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A4BF-F6DA-40FC-88C5-62DB6A4DE5F9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9FDCA-62E8-43B7-9AD8-43CCE698DE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A4BF-F6DA-40FC-88C5-62DB6A4DE5F9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9FDCA-62E8-43B7-9AD8-43CCE698DE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A4BF-F6DA-40FC-88C5-62DB6A4DE5F9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9FDCA-62E8-43B7-9AD8-43CCE698DE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A4BF-F6DA-40FC-88C5-62DB6A4DE5F9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9FDCA-62E8-43B7-9AD8-43CCE698DE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A4BF-F6DA-40FC-88C5-62DB6A4DE5F9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9FDCA-62E8-43B7-9AD8-43CCE698DE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A4BF-F6DA-40FC-88C5-62DB6A4DE5F9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9FDCA-62E8-43B7-9AD8-43CCE698DE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A4BF-F6DA-40FC-88C5-62DB6A4DE5F9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9FDCA-62E8-43B7-9AD8-43CCE698DE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A4BF-F6DA-40FC-88C5-62DB6A4DE5F9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9FDCA-62E8-43B7-9AD8-43CCE698DE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A4BF-F6DA-40FC-88C5-62DB6A4DE5F9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9FDCA-62E8-43B7-9AD8-43CCE698DE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A4BF-F6DA-40FC-88C5-62DB6A4DE5F9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9FDCA-62E8-43B7-9AD8-43CCE698DE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A4BF-F6DA-40FC-88C5-62DB6A4DE5F9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9FDCA-62E8-43B7-9AD8-43CCE698DE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2A4BF-F6DA-40FC-88C5-62DB6A4DE5F9}" type="datetimeFigureOut">
              <a:rPr lang="ru-RU" smtClean="0"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9FDCA-62E8-43B7-9AD8-43CCE698DE3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6600" i="1" dirty="0" smtClean="0"/>
              <a:t>Ко</a:t>
            </a:r>
            <a:r>
              <a:rPr lang="uk-UA" sz="6600" i="1" dirty="0" err="1" smtClean="0"/>
              <a:t>смі</a:t>
            </a:r>
            <a:r>
              <a:rPr lang="ru-RU" sz="6600" i="1" dirty="0" err="1" smtClean="0"/>
              <a:t>чна</a:t>
            </a:r>
            <a:r>
              <a:rPr lang="ru-RU" sz="6600" i="1" dirty="0" smtClean="0"/>
              <a:t> роль </a:t>
            </a:r>
            <a:r>
              <a:rPr lang="ru-RU" sz="6600" i="1" dirty="0" err="1" smtClean="0"/>
              <a:t>зелених</a:t>
            </a:r>
            <a:r>
              <a:rPr lang="ru-RU" sz="6600" i="1" dirty="0" smtClean="0"/>
              <a:t> </a:t>
            </a:r>
            <a:r>
              <a:rPr lang="ru-RU" sz="6600" i="1" dirty="0" err="1" smtClean="0"/>
              <a:t>рослин</a:t>
            </a:r>
            <a:endParaRPr lang="ru-RU" sz="6600" i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500174"/>
            <a:ext cx="8186766" cy="3143271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З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появою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автотрофних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організмів</a:t>
            </a:r>
            <a:r>
              <a:rPr lang="ru-RU" dirty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насамперед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зелених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рослин</a:t>
            </a:r>
            <a:r>
              <a:rPr lang="ru-RU" dirty="0">
                <a:latin typeface="Arial" pitchFamily="34" charset="0"/>
                <a:cs typeface="Arial" pitchFamily="34" charset="0"/>
              </a:rPr>
              <a:t>, став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можливим</a:t>
            </a:r>
            <a:r>
              <a:rPr lang="ru-RU" dirty="0">
                <a:latin typeface="Arial" pitchFamily="34" charset="0"/>
                <a:cs typeface="Arial" pitchFamily="34" charset="0"/>
              </a:rPr>
              <a:t> синтез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органічних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речовин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з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неорганічних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сполук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завдяки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використанню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сонячної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енергії</a:t>
            </a:r>
            <a:r>
              <a:rPr lang="ru-RU" dirty="0">
                <a:latin typeface="Arial" pitchFamily="34" charset="0"/>
                <a:cs typeface="Arial" pitchFamily="34" charset="0"/>
              </a:rPr>
              <a:t> (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космічна</a:t>
            </a:r>
            <a:r>
              <a:rPr lang="ru-RU" dirty="0">
                <a:latin typeface="Arial" pitchFamily="34" charset="0"/>
                <a:cs typeface="Arial" pitchFamily="34" charset="0"/>
              </a:rPr>
              <a:t> роль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рослин</a:t>
            </a:r>
            <a:r>
              <a:rPr lang="ru-RU" dirty="0">
                <a:latin typeface="Arial" pitchFamily="34" charset="0"/>
                <a:cs typeface="Arial" pitchFamily="34" charset="0"/>
              </a:rPr>
              <a:t>), а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отже</a:t>
            </a:r>
            <a:r>
              <a:rPr lang="ru-RU" dirty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існування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і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подальший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розвиток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життя</a:t>
            </a:r>
            <a:r>
              <a:rPr lang="ru-RU" dirty="0">
                <a:latin typeface="Arial" pitchFamily="34" charset="0"/>
                <a:cs typeface="Arial" pitchFamily="34" charset="0"/>
              </a:rPr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 descr="images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8900" y="0"/>
            <a:ext cx="2705100" cy="16859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227534_html_m227fd9b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357646"/>
            <a:ext cx="3429024" cy="25003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28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З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виникненням</a:t>
            </a:r>
            <a:r>
              <a:rPr lang="ru-RU" dirty="0">
                <a:latin typeface="Arial" pitchFamily="34" charset="0"/>
                <a:cs typeface="Arial" pitchFamily="34" charset="0"/>
              </a:rPr>
              <a:t> фотосинтезу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відбулася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дивергенція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органічного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світу</a:t>
            </a:r>
            <a:r>
              <a:rPr lang="ru-RU" dirty="0">
                <a:latin typeface="Arial" pitchFamily="34" charset="0"/>
                <a:cs typeface="Arial" pitchFamily="34" charset="0"/>
              </a:rPr>
              <a:t> в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двох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напрямках</a:t>
            </a:r>
            <a:r>
              <a:rPr lang="ru-RU" dirty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які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відрізнялися</a:t>
            </a:r>
            <a:r>
              <a:rPr lang="ru-RU" dirty="0">
                <a:latin typeface="Arial" pitchFamily="34" charset="0"/>
                <a:cs typeface="Arial" pitchFamily="34" charset="0"/>
              </a:rPr>
              <a:t> способом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живлення</a:t>
            </a:r>
            <a:r>
              <a:rPr lang="ru-RU" dirty="0">
                <a:latin typeface="Arial" pitchFamily="34" charset="0"/>
                <a:cs typeface="Arial" pitchFamily="34" charset="0"/>
              </a:rPr>
              <a:t> (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автотрофні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і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гетеротрофні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організми</a:t>
            </a:r>
            <a:r>
              <a:rPr lang="ru-RU" dirty="0">
                <a:latin typeface="Arial" pitchFamily="34" charset="0"/>
                <a:cs typeface="Arial" pitchFamily="34" charset="0"/>
              </a:rPr>
              <a:t>).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Завдяки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появі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автотрофних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фотосинтезуючих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організмів</a:t>
            </a:r>
            <a:r>
              <a:rPr lang="ru-RU" dirty="0">
                <a:latin typeface="Arial" pitchFamily="34" charset="0"/>
                <a:cs typeface="Arial" pitchFamily="34" charset="0"/>
              </a:rPr>
              <a:t> вода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й</a:t>
            </a:r>
            <a:r>
              <a:rPr lang="ru-RU" dirty="0">
                <a:latin typeface="Arial" pitchFamily="34" charset="0"/>
                <a:cs typeface="Arial" pitchFamily="34" charset="0"/>
              </a:rPr>
              <a:t> атмосфера почали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збагачуватися</a:t>
            </a:r>
            <a:r>
              <a:rPr lang="ru-RU" dirty="0">
                <a:latin typeface="Arial" pitchFamily="34" charset="0"/>
                <a:cs typeface="Arial" pitchFamily="34" charset="0"/>
              </a:rPr>
              <a:t> на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вільний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кисень</a:t>
            </a:r>
            <a:r>
              <a:rPr lang="ru-RU" dirty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Це</a:t>
            </a:r>
            <a:r>
              <a:rPr lang="ru-RU" dirty="0">
                <a:latin typeface="Arial" pitchFamily="34" charset="0"/>
                <a:cs typeface="Arial" pitchFamily="34" charset="0"/>
              </a:rPr>
              <a:t> стало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передумовою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появи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аеробних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організмів</a:t>
            </a:r>
            <a:r>
              <a:rPr lang="ru-RU" dirty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здатних</a:t>
            </a:r>
            <a:r>
              <a:rPr lang="ru-RU" dirty="0">
                <a:latin typeface="Arial" pitchFamily="34" charset="0"/>
                <a:cs typeface="Arial" pitchFamily="34" charset="0"/>
              </a:rPr>
              <a:t> до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ефективнішого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використання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енергії</a:t>
            </a:r>
            <a:r>
              <a:rPr lang="ru-RU" dirty="0">
                <a:latin typeface="Arial" pitchFamily="34" charset="0"/>
                <a:cs typeface="Arial" pitchFamily="34" charset="0"/>
              </a:rPr>
              <a:t> в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процесі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життєдіяльності</a:t>
            </a:r>
            <a:r>
              <a:rPr lang="ru-RU" dirty="0">
                <a:latin typeface="Arial" pitchFamily="34" charset="0"/>
                <a:cs typeface="Arial" pitchFamily="34" charset="0"/>
              </a:rPr>
              <a:t>. </a:t>
            </a:r>
          </a:p>
        </p:txBody>
      </p:sp>
      <p:pic>
        <p:nvPicPr>
          <p:cNvPr id="4" name="Рисунок 3" descr="zeleni_vodorost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3570" y="4262146"/>
            <a:ext cx="3024182" cy="23815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images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662" y="4500570"/>
            <a:ext cx="2286000" cy="1714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00042"/>
            <a:ext cx="7000924" cy="5526095"/>
          </a:xfrm>
        </p:spPr>
        <p:txBody>
          <a:bodyPr>
            <a:normAutofit fontScale="92500"/>
          </a:bodyPr>
          <a:lstStyle/>
          <a:p>
            <a:r>
              <a:rPr lang="ru-RU" b="1" dirty="0" err="1">
                <a:latin typeface="Arial" pitchFamily="34" charset="0"/>
                <a:cs typeface="Arial" pitchFamily="34" charset="0"/>
              </a:rPr>
              <a:t>Вагомий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внесок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у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вивчення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ролі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світла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і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хлорофілу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в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процесі</a:t>
            </a:r>
            <a:r>
              <a:rPr lang="ru-RU" dirty="0">
                <a:latin typeface="Arial" pitchFamily="34" charset="0"/>
                <a:cs typeface="Arial" pitchFamily="34" charset="0"/>
              </a:rPr>
              <a:t> 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фотосинтезу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зробив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видатний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російський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вчений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К. А.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Тімірязєв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.</a:t>
            </a:r>
            <a:r>
              <a:rPr lang="ru-RU" dirty="0">
                <a:latin typeface="Arial" pitchFamily="34" charset="0"/>
                <a:cs typeface="Arial" pitchFamily="34" charset="0"/>
              </a:rPr>
              <a:t> За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його</a:t>
            </a:r>
            <a:r>
              <a:rPr lang="ru-RU" dirty="0">
                <a:latin typeface="Arial" pitchFamily="34" charset="0"/>
                <a:cs typeface="Arial" pitchFamily="34" charset="0"/>
              </a:rPr>
              <a:t> словами,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зелені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рослини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відіграють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космічну</a:t>
            </a:r>
            <a:r>
              <a:rPr lang="ru-RU" dirty="0">
                <a:latin typeface="Arial" pitchFamily="34" charset="0"/>
                <a:cs typeface="Arial" pitchFamily="34" charset="0"/>
              </a:rPr>
              <a:t> роль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завдяки</a:t>
            </a:r>
            <a:r>
              <a:rPr lang="ru-RU" dirty="0">
                <a:latin typeface="Arial" pitchFamily="34" charset="0"/>
                <a:cs typeface="Arial" pitchFamily="34" charset="0"/>
              </a:rPr>
              <a:t> тому,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що</a:t>
            </a:r>
            <a:r>
              <a:rPr lang="ru-RU" dirty="0">
                <a:latin typeface="Arial" pitchFamily="34" charset="0"/>
                <a:cs typeface="Arial" pitchFamily="34" charset="0"/>
              </a:rPr>
              <a:t> вони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здатні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засвоювати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сонячну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енергію</a:t>
            </a:r>
            <a:r>
              <a:rPr lang="ru-RU" dirty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Ця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енергія</a:t>
            </a:r>
            <a:r>
              <a:rPr lang="ru-RU" dirty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акумульована</a:t>
            </a:r>
            <a:r>
              <a:rPr lang="ru-RU" dirty="0">
                <a:latin typeface="Arial" pitchFamily="34" charset="0"/>
                <a:cs typeface="Arial" pitchFamily="34" charset="0"/>
              </a:rPr>
              <a:t> в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органічних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речовинах</a:t>
            </a:r>
            <a:r>
              <a:rPr lang="ru-RU" dirty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використовується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всіма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живими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організмами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нашої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планети</a:t>
            </a:r>
            <a:r>
              <a:rPr lang="ru-RU" dirty="0"/>
              <a:t>.</a:t>
            </a:r>
          </a:p>
        </p:txBody>
      </p:sp>
      <p:pic>
        <p:nvPicPr>
          <p:cNvPr id="4" name="Рисунок 3" descr="загруженно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9454" y="0"/>
            <a:ext cx="2165840" cy="29289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28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>
                <a:latin typeface="Arial" pitchFamily="34" charset="0"/>
                <a:cs typeface="Arial" pitchFamily="34" charset="0"/>
              </a:rPr>
              <a:t>Нагромадження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кисню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зумовило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утворення</a:t>
            </a:r>
            <a:r>
              <a:rPr lang="ru-RU" dirty="0">
                <a:latin typeface="Arial" pitchFamily="34" charset="0"/>
                <a:cs typeface="Arial" pitchFamily="34" charset="0"/>
              </a:rPr>
              <a:t> у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верхніх</a:t>
            </a:r>
            <a:r>
              <a:rPr lang="ru-RU" dirty="0">
                <a:latin typeface="Arial" pitchFamily="34" charset="0"/>
                <a:cs typeface="Arial" pitchFamily="34" charset="0"/>
              </a:rPr>
              <a:t> шарах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атмосфери</a:t>
            </a:r>
            <a:r>
              <a:rPr lang="ru-RU" dirty="0">
                <a:latin typeface="Arial" pitchFamily="34" charset="0"/>
                <a:cs typeface="Arial" pitchFamily="34" charset="0"/>
              </a:rPr>
              <a:t> озонового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екрана</a:t>
            </a:r>
            <a:r>
              <a:rPr lang="ru-RU" dirty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який</a:t>
            </a:r>
            <a:r>
              <a:rPr lang="ru-RU" dirty="0">
                <a:latin typeface="Arial" pitchFamily="34" charset="0"/>
                <a:cs typeface="Arial" pitchFamily="34" charset="0"/>
              </a:rPr>
              <a:t> не пропускав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згубного</a:t>
            </a:r>
            <a:r>
              <a:rPr lang="ru-RU" dirty="0">
                <a:latin typeface="Arial" pitchFamily="34" charset="0"/>
                <a:cs typeface="Arial" pitchFamily="34" charset="0"/>
              </a:rPr>
              <a:t> для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життя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ультрафіолетового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випромінювання</a:t>
            </a:r>
            <a:r>
              <a:rPr lang="ru-RU" dirty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Це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забезпечило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можливість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виходу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життя</a:t>
            </a:r>
            <a:r>
              <a:rPr lang="ru-RU" dirty="0">
                <a:latin typeface="Arial" pitchFamily="34" charset="0"/>
                <a:cs typeface="Arial" pitchFamily="34" charset="0"/>
              </a:rPr>
              <a:t> на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суходіл</a:t>
            </a:r>
            <a:r>
              <a:rPr lang="ru-RU" dirty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Поява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фотосинтезуючих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рослин</a:t>
            </a:r>
            <a:r>
              <a:rPr lang="ru-RU" dirty="0">
                <a:latin typeface="Arial" pitchFamily="34" charset="0"/>
                <a:cs typeface="Arial" pitchFamily="34" charset="0"/>
              </a:rPr>
              <a:t>, у свою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чергу</a:t>
            </a:r>
            <a:r>
              <a:rPr lang="ru-RU" dirty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забезпечила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можливість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існування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і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прогресивного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розвитку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гетеротрофних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організмів</a:t>
            </a:r>
            <a:r>
              <a:rPr lang="ru-RU" dirty="0">
                <a:latin typeface="Arial" pitchFamily="34" charset="0"/>
                <a:cs typeface="Arial" pitchFamily="34" charset="0"/>
              </a:rPr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 descr="images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6380" y="4071942"/>
            <a:ext cx="2967041" cy="22224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14290"/>
            <a:ext cx="8229600" cy="4525963"/>
          </a:xfrm>
        </p:spPr>
        <p:txBody>
          <a:bodyPr>
            <a:norm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Фотосинтез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має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велике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значення</a:t>
            </a:r>
            <a:r>
              <a:rPr lang="ru-RU" dirty="0">
                <a:latin typeface="Arial" pitchFamily="34" charset="0"/>
                <a:cs typeface="Arial" pitchFamily="34" charset="0"/>
              </a:rPr>
              <a:t> для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існування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біосфери</a:t>
            </a:r>
            <a:r>
              <a:rPr lang="ru-RU" dirty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Зелені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рослини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завдяки</a:t>
            </a:r>
            <a:r>
              <a:rPr lang="ru-RU" dirty="0">
                <a:latin typeface="Arial" pitchFamily="34" charset="0"/>
                <a:cs typeface="Arial" pitchFamily="34" charset="0"/>
              </a:rPr>
              <a:t> фотосинтезу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щорічно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вносять</a:t>
            </a:r>
            <a:r>
              <a:rPr lang="ru-RU" dirty="0">
                <a:latin typeface="Arial" pitchFamily="34" charset="0"/>
                <a:cs typeface="Arial" pitchFamily="34" charset="0"/>
              </a:rPr>
              <a:t> до складу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органічних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речовин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близько</a:t>
            </a:r>
            <a:r>
              <a:rPr lang="ru-RU" dirty="0">
                <a:latin typeface="Arial" pitchFamily="34" charset="0"/>
                <a:cs typeface="Arial" pitchFamily="34" charset="0"/>
              </a:rPr>
              <a:t> 170 млрд. т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вуглецю</a:t>
            </a:r>
            <a:r>
              <a:rPr lang="ru-RU" dirty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здатні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поновити</a:t>
            </a:r>
            <a:r>
              <a:rPr lang="ru-RU" dirty="0">
                <a:latin typeface="Arial" pitchFamily="34" charset="0"/>
                <a:cs typeface="Arial" pitchFamily="34" charset="0"/>
              </a:rPr>
              <a:t> увесь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кисень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атмосфери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приблизно</a:t>
            </a:r>
            <a:r>
              <a:rPr lang="ru-RU" dirty="0">
                <a:latin typeface="Arial" pitchFamily="34" charset="0"/>
                <a:cs typeface="Arial" pitchFamily="34" charset="0"/>
              </a:rPr>
              <a:t> за 2 тис.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років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і</a:t>
            </a:r>
            <a:r>
              <a:rPr lang="ru-RU" dirty="0">
                <a:latin typeface="Arial" pitchFamily="34" charset="0"/>
                <a:cs typeface="Arial" pitchFamily="34" charset="0"/>
              </a:rPr>
              <a:t> увесь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вуглекислий</a:t>
            </a:r>
            <a:r>
              <a:rPr lang="ru-RU" dirty="0">
                <a:latin typeface="Arial" pitchFamily="34" charset="0"/>
                <a:cs typeface="Arial" pitchFamily="34" charset="0"/>
              </a:rPr>
              <a:t> газ — за 300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років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36960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8" y="4714884"/>
            <a:ext cx="6174560" cy="928694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191</Words>
  <Application>Microsoft Office PowerPoint</Application>
  <PresentationFormat>Экран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Космічна роль зелених рослин</vt:lpstr>
      <vt:lpstr>Слайд 2</vt:lpstr>
      <vt:lpstr>Слайд 3</vt:lpstr>
      <vt:lpstr>Слайд 4</vt:lpstr>
      <vt:lpstr>Слайд 5</vt:lpstr>
      <vt:lpstr>Слайд 6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Космічна роль зелених рослин</dc:title>
  <dc:creator>User</dc:creator>
  <cp:lastModifiedBy>User</cp:lastModifiedBy>
  <cp:revision>2</cp:revision>
  <dcterms:created xsi:type="dcterms:W3CDTF">2014-02-10T16:04:48Z</dcterms:created>
  <dcterms:modified xsi:type="dcterms:W3CDTF">2014-02-10T16:24:15Z</dcterms:modified>
</cp:coreProperties>
</file>