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96970" autoAdjust="0"/>
  </p:normalViewPr>
  <p:slideViewPr>
    <p:cSldViewPr>
      <p:cViewPr>
        <p:scale>
          <a:sx n="100" d="100"/>
          <a:sy n="100" d="100"/>
        </p:scale>
        <p:origin x="-51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softacademy.lnpu.edu.ua/Programs/Profesija_socialny_pedagog/Images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5434"/>
            <a:ext cx="3884325" cy="291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zaholovok.com.ua/sites/default/files/bild-aids-1propertygaleriebild-g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88" y="35349"/>
            <a:ext cx="4063885" cy="2946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6623375"/>
            <a:ext cx="4913784" cy="216024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uk-UA" sz="1200" dirty="0" smtClean="0"/>
              <a:t>Презентація </a:t>
            </a:r>
            <a:r>
              <a:rPr lang="uk-UA" sz="1200" dirty="0" err="1" smtClean="0"/>
              <a:t>Дегтяра</a:t>
            </a:r>
            <a:r>
              <a:rPr lang="uk-UA" sz="1200" dirty="0" smtClean="0"/>
              <a:t> </a:t>
            </a:r>
            <a:r>
              <a:rPr lang="uk-UA" sz="1200" dirty="0" err="1" smtClean="0"/>
              <a:t>дмитра</a:t>
            </a:r>
            <a:r>
              <a:rPr lang="uk-UA" sz="1200" dirty="0" smtClean="0"/>
              <a:t> та Паламарчук Богдани</a:t>
            </a:r>
            <a:endParaRPr lang="ru-RU" sz="1200" dirty="0"/>
          </a:p>
        </p:txBody>
      </p:sp>
      <p:pic>
        <p:nvPicPr>
          <p:cNvPr id="1026" name="Picture 2" descr="http://red-cross.org.ua/aids/card_ai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267200" cy="2933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xo.in.ua/images/news/2010/12/new-14182-2010-12-17-129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t="15287" r="7432" b="3409"/>
          <a:stretch/>
        </p:blipFill>
        <p:spPr bwMode="auto">
          <a:xfrm rot="-60000">
            <a:off x="4754320" y="3251130"/>
            <a:ext cx="3945702" cy="2854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4884" y="2636912"/>
            <a:ext cx="6478408" cy="86409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6000" b="1" dirty="0" smtClean="0">
                <a:latin typeface="Gungsuh" pitchFamily="18" charset="-127"/>
                <a:ea typeface="Gungsuh" pitchFamily="18" charset="-127"/>
              </a:rPr>
              <a:t>Ми проти </a:t>
            </a:r>
            <a:r>
              <a:rPr lang="uk-UA" sz="6000" b="1" dirty="0" err="1" smtClean="0">
                <a:latin typeface="Gungsuh" pitchFamily="18" charset="-127"/>
                <a:ea typeface="Gungsuh" pitchFamily="18" charset="-127"/>
              </a:rPr>
              <a:t>Сніду</a:t>
            </a:r>
            <a:endParaRPr lang="ru-RU" sz="6000" b="1" dirty="0"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33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ashastrana.com.ua/aids/blogs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6" y="44624"/>
            <a:ext cx="2738339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0.tochka.net/cards/images/orig_fb2687ee74c3800208653045da121e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23073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iver.com.ua/_nw/93/803918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6" y="407707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6394" y="245839"/>
            <a:ext cx="5868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ungsuh" pitchFamily="18" charset="-127"/>
                <a:ea typeface="Gungsuh" pitchFamily="18" charset="-127"/>
              </a:rPr>
              <a:t>СНІД – страшна хвороба XXI </a:t>
            </a:r>
            <a:r>
              <a:rPr lang="ru-RU" sz="2400" b="1" dirty="0" err="1">
                <a:latin typeface="Gungsuh" pitchFamily="18" charset="-127"/>
                <a:ea typeface="Gungsuh" pitchFamily="18" charset="-127"/>
              </a:rPr>
              <a:t>століття</a:t>
            </a:r>
            <a:r>
              <a:rPr lang="ru-RU" sz="2400" b="1" dirty="0">
                <a:latin typeface="Gungsuh" pitchFamily="18" charset="-127"/>
                <a:ea typeface="Gungsuh" pitchFamily="18" charset="-127"/>
              </a:rPr>
              <a:t>!</a:t>
            </a:r>
            <a:endParaRPr lang="ru-RU" sz="2400" b="1" dirty="0"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845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opulationalert.org/images/Aids_2001_by_Count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0649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110752" y="1844824"/>
            <a:ext cx="900000" cy="90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1876E-6 L -0.07083 0.251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1258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kraine.usaid.gov/ua/sites/default/files/imagecache/large_640x480/hiv-aids_al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873"/>
            <a:ext cx="5112568" cy="341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ranson.com.ua/assets/images/unicef/UNICEF_citylight_ShewaAids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4857"/>
            <a:ext cx="4495428" cy="674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on2.docdat.com/tw_files2/urls_20/10/d-9366/img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527238"/>
            <a:ext cx="4441015" cy="333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21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vit24.net/images/resized/images/stories/articles/2012/zdorovie/11-2012/09/0_480_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065805" cy="20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press.ua/media/gallery/full/s/l/slika-_original-1333392064-601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3096344" cy="20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yujnoukrainsk.mk.ua/userfiles/image/%D0%9D%D0%95%20%D0%91%D0%86%D0%99%D0%A1%D0%AF%20%D0%91%D0%A3%D0%A2%D0%98%20%D0%9B%D0%AE%D0%94%D0%98%D0%9D%D0%9E%D0%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3317153" cy="25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903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atin typeface="Franklin Gothic Demi Cond" pitchFamily="34" charset="0"/>
              </a:rPr>
              <a:t>Б</a:t>
            </a:r>
            <a:r>
              <a:rPr lang="ru-RU" sz="3200" dirty="0" err="1" smtClean="0">
                <a:latin typeface="Franklin Gothic Demi Cond" pitchFamily="34" charset="0"/>
              </a:rPr>
              <a:t>ільша</a:t>
            </a:r>
            <a:r>
              <a:rPr lang="ru-RU" sz="3200" dirty="0" smtClean="0">
                <a:latin typeface="Franklin Gothic Demi Cond" pitchFamily="34" charset="0"/>
              </a:rPr>
              <a:t> </a:t>
            </a:r>
            <a:r>
              <a:rPr lang="ru-RU" sz="3200" dirty="0" err="1">
                <a:latin typeface="Franklin Gothic Demi Cond" pitchFamily="34" charset="0"/>
              </a:rPr>
              <a:t>частина</a:t>
            </a:r>
            <a:r>
              <a:rPr lang="ru-RU" sz="3200" dirty="0">
                <a:latin typeface="Franklin Gothic Demi Cond" pitchFamily="34" charset="0"/>
              </a:rPr>
              <a:t> </a:t>
            </a:r>
            <a:r>
              <a:rPr lang="ru-RU" sz="3200" dirty="0" err="1">
                <a:latin typeface="Franklin Gothic Demi Cond" pitchFamily="34" charset="0"/>
              </a:rPr>
              <a:t>хворих</a:t>
            </a:r>
            <a:r>
              <a:rPr lang="ru-RU" sz="3200" dirty="0">
                <a:latin typeface="Franklin Gothic Demi Cond" pitchFamily="34" charset="0"/>
              </a:rPr>
              <a:t> — </a:t>
            </a:r>
            <a:r>
              <a:rPr lang="ru-RU" sz="3200" dirty="0" err="1">
                <a:latin typeface="Franklin Gothic Demi Cond" pitchFamily="34" charset="0"/>
              </a:rPr>
              <a:t>це</a:t>
            </a:r>
            <a:r>
              <a:rPr lang="ru-RU" sz="3200" dirty="0">
                <a:latin typeface="Franklin Gothic Demi Cond" pitchFamily="34" charset="0"/>
              </a:rPr>
              <a:t> люди </a:t>
            </a:r>
            <a:r>
              <a:rPr lang="ru-RU" sz="3200" dirty="0" err="1">
                <a:latin typeface="Franklin Gothic Demi Cond" pitchFamily="34" charset="0"/>
              </a:rPr>
              <a:t>або</a:t>
            </a:r>
            <a:r>
              <a:rPr lang="ru-RU" sz="3200" dirty="0">
                <a:latin typeface="Franklin Gothic Demi Cond" pitchFamily="34" charset="0"/>
              </a:rPr>
              <a:t> </a:t>
            </a:r>
            <a:r>
              <a:rPr lang="ru-RU" sz="3200" dirty="0" err="1">
                <a:latin typeface="Franklin Gothic Demi Cond" pitchFamily="34" charset="0"/>
              </a:rPr>
              <a:t>нетрадиційної</a:t>
            </a:r>
            <a:r>
              <a:rPr lang="ru-RU" sz="3200" dirty="0">
                <a:latin typeface="Franklin Gothic Demi Cond" pitchFamily="34" charset="0"/>
              </a:rPr>
              <a:t> </a:t>
            </a:r>
            <a:r>
              <a:rPr lang="ru-RU" sz="3200" dirty="0" err="1">
                <a:latin typeface="Franklin Gothic Demi Cond" pitchFamily="34" charset="0"/>
              </a:rPr>
              <a:t>орієнтації</a:t>
            </a:r>
            <a:r>
              <a:rPr lang="ru-RU" sz="3200" dirty="0">
                <a:latin typeface="Franklin Gothic Demi Cond" pitchFamily="34" charset="0"/>
              </a:rPr>
              <a:t>, </a:t>
            </a:r>
            <a:r>
              <a:rPr lang="ru-RU" sz="3200" dirty="0" err="1">
                <a:latin typeface="Franklin Gothic Demi Cond" pitchFamily="34" charset="0"/>
              </a:rPr>
              <a:t>або</a:t>
            </a:r>
            <a:r>
              <a:rPr lang="ru-RU" sz="3200" dirty="0">
                <a:latin typeface="Franklin Gothic Demi Cond" pitchFamily="34" charset="0"/>
              </a:rPr>
              <a:t> ж </a:t>
            </a:r>
            <a:r>
              <a:rPr lang="ru-RU" sz="3200" dirty="0" err="1" smtClean="0">
                <a:latin typeface="Franklin Gothic Demi Cond" pitchFamily="34" charset="0"/>
              </a:rPr>
              <a:t>наркозалежні</a:t>
            </a:r>
            <a:r>
              <a:rPr lang="ru-RU" sz="3200" dirty="0" smtClean="0">
                <a:latin typeface="Franklin Gothic Demi Cond" pitchFamily="34" charset="0"/>
              </a:rPr>
              <a:t> </a:t>
            </a:r>
            <a:r>
              <a:rPr lang="ru-RU" sz="3200" dirty="0" err="1" smtClean="0">
                <a:latin typeface="Franklin Gothic Demi Cond" pitchFamily="34" charset="0"/>
              </a:rPr>
              <a:t>або</a:t>
            </a:r>
            <a:r>
              <a:rPr lang="ru-RU" sz="3200" dirty="0" smtClean="0">
                <a:latin typeface="Franklin Gothic Demi Cond" pitchFamily="34" charset="0"/>
              </a:rPr>
              <a:t> </a:t>
            </a:r>
            <a:r>
              <a:rPr lang="ru-RU" sz="3200" dirty="0" err="1" smtClean="0">
                <a:latin typeface="Franklin Gothic Demi Cond" pitchFamily="34" charset="0"/>
              </a:rPr>
              <a:t>повії</a:t>
            </a:r>
            <a:endParaRPr lang="ru-RU" sz="3200" dirty="0"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4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co-ua.org/articles/img/1298971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77231"/>
            <a:ext cx="3472787" cy="230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iznesoblast.com/userfiles/no_dru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1773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fakty.ictv.ua/public/images/gallery/2012/07/23/thumbnail-20120723143927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00636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vestnik.in.ua/uploads/posts/2012-02/1329296506_grip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28" y="3933056"/>
            <a:ext cx="3816424" cy="25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psdgraphics.com/file/aids-day-badg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9" t="6680" r="13477" b="5750"/>
          <a:stretch/>
        </p:blipFill>
        <p:spPr bwMode="auto">
          <a:xfrm>
            <a:off x="3635896" y="2568271"/>
            <a:ext cx="1979875" cy="193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56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2.53528E-6 L 0.28264 0.239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1195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1.04326E-6 L 0.31614 -0.214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-107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77778E-6 3.28938E-6 L -0.29809 0.237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118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22222E-6 2.79898E-7 L -0.24566 -0.2375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-11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siter.com/uploads/20111120/priroda+vremena+goda+vesna+obnovlennaya+priroda+111281222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"/>
          <a:stretch/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6952" y="1772816"/>
            <a:ext cx="4661072" cy="129614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bg1"/>
                </a:solidFill>
              </a:rPr>
              <a:t>Замість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сумнівного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задоволення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пияцтва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наркотиків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оберіть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радість</a:t>
            </a:r>
            <a:r>
              <a:rPr lang="ru-RU" dirty="0">
                <a:solidFill>
                  <a:schemeClr val="bg1"/>
                </a:solidFill>
              </a:rPr>
              <a:t> здорового та </a:t>
            </a:r>
            <a:r>
              <a:rPr lang="ru-RU" dirty="0" err="1">
                <a:solidFill>
                  <a:schemeClr val="bg1"/>
                </a:solidFill>
              </a:rPr>
              <a:t>щасливого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6490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435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121</TotalTime>
  <Words>47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Главная</vt:lpstr>
      <vt:lpstr>Ми проти Сніду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Dima</cp:lastModifiedBy>
  <cp:revision>10</cp:revision>
  <dcterms:created xsi:type="dcterms:W3CDTF">2013-03-11T17:56:38Z</dcterms:created>
  <dcterms:modified xsi:type="dcterms:W3CDTF">2013-03-11T20:27:09Z</dcterms:modified>
</cp:coreProperties>
</file>