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67" r:id="rId4"/>
    <p:sldId id="268" r:id="rId5"/>
    <p:sldId id="269" r:id="rId6"/>
    <p:sldId id="258" r:id="rId7"/>
    <p:sldId id="270" r:id="rId8"/>
    <p:sldId id="271" r:id="rId9"/>
    <p:sldId id="272" r:id="rId10"/>
    <p:sldId id="262" r:id="rId11"/>
    <p:sldId id="259" r:id="rId12"/>
    <p:sldId id="261" r:id="rId13"/>
    <p:sldId id="260" r:id="rId14"/>
    <p:sldId id="27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</a:t>
            </a:r>
            <a:r>
              <a:rPr lang="uk-UA" sz="2800" b="1" i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портфеля у дітей різного віку</a:t>
            </a:r>
          </a:p>
        </c:rich>
      </c:tx>
      <c:layout>
        <c:manualLayout>
          <c:xMode val="edge"/>
          <c:yMode val="edge"/>
          <c:x val="0.11318090631489446"/>
          <c:y val="1.874999646663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692663963242147E-2"/>
          <c:y val="0.12044109169761734"/>
          <c:w val="0.92146136174109261"/>
          <c:h val="0.74064822773167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Відповідає стандартам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1 клас</c:v>
                </c:pt>
                <c:pt idx="1">
                  <c:v>4 клас</c:v>
                </c:pt>
                <c:pt idx="2">
                  <c:v>7 клас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General">
                  <c:v>11</c:v>
                </c:pt>
                <c:pt idx="1">
                  <c:v>8</c:v>
                </c:pt>
                <c:pt idx="2" formatCode="General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відповідає  стандартам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1 клас</c:v>
                </c:pt>
                <c:pt idx="1">
                  <c:v>4 клас</c:v>
                </c:pt>
                <c:pt idx="2">
                  <c:v>7 клас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 formatCode="General">
                  <c:v>89</c:v>
                </c:pt>
                <c:pt idx="1">
                  <c:v>92</c:v>
                </c:pt>
                <c:pt idx="2" formatCode="General">
                  <c:v>99.28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261792"/>
        <c:axId val="1766265056"/>
      </c:barChart>
      <c:catAx>
        <c:axId val="17662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265056"/>
        <c:crosses val="autoZero"/>
        <c:auto val="1"/>
        <c:lblAlgn val="ctr"/>
        <c:lblOffset val="100"/>
        <c:noMultiLvlLbl val="0"/>
      </c:catAx>
      <c:valAx>
        <c:axId val="176626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26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Відповідає стандартам (29 портфелів)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Всі перевірені портфелі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відповідає стандартам (211 портфелей)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Всі перевірені портфелі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262880"/>
        <c:axId val="1766263424"/>
      </c:barChart>
      <c:catAx>
        <c:axId val="17662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263424"/>
        <c:crosses val="autoZero"/>
        <c:auto val="1"/>
        <c:lblAlgn val="ctr"/>
        <c:lblOffset val="100"/>
        <c:noMultiLvlLbl val="0"/>
      </c:catAx>
      <c:valAx>
        <c:axId val="176626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2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Опитання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7104293799212601"/>
          <c:y val="2.343749855822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Рекомендації від батьків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Переглянути розклад </c:v>
                </c:pt>
                <c:pt idx="1">
                  <c:v>Електрона книга </c:v>
                </c:pt>
                <c:pt idx="2">
                  <c:v>Не потрібно полегшувати </c:v>
                </c:pt>
                <c:pt idx="3">
                  <c:v>Домовлятися з сусідом по парті</c:v>
                </c:pt>
                <c:pt idx="4">
                  <c:v>Не брати зайві речі </c:v>
                </c:pt>
                <c:pt idx="5">
                  <c:v>Залишати у школі </c:v>
                </c:pt>
                <c:pt idx="6">
                  <c:v>Дистанційне навчання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22</c:v>
                </c:pt>
                <c:pt idx="2">
                  <c:v>11</c:v>
                </c:pt>
                <c:pt idx="3">
                  <c:v>37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36085137795271"/>
          <c:y val="0.37713260475316163"/>
          <c:w val="0.36420164862204724"/>
          <c:h val="0.578488584000456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0.24069</cdr:x>
      <cdr:y>0.32497</cdr:y>
    </cdr:from>
    <cdr:to>
      <cdr:x>0.30652</cdr:x>
      <cdr:y>0.3878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6340" y="1760887"/>
          <a:ext cx="535022" cy="340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0.22754</cdr:x>
      <cdr:y>0.32154</cdr:y>
    </cdr:from>
    <cdr:to>
      <cdr:x>0.34004</cdr:x>
      <cdr:y>0.49029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1242" y="1706285"/>
          <a:ext cx="880661" cy="895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89%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0.45091</cdr:x>
      <cdr:y>0.80861</cdr:y>
    </cdr:from>
    <cdr:to>
      <cdr:x>0.56341</cdr:x>
      <cdr:y>0.97736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29731" y="4290961"/>
          <a:ext cx="880661" cy="895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0.5363</cdr:x>
      <cdr:y>0.30859</cdr:y>
    </cdr:from>
    <cdr:to>
      <cdr:x>0.6488</cdr:x>
      <cdr:y>0.47734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98208" y="1637567"/>
          <a:ext cx="880661" cy="895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0.67872</cdr:x>
      <cdr:y>0.38241</cdr:y>
    </cdr:from>
    <cdr:to>
      <cdr:x>0.73617</cdr:x>
      <cdr:y>0.47217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16663" y="2072171"/>
          <a:ext cx="466927" cy="48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0.76199</cdr:x>
      <cdr:y>0.81629</cdr:y>
    </cdr:from>
    <cdr:to>
      <cdr:x>0.82303</cdr:x>
      <cdr:y>0.85314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64936" y="4331686"/>
          <a:ext cx="477827" cy="195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0.84367</cdr:x>
      <cdr:y>0.25209</cdr:y>
    </cdr:from>
    <cdr:to>
      <cdr:x>0.91069</cdr:x>
      <cdr:y>0.34724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04351" y="1337756"/>
          <a:ext cx="524639" cy="504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0.35906</cdr:x>
      <cdr:y>0.7697</cdr:y>
    </cdr:from>
    <cdr:to>
      <cdr:x>0.42487</cdr:x>
      <cdr:y>0.81852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8475" y="4170734"/>
          <a:ext cx="534837" cy="264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0.63076</cdr:x>
      <cdr:y>0.16687</cdr:y>
    </cdr:from>
    <cdr:to>
      <cdr:x>0.74326</cdr:x>
      <cdr:y>0.33562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26837" y="9041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0.62793</cdr:x>
      <cdr:y>0.13291</cdr:y>
    </cdr:from>
    <cdr:to>
      <cdr:x>0.681</cdr:x>
      <cdr:y>0.19128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03833" y="720168"/>
          <a:ext cx="431320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88%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E40D9-F96D-461B-94A2-275705F71F21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0D26-175E-4A59-A5F3-7805C8AE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1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80D26-175E-4A59-A5F3-7805C8AEF7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3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7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16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31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5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9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3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0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2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7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3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8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700C-D40F-4C5C-AFEB-1201845E9E0C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1B8B47-0F6A-4797-93FC-5D0FD6C1C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3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4133" y="179024"/>
            <a:ext cx="8915399" cy="2123502"/>
          </a:xfrm>
        </p:spPr>
        <p:txBody>
          <a:bodyPr>
            <a:normAutofit/>
          </a:bodyPr>
          <a:lstStyle/>
          <a:p>
            <a:pPr algn="ctr"/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 і здоров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8397" y="3547431"/>
            <a:ext cx="5489402" cy="3459295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Фірстов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Олександрович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320 м. Києва</a:t>
            </a:r>
          </a:p>
          <a:p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керівник  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Загородня Зоя Гнатівна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8"/>
          <a:stretch/>
        </p:blipFill>
        <p:spPr>
          <a:xfrm rot="21361578">
            <a:off x="2993031" y="3240251"/>
            <a:ext cx="2779808" cy="273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60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871" y="1250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хребта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56943"/>
          <a:stretch/>
        </p:blipFill>
        <p:spPr>
          <a:xfrm>
            <a:off x="1685584" y="2198536"/>
            <a:ext cx="3173635" cy="444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46522" y="1214261"/>
            <a:ext cx="473908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відділ хребта має таку кількість </a:t>
            </a:r>
            <a:r>
              <a:rPr lang="uk-UA" sz="2800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хребців: </a:t>
            </a:r>
          </a:p>
          <a:p>
            <a:pPr algn="just"/>
            <a:endParaRPr lang="uk-UA" sz="16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шийних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7, </a:t>
            </a:r>
            <a:endParaRPr lang="uk-UA" sz="28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грудних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12, </a:t>
            </a:r>
            <a:endParaRPr lang="uk-UA" sz="28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поперекових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5, </a:t>
            </a:r>
            <a:endParaRPr lang="uk-UA" sz="28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крижових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5, </a:t>
            </a:r>
            <a:endParaRPr lang="uk-UA" sz="28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куприкових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4.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4" r="3633"/>
          <a:stretch/>
        </p:blipFill>
        <p:spPr>
          <a:xfrm>
            <a:off x="8363638" y="2198536"/>
            <a:ext cx="3547431" cy="444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85033036"/>
              </p:ext>
            </p:extLst>
          </p:nvPr>
        </p:nvGraphicFramePr>
        <p:xfrm>
          <a:off x="1172684" y="867864"/>
          <a:ext cx="7828096" cy="530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11901" y="5158825"/>
            <a:ext cx="64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801">
            <a:off x="9304570" y="-341826"/>
            <a:ext cx="3225841" cy="241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98237" y="2303826"/>
            <a:ext cx="232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0" y="3050555"/>
            <a:ext cx="29304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1-2 класи — 1,5–2 кг;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3-4 класи — 2–2,3 кг;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5-6 класи — 2,3–3,0 кг;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7-8 класи — 3–3,5 кг;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9-11 класи — 3,5–4,5 кг.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11721620"/>
              </p:ext>
            </p:extLst>
          </p:nvPr>
        </p:nvGraphicFramePr>
        <p:xfrm>
          <a:off x="2130854" y="8555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16087" y="319488"/>
            <a:ext cx="677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зважених портфелів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406">
            <a:off x="8659257" y="379357"/>
            <a:ext cx="3576810" cy="268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7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007504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205" y="616945"/>
            <a:ext cx="587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і рекомендації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036">
            <a:off x="4260989" y="3300990"/>
            <a:ext cx="4185980" cy="2790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5" y="2799724"/>
            <a:ext cx="4294175" cy="379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9604" y="2100372"/>
            <a:ext cx="4612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Кожен день треба виконувати по 6-12 вправ.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Із рекомендацій я можу порадити переглянути розклад і зробити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парами, видавати два комплекти книг і видавати книги розподілені на чверті.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68028" y="716096"/>
            <a:ext cx="8915399" cy="1608463"/>
          </a:xfrm>
        </p:spPr>
        <p:txBody>
          <a:bodyPr>
            <a:normAutofit fontScale="90000"/>
          </a:bodyPr>
          <a:lstStyle/>
          <a:p>
            <a:pPr algn="r"/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вирішуються проблеми важких         портфелів в інших державах</a:t>
            </a:r>
            <a:b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04" y="2291508"/>
            <a:ext cx="4492816" cy="313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99" y="1851457"/>
            <a:ext cx="3326750" cy="249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14" y="3724218"/>
            <a:ext cx="4046174" cy="303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3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804318" y="3643427"/>
            <a:ext cx="7414352" cy="264404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03383" y="1081791"/>
            <a:ext cx="6533003" cy="264404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7" descr="25232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49" y="217573"/>
            <a:ext cx="227647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0239" y="157488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Здоровий хребет –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запорука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8665" y="4088288"/>
            <a:ext cx="6525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пошкодуйте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сил, часу, </a:t>
            </a: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сформувати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Вашої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гарну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поставу.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trudoust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89" y="467012"/>
            <a:ext cx="3943350" cy="375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2486" y="4643265"/>
            <a:ext cx="57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</a:t>
            </a: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 </a:t>
            </a:r>
            <a:r>
              <a:rPr lang="ru-RU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увагу</a:t>
            </a: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9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732" y="1573804"/>
            <a:ext cx="8911687" cy="641566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як впливає вага портфеля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 хребта.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дослідження:</a:t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школи різного віку.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даної  теми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важкий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протфель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речі не сумісні.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BCEBB18C78F48F5A83943BC1CFE195E.jpg"/>
          <p:cNvPicPr/>
          <p:nvPr/>
        </p:nvPicPr>
        <p:blipFill>
          <a:blip r:embed="rId2" cstate="print"/>
          <a:stretch>
            <a:fillRect/>
          </a:stretch>
        </p:blipFill>
        <p:spPr>
          <a:xfrm rot="21141733">
            <a:off x="8091342" y="286438"/>
            <a:ext cx="3143250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82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827" y="1115722"/>
            <a:ext cx="8911687" cy="1280890"/>
          </a:xfrm>
        </p:spPr>
        <p:txBody>
          <a:bodyPr/>
          <a:lstStyle/>
          <a:p>
            <a:r>
              <a:rPr lang="uk-UA" alt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 досліджень: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178" y="2732183"/>
            <a:ext cx="8915400" cy="3311241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uk-UA" sz="24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систематизується та описується теоретичний матеріал;</a:t>
            </a:r>
          </a:p>
          <a:p>
            <a:pPr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–проводиться дослід 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та поглиблення сприйняття теоретичного матеріалу.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3" descr="s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77" y="335867"/>
            <a:ext cx="222885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858" y="53597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«Скажи, у якому стані твій хребет, і я скажу твій вік і стан твого здоров’я»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ua.convdocs.org/pars_docs/refs/155/154397/154397_html_m560187c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3891" y="2676182"/>
            <a:ext cx="6152878" cy="3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49137" y="3316077"/>
            <a:ext cx="36465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найстрашніше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хребта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дитсадків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дитсадках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0973" y="3786130"/>
            <a:ext cx="5874992" cy="377762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«Коли хвороб </a:t>
            </a:r>
            <a:r>
              <a:rPr lang="ru-RU" sz="3600" dirty="0" err="1">
                <a:solidFill>
                  <a:schemeClr val="tx1"/>
                </a:solidFill>
              </a:rPr>
              <a:t>багато</a:t>
            </a:r>
            <a:r>
              <a:rPr lang="ru-RU" sz="3600" dirty="0">
                <a:solidFill>
                  <a:schemeClr val="tx1"/>
                </a:solidFill>
              </a:rPr>
              <a:t>, хвороба одна - хребет», - казав </a:t>
            </a:r>
            <a:r>
              <a:rPr lang="ru-RU" sz="3600" dirty="0" err="1">
                <a:solidFill>
                  <a:schemeClr val="tx1"/>
                </a:solidFill>
              </a:rPr>
              <a:t>він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24" y="1193621"/>
            <a:ext cx="3313207" cy="344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72829" y="1586429"/>
            <a:ext cx="393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Гіппократ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ndbersenev.org.ua/wp-content/uploads/2012/12/bersen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76" y="2369265"/>
            <a:ext cx="2290360" cy="343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7823" y="908757"/>
            <a:ext cx="7280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Володимир</a:t>
            </a:r>
            <a:r>
              <a:rPr lang="ru-RU" sz="3200" b="1" i="1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rgbClr val="25252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3200" b="1" i="1" dirty="0" err="1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Андрійович</a:t>
            </a:r>
            <a:r>
              <a:rPr lang="ru-RU" sz="3200" b="1" i="1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i="1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3200" b="1" i="1" dirty="0" err="1" smtClean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Берсенєв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67456" y="4722484"/>
            <a:ext cx="64941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книги «Біль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спині».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8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72" y="9435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3264" y="3957136"/>
            <a:ext cx="4520587" cy="172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Хребет -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основа основ,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скелета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припадає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стрижень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фігури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64" y="417264"/>
            <a:ext cx="1628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0781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хребта: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2303" y="1905000"/>
            <a:ext cx="5618603" cy="3525398"/>
          </a:xfrm>
        </p:spPr>
        <p:txBody>
          <a:bodyPr>
            <a:noAutofit/>
          </a:bodyPr>
          <a:lstStyle/>
          <a:p>
            <a:r>
              <a:rPr lang="ru-RU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uk-UA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хребтом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амортизаційна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амортизаційни­ми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хрящів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дисків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481" y="2027103"/>
            <a:ext cx="4913276" cy="4527932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uk-UA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рна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ре­човин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295" y="594909"/>
            <a:ext cx="4330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хребта: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85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749</TotalTime>
  <Words>341</Words>
  <Application>Microsoft Office PowerPoint</Application>
  <PresentationFormat>Широкоэкранный</PresentationFormat>
  <Paragraphs>77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Хребет і здоров’я</vt:lpstr>
      <vt:lpstr>Мета роботи: дослідити як впливає вага портфеля  на стан хребта. Об’єкт дослідження: діти школи різного віку. Актуальність даної  теми : важкий протфель і здоров’я речі не сумісні. </vt:lpstr>
      <vt:lpstr>Основні методи досліджень:</vt:lpstr>
      <vt:lpstr>«Скажи, у якому стані твій хребет, і я скажу твій вік і стан твого здоров’я» </vt:lpstr>
      <vt:lpstr>Презентация PowerPoint</vt:lpstr>
      <vt:lpstr>Презентация PowerPoint</vt:lpstr>
      <vt:lpstr>Хребет</vt:lpstr>
      <vt:lpstr>Функції хребта:</vt:lpstr>
      <vt:lpstr>Презентация PowerPoint</vt:lpstr>
      <vt:lpstr>Будова хребта</vt:lpstr>
      <vt:lpstr>Презентация PowerPoint</vt:lpstr>
      <vt:lpstr>Презентация PowerPoint</vt:lpstr>
      <vt:lpstr>Презентация PowerPoint</vt:lpstr>
      <vt:lpstr>Презентация PowerPoint</vt:lpstr>
      <vt:lpstr>Як вирішуються проблеми важких         портфелів в інших державах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</dc:creator>
  <cp:lastModifiedBy>SS</cp:lastModifiedBy>
  <cp:revision>50</cp:revision>
  <dcterms:created xsi:type="dcterms:W3CDTF">2014-11-28T12:32:15Z</dcterms:created>
  <dcterms:modified xsi:type="dcterms:W3CDTF">2014-12-20T12:07:03Z</dcterms:modified>
</cp:coreProperties>
</file>