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4267200"/>
          </a:xfrm>
        </p:spPr>
        <p:txBody>
          <a:bodyPr/>
          <a:lstStyle/>
          <a:p>
            <a:r>
              <a:rPr lang="uk-UA" sz="6600" dirty="0" err="1" smtClean="0"/>
              <a:t>Лімітуючі</a:t>
            </a:r>
            <a:r>
              <a:rPr lang="uk-UA" sz="6600" dirty="0" smtClean="0"/>
              <a:t> екологічні фактори. Закон </a:t>
            </a:r>
            <a:r>
              <a:rPr lang="uk-UA" sz="6600" dirty="0" err="1" smtClean="0"/>
              <a:t>лімітуючого</a:t>
            </a:r>
            <a:r>
              <a:rPr lang="uk-UA" sz="6600" dirty="0" smtClean="0"/>
              <a:t> фактора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879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3"/>
          </p:nvPr>
        </p:nvSpPr>
        <p:spPr>
          <a:xfrm>
            <a:off x="4860032" y="2636912"/>
            <a:ext cx="4041648" cy="1440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Юстус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фон </a:t>
            </a:r>
            <a:r>
              <a:rPr lang="uk-U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Лібіх</a:t>
            </a: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(1803-1873)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4156017" cy="3960440"/>
          </a:xfrm>
        </p:spPr>
      </p:pic>
    </p:spTree>
    <p:extLst>
      <p:ext uri="{BB962C8B-B14F-4D97-AF65-F5344CB8AC3E}">
        <p14:creationId xmlns:p14="http://schemas.microsoft.com/office/powerpoint/2010/main" val="267834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08912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800" dirty="0" smtClean="0"/>
              <a:t>Закон </a:t>
            </a:r>
            <a:r>
              <a:rPr lang="uk-UA" sz="2800" dirty="0" err="1" smtClean="0"/>
              <a:t>лімітуючого</a:t>
            </a:r>
            <a:r>
              <a:rPr lang="uk-UA" sz="2800" dirty="0" smtClean="0"/>
              <a:t> фактора (закон мінімуму </a:t>
            </a:r>
            <a:r>
              <a:rPr lang="uk-UA" sz="2800" dirty="0" err="1" smtClean="0"/>
              <a:t>Лібіха</a:t>
            </a:r>
            <a:r>
              <a:rPr lang="uk-UA" sz="2800" dirty="0" smtClean="0"/>
              <a:t>) – для організму або популяції, які перебувають у стабільному стані, найбільш значущим є екологічний фактор, що перебуває на своїй мінімальній межі. Збільшення дози цього фактора веде до швидкої зміни стану біологічних систем.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867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468052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</a:t>
            </a:r>
            <a:r>
              <a:rPr lang="ru-RU" dirty="0" err="1"/>
              <a:t>Лібіх</a:t>
            </a:r>
            <a:r>
              <a:rPr lang="ru-RU" dirty="0"/>
              <a:t> </a:t>
            </a:r>
            <a:r>
              <a:rPr lang="ru-RU" dirty="0" err="1"/>
              <a:t>використовував</a:t>
            </a:r>
            <a:r>
              <a:rPr lang="ru-RU" dirty="0"/>
              <a:t> бочку для </a:t>
            </a:r>
            <a:r>
              <a:rPr lang="ru-RU" dirty="0" err="1"/>
              <a:t>ілюстрації</a:t>
            </a:r>
            <a:r>
              <a:rPr lang="ru-RU" dirty="0"/>
              <a:t> закону. Зараз вона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b="1" dirty="0"/>
              <a:t>Бочка </a:t>
            </a:r>
            <a:r>
              <a:rPr lang="ru-RU" b="1" dirty="0" err="1"/>
              <a:t>Лібіха</a:t>
            </a:r>
            <a:r>
              <a:rPr lang="ru-RU" dirty="0"/>
              <a:t>. Так само як </a:t>
            </a:r>
            <a:r>
              <a:rPr lang="ru-RU" dirty="0" err="1"/>
              <a:t>об'єм</a:t>
            </a:r>
            <a:r>
              <a:rPr lang="ru-RU" dirty="0"/>
              <a:t> бочки </a:t>
            </a:r>
            <a:r>
              <a:rPr lang="ru-RU" dirty="0" err="1"/>
              <a:t>виготовленої</a:t>
            </a:r>
            <a:r>
              <a:rPr lang="ru-RU" dirty="0"/>
              <a:t> з </a:t>
            </a:r>
            <a:r>
              <a:rPr lang="ru-RU" dirty="0" err="1"/>
              <a:t>нерівних</a:t>
            </a:r>
            <a:r>
              <a:rPr lang="ru-RU" dirty="0"/>
              <a:t> </a:t>
            </a:r>
            <a:r>
              <a:rPr lang="ru-RU" dirty="0" err="1"/>
              <a:t>дощечок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найменшою</a:t>
            </a:r>
            <a:r>
              <a:rPr lang="ru-RU" dirty="0"/>
              <a:t> дощечкою, так і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 </a:t>
            </a:r>
            <a:r>
              <a:rPr lang="ru-RU" dirty="0" err="1"/>
              <a:t>поживною</a:t>
            </a:r>
            <a:r>
              <a:rPr lang="ru-RU" dirty="0"/>
              <a:t> </a:t>
            </a:r>
            <a:r>
              <a:rPr lang="ru-RU" dirty="0" err="1"/>
              <a:t>речовиною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присутня</a:t>
            </a:r>
            <a:r>
              <a:rPr lang="ru-RU" dirty="0"/>
              <a:t> в </a:t>
            </a:r>
            <a:r>
              <a:rPr lang="ru-RU" dirty="0" err="1"/>
              <a:t>найменшій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257" y="1253271"/>
            <a:ext cx="4093895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17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716016" y="2276872"/>
            <a:ext cx="4038600" cy="190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Віктор Ернест </a:t>
            </a:r>
            <a:r>
              <a:rPr lang="uk-U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Шелфорд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(1877-1968)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52736"/>
            <a:ext cx="3235602" cy="4896544"/>
          </a:xfrm>
        </p:spPr>
      </p:pic>
    </p:spTree>
    <p:extLst>
      <p:ext uri="{BB962C8B-B14F-4D97-AF65-F5344CB8AC3E}">
        <p14:creationId xmlns:p14="http://schemas.microsoft.com/office/powerpoint/2010/main" val="162369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	Закон толерантності </a:t>
            </a:r>
            <a:r>
              <a:rPr lang="uk-UA" dirty="0" err="1" smtClean="0"/>
              <a:t>Шелфорда</a:t>
            </a:r>
            <a:r>
              <a:rPr lang="uk-UA" dirty="0" smtClean="0"/>
              <a:t> – принцип екології, згідно з яким </a:t>
            </a:r>
            <a:r>
              <a:rPr lang="uk-UA" dirty="0" err="1" smtClean="0"/>
              <a:t>лімітуючим</a:t>
            </a:r>
            <a:r>
              <a:rPr lang="uk-UA" dirty="0" smtClean="0"/>
              <a:t> фактором, що визначає процвітання організму, може бути як мінімум, так і максимум екологічного впливу; діапазон між крайніми значеннями і визначає ступінь толерантності організму до даного фактора.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60" y="3197307"/>
            <a:ext cx="6030480" cy="351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8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7164796" cy="4752528"/>
          </a:xfrm>
        </p:spPr>
      </p:pic>
    </p:spTree>
    <p:extLst>
      <p:ext uri="{BB962C8B-B14F-4D97-AF65-F5344CB8AC3E}">
        <p14:creationId xmlns:p14="http://schemas.microsoft.com/office/powerpoint/2010/main" val="3622760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</TotalTime>
  <Words>19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Лімітуючі екологічні фактори. Закон лімітуючого фактора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Лімітуючі екологічні фактори. Закон лімітуючого фактора</dc:title>
  <dc:creator>Ваня</dc:creator>
  <cp:lastModifiedBy>Ваня</cp:lastModifiedBy>
  <cp:revision>3</cp:revision>
  <dcterms:created xsi:type="dcterms:W3CDTF">2014-02-11T16:12:58Z</dcterms:created>
  <dcterms:modified xsi:type="dcterms:W3CDTF">2014-02-11T16:39:48Z</dcterms:modified>
</cp:coreProperties>
</file>