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71C57B-4B89-4139-9101-FA286ED4D095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A79D0-7300-4D0E-A663-AB76BBBBC4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. </a:t>
            </a:r>
            <a:r>
              <a:rPr lang="ru-RU" dirty="0" err="1"/>
              <a:t>Захист</a:t>
            </a:r>
            <a:r>
              <a:rPr lang="ru-RU" dirty="0"/>
              <a:t> і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опіків</a:t>
            </a:r>
            <a:r>
              <a:rPr lang="ru-RU" dirty="0"/>
              <a:t> </a:t>
            </a:r>
            <a:br>
              <a:rPr lang="ru-RU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9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• </a:t>
            </a:r>
            <a:r>
              <a:rPr lang="ru-RU" dirty="0" err="1"/>
              <a:t>Засмагати</a:t>
            </a:r>
            <a:r>
              <a:rPr lang="ru-RU" dirty="0"/>
              <a:t> </a:t>
            </a:r>
            <a:r>
              <a:rPr lang="ru-RU" dirty="0" err="1"/>
              <a:t>бажано</a:t>
            </a:r>
            <a:r>
              <a:rPr lang="ru-RU" dirty="0"/>
              <a:t> не </a:t>
            </a:r>
            <a:r>
              <a:rPr lang="ru-RU" dirty="0" err="1"/>
              <a:t>лежачи</a:t>
            </a:r>
            <a:r>
              <a:rPr lang="ru-RU" dirty="0"/>
              <a:t>, а в </a:t>
            </a:r>
            <a:r>
              <a:rPr lang="ru-RU" dirty="0" err="1"/>
              <a:t>русі</a:t>
            </a:r>
            <a:r>
              <a:rPr lang="ru-RU" dirty="0"/>
              <a:t>. Ваше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атакують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ультрафіолетових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одним і </a:t>
            </a:r>
            <a:r>
              <a:rPr lang="ru-RU" dirty="0" err="1"/>
              <a:t>тим</a:t>
            </a:r>
            <a:r>
              <a:rPr lang="ru-RU" dirty="0"/>
              <a:t> же кутом,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ймовірності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опіків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1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err="1"/>
              <a:t>почервоніння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;</a:t>
            </a:r>
          </a:p>
          <a:p>
            <a:pPr fontAlgn="base"/>
            <a:r>
              <a:rPr lang="ru-RU" dirty="0" err="1"/>
              <a:t>хворобливість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;</a:t>
            </a:r>
          </a:p>
          <a:p>
            <a:pPr fontAlgn="base"/>
            <a:r>
              <a:rPr lang="ru-RU" dirty="0" err="1"/>
              <a:t>припухлість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при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– </a:t>
            </a:r>
            <a:r>
              <a:rPr lang="ru-RU" dirty="0" err="1"/>
              <a:t>слабкість</a:t>
            </a:r>
            <a:r>
              <a:rPr lang="ru-RU" dirty="0"/>
              <a:t> і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</a:t>
            </a:r>
          </a:p>
          <a:p>
            <a:pPr fontAlgn="base"/>
            <a:r>
              <a:rPr lang="ru-RU" b="1" dirty="0" err="1"/>
              <a:t>Сонячний</a:t>
            </a:r>
            <a:r>
              <a:rPr lang="ru-RU" b="1" dirty="0"/>
              <a:t> </a:t>
            </a:r>
            <a:r>
              <a:rPr lang="ru-RU" b="1" dirty="0" err="1"/>
              <a:t>опік</a:t>
            </a:r>
            <a:r>
              <a:rPr lang="ru-RU" dirty="0"/>
              <a:t> 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супроводжуватися</a:t>
            </a:r>
            <a:r>
              <a:rPr lang="ru-RU" dirty="0"/>
              <a:t> </a:t>
            </a:r>
            <a:r>
              <a:rPr lang="ru-RU" dirty="0" err="1"/>
              <a:t>тепловим</a:t>
            </a:r>
            <a:r>
              <a:rPr lang="ru-RU" dirty="0"/>
              <a:t>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–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додадуться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удару.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Симптоми</a:t>
            </a:r>
            <a:r>
              <a:rPr lang="ru-RU" b="1" dirty="0"/>
              <a:t> </a:t>
            </a:r>
            <a:r>
              <a:rPr lang="ru-RU" b="1" dirty="0" err="1" smtClean="0"/>
              <a:t>сонячного</a:t>
            </a:r>
            <a:r>
              <a:rPr lang="ru-RU" b="1" dirty="0" smtClean="0"/>
              <a:t> </a:t>
            </a:r>
            <a:r>
              <a:rPr lang="ru-RU" b="1" dirty="0" err="1"/>
              <a:t>опіку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18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Не </a:t>
            </a:r>
            <a:r>
              <a:rPr lang="ru-RU" dirty="0" err="1"/>
              <a:t>відкривайте</a:t>
            </a:r>
            <a:r>
              <a:rPr lang="ru-RU" dirty="0"/>
              <a:t> </a:t>
            </a:r>
            <a:r>
              <a:rPr lang="ru-RU" dirty="0" err="1"/>
              <a:t>пухирі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є – </a:t>
            </a:r>
            <a:r>
              <a:rPr lang="ru-RU" dirty="0" err="1"/>
              <a:t>туди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легко занести </a:t>
            </a:r>
            <a:r>
              <a:rPr lang="ru-RU" dirty="0" err="1"/>
              <a:t>інфекцію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призведе</a:t>
            </a:r>
            <a:r>
              <a:rPr lang="ru-RU" dirty="0"/>
              <a:t> до </a:t>
            </a:r>
            <a:r>
              <a:rPr lang="ru-RU" dirty="0" err="1"/>
              <a:t>серйозних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пухир</a:t>
            </a:r>
            <a:r>
              <a:rPr lang="ru-RU" dirty="0"/>
              <a:t> </a:t>
            </a:r>
            <a:r>
              <a:rPr lang="ru-RU" dirty="0" err="1"/>
              <a:t>розкрився</a:t>
            </a:r>
            <a:r>
              <a:rPr lang="ru-RU" dirty="0"/>
              <a:t> сам,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змастити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антибактеріально</a:t>
            </a:r>
            <a:r>
              <a:rPr lang="ru-RU" dirty="0"/>
              <a:t> ї </a:t>
            </a:r>
            <a:r>
              <a:rPr lang="ru-RU" dirty="0" err="1"/>
              <a:t>маззю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офлокаіновою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синтоміциновою</a:t>
            </a:r>
            <a:r>
              <a:rPr lang="ru-RU" dirty="0"/>
              <a:t>).</a:t>
            </a:r>
          </a:p>
          <a:p>
            <a:pPr fontAlgn="base"/>
            <a:r>
              <a:rPr lang="ru-RU" dirty="0"/>
              <a:t>Не </a:t>
            </a:r>
            <a:r>
              <a:rPr lang="ru-RU" dirty="0" err="1"/>
              <a:t>змащуйте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жирними</a:t>
            </a:r>
            <a:r>
              <a:rPr lang="ru-RU" dirty="0"/>
              <a:t> кремами, </a:t>
            </a:r>
            <a:r>
              <a:rPr lang="ru-RU" dirty="0" err="1"/>
              <a:t>олією</a:t>
            </a:r>
            <a:r>
              <a:rPr lang="ru-RU" dirty="0"/>
              <a:t>, </a:t>
            </a:r>
            <a:r>
              <a:rPr lang="ru-RU" dirty="0" err="1"/>
              <a:t>вазеліном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температуру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і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погіршує</a:t>
            </a:r>
            <a:r>
              <a:rPr lang="ru-RU" dirty="0"/>
              <a:t> </a:t>
            </a:r>
            <a:r>
              <a:rPr lang="ru-RU" dirty="0" err="1"/>
              <a:t>загоєння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Зверніться</a:t>
            </a:r>
            <a:r>
              <a:rPr lang="ru-RU" dirty="0"/>
              <a:t> до </a:t>
            </a:r>
            <a:r>
              <a:rPr lang="ru-RU" dirty="0" err="1"/>
              <a:t>лікаря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стали </a:t>
            </a:r>
            <a:r>
              <a:rPr lang="ru-RU" dirty="0" err="1"/>
              <a:t>з’являтися</a:t>
            </a:r>
            <a:r>
              <a:rPr lang="ru-RU" dirty="0"/>
              <a:t> </a:t>
            </a:r>
            <a:r>
              <a:rPr lang="ru-RU" dirty="0" err="1"/>
              <a:t>пухирі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сильно </a:t>
            </a:r>
            <a:r>
              <a:rPr lang="ru-RU" dirty="0" err="1"/>
              <a:t>болять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почали погано себе </a:t>
            </a:r>
            <a:r>
              <a:rPr lang="ru-RU" dirty="0" err="1"/>
              <a:t>почуваєти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Чого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при </a:t>
            </a:r>
            <a:r>
              <a:rPr lang="ru-RU" dirty="0" err="1"/>
              <a:t>сонячному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?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32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Якщо</a:t>
            </a:r>
            <a:r>
              <a:rPr lang="ru-RU" dirty="0"/>
              <a:t> ваша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постраждала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треба </a:t>
            </a:r>
            <a:r>
              <a:rPr lang="ru-RU" dirty="0" err="1"/>
              <a:t>негайно</a:t>
            </a:r>
            <a:r>
              <a:rPr lang="ru-RU" dirty="0"/>
              <a:t> зайти в </a:t>
            </a:r>
            <a:r>
              <a:rPr lang="ru-RU" dirty="0" err="1"/>
              <a:t>приміщення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надіти</a:t>
            </a:r>
            <a:r>
              <a:rPr lang="ru-RU" dirty="0"/>
              <a:t> </a:t>
            </a:r>
            <a:r>
              <a:rPr lang="ru-RU" dirty="0" err="1"/>
              <a:t>просторий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з </a:t>
            </a:r>
            <a:r>
              <a:rPr lang="ru-RU" dirty="0" err="1"/>
              <a:t>бавовни</a:t>
            </a:r>
            <a:r>
              <a:rPr lang="ru-RU" dirty="0"/>
              <a:t>, </a:t>
            </a:r>
            <a:r>
              <a:rPr lang="ru-RU" dirty="0" err="1"/>
              <a:t>змочений</a:t>
            </a:r>
            <a:r>
              <a:rPr lang="ru-RU" dirty="0"/>
              <a:t> в </a:t>
            </a:r>
            <a:r>
              <a:rPr lang="ru-RU" dirty="0" err="1"/>
              <a:t>холодній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вкритися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</a:t>
            </a:r>
            <a:r>
              <a:rPr lang="ru-RU" dirty="0" err="1"/>
              <a:t>пляжним</a:t>
            </a:r>
            <a:r>
              <a:rPr lang="ru-RU" dirty="0"/>
              <a:t> рушником.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err="1"/>
              <a:t>прийміть</a:t>
            </a:r>
            <a:r>
              <a:rPr lang="ru-RU" dirty="0"/>
              <a:t> </a:t>
            </a:r>
            <a:r>
              <a:rPr lang="ru-RU" dirty="0" err="1"/>
              <a:t>прохолодну</a:t>
            </a:r>
            <a:r>
              <a:rPr lang="ru-RU" dirty="0"/>
              <a:t> ванну </a:t>
            </a:r>
            <a:r>
              <a:rPr lang="ru-RU" dirty="0" err="1"/>
              <a:t>або</a:t>
            </a:r>
            <a:r>
              <a:rPr lang="ru-RU" dirty="0"/>
              <a:t> душ,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не </a:t>
            </a:r>
            <a:r>
              <a:rPr lang="ru-RU" dirty="0" err="1"/>
              <a:t>витиратися</a:t>
            </a:r>
            <a:r>
              <a:rPr lang="ru-RU" dirty="0"/>
              <a:t>. Для </a:t>
            </a:r>
            <a:r>
              <a:rPr lang="ru-RU" dirty="0" err="1"/>
              <a:t>заспокоєння</a:t>
            </a:r>
            <a:r>
              <a:rPr lang="ru-RU" dirty="0"/>
              <a:t> </a:t>
            </a:r>
            <a:r>
              <a:rPr lang="ru-RU" dirty="0" err="1"/>
              <a:t>свербіння</a:t>
            </a:r>
            <a:r>
              <a:rPr lang="ru-RU" dirty="0"/>
              <a:t> в ванну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3-4 </a:t>
            </a:r>
            <a:r>
              <a:rPr lang="ru-RU" dirty="0" err="1"/>
              <a:t>столових</a:t>
            </a:r>
            <a:r>
              <a:rPr lang="ru-RU" dirty="0"/>
              <a:t> ложки </a:t>
            </a:r>
            <a:r>
              <a:rPr lang="ru-RU" dirty="0" err="1"/>
              <a:t>харчової</a:t>
            </a:r>
            <a:r>
              <a:rPr lang="ru-RU" dirty="0"/>
              <a:t> </a:t>
            </a:r>
            <a:r>
              <a:rPr lang="ru-RU" dirty="0" err="1"/>
              <a:t>соди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яблучного</a:t>
            </a:r>
            <a:r>
              <a:rPr lang="ru-RU" dirty="0"/>
              <a:t> оцту.</a:t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4902"/>
          </a:xfrm>
        </p:spPr>
        <p:txBody>
          <a:bodyPr>
            <a:normAutofit fontScale="90000"/>
          </a:bodyPr>
          <a:lstStyle/>
          <a:p>
            <a:r>
              <a:rPr lang="ru-RU" dirty="0"/>
              <a:t>Як </a:t>
            </a:r>
            <a:r>
              <a:rPr lang="ru-RU" dirty="0" err="1"/>
              <a:t>полегшити</a:t>
            </a:r>
            <a:r>
              <a:rPr lang="ru-RU" dirty="0"/>
              <a:t> стан при </a:t>
            </a:r>
            <a:r>
              <a:rPr lang="ru-RU" dirty="0" err="1"/>
              <a:t>сонячному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73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Вологі</a:t>
            </a:r>
            <a:r>
              <a:rPr lang="ru-RU" dirty="0"/>
              <a:t> </a:t>
            </a:r>
            <a:r>
              <a:rPr lang="ru-RU" dirty="0" err="1"/>
              <a:t>обгортання</a:t>
            </a:r>
            <a:r>
              <a:rPr lang="ru-RU" dirty="0"/>
              <a:t> 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</a:t>
            </a:r>
            <a:r>
              <a:rPr lang="ru-RU" dirty="0" err="1"/>
              <a:t>зволожити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і </a:t>
            </a:r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жару на себе.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пийте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(не сильно </a:t>
            </a:r>
            <a:r>
              <a:rPr lang="ru-RU" dirty="0" err="1"/>
              <a:t>холодної</a:t>
            </a:r>
            <a:r>
              <a:rPr lang="ru-RU" dirty="0"/>
              <a:t>), </a:t>
            </a:r>
            <a:r>
              <a:rPr lang="ru-RU" dirty="0" err="1"/>
              <a:t>виключаючи</a:t>
            </a:r>
            <a:r>
              <a:rPr lang="ru-RU" dirty="0"/>
              <a:t> алкоголь.</a:t>
            </a:r>
          </a:p>
          <a:p>
            <a:r>
              <a:rPr lang="ru-RU" dirty="0"/>
              <a:t>Для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больових</a:t>
            </a:r>
            <a:r>
              <a:rPr lang="ru-RU" dirty="0"/>
              <a:t> </a:t>
            </a:r>
            <a:r>
              <a:rPr lang="ru-RU" dirty="0" err="1"/>
              <a:t>відчуттів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болезаспокійливі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відпускаються</a:t>
            </a:r>
            <a:r>
              <a:rPr lang="ru-RU" dirty="0"/>
              <a:t> без рецепту. А </a:t>
            </a:r>
            <a:r>
              <a:rPr lang="ru-RU" dirty="0" err="1"/>
              <a:t>антигістамінні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прояви </a:t>
            </a:r>
            <a:r>
              <a:rPr lang="ru-RU" dirty="0" err="1"/>
              <a:t>пошкоджень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14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інтенсивного</a:t>
            </a:r>
            <a:r>
              <a:rPr lang="ru-RU" dirty="0"/>
              <a:t> </a:t>
            </a:r>
            <a:r>
              <a:rPr lang="ru-RU" dirty="0" err="1"/>
              <a:t>зволоження</a:t>
            </a:r>
            <a:r>
              <a:rPr lang="ru-RU" dirty="0"/>
              <a:t>.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змастіть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кремом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лосьйоном</a:t>
            </a:r>
            <a:r>
              <a:rPr lang="ru-RU" dirty="0"/>
              <a:t>, до складу </a:t>
            </a:r>
            <a:r>
              <a:rPr lang="ru-RU" dirty="0" err="1"/>
              <a:t>якого</a:t>
            </a:r>
            <a:r>
              <a:rPr lang="ru-RU" dirty="0"/>
              <a:t> входить </a:t>
            </a:r>
            <a:r>
              <a:rPr lang="ru-RU" dirty="0" err="1"/>
              <a:t>пантенол</a:t>
            </a:r>
            <a:r>
              <a:rPr lang="ru-RU" dirty="0"/>
              <a:t>, </a:t>
            </a:r>
            <a:r>
              <a:rPr lang="ru-RU" dirty="0" err="1"/>
              <a:t>каламін</a:t>
            </a:r>
            <a:r>
              <a:rPr lang="ru-RU" dirty="0"/>
              <a:t>, </a:t>
            </a:r>
            <a:r>
              <a:rPr lang="ru-RU" dirty="0" err="1"/>
              <a:t>екстракт</a:t>
            </a:r>
            <a:r>
              <a:rPr lang="ru-RU" dirty="0"/>
              <a:t> алое.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 не </a:t>
            </a:r>
            <a:r>
              <a:rPr lang="ru-RU" dirty="0" err="1"/>
              <a:t>піддавалася</a:t>
            </a:r>
            <a:r>
              <a:rPr lang="ru-RU" dirty="0"/>
              <a:t> </a:t>
            </a:r>
            <a:r>
              <a:rPr lang="ru-RU" dirty="0" err="1"/>
              <a:t>неприємному</a:t>
            </a:r>
            <a:r>
              <a:rPr lang="ru-RU" dirty="0"/>
              <a:t> </a:t>
            </a:r>
            <a:r>
              <a:rPr lang="ru-RU" dirty="0" err="1"/>
              <a:t>механічному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спреїв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з ментолом – </a:t>
            </a:r>
            <a:r>
              <a:rPr lang="ru-RU" dirty="0" err="1"/>
              <a:t>це</a:t>
            </a:r>
            <a:r>
              <a:rPr lang="ru-RU" dirty="0"/>
              <a:t> охолодить </a:t>
            </a:r>
            <a:r>
              <a:rPr lang="ru-RU" dirty="0" err="1"/>
              <a:t>шкіру</a:t>
            </a:r>
            <a:r>
              <a:rPr lang="ru-RU" dirty="0"/>
              <a:t> і </a:t>
            </a:r>
            <a:r>
              <a:rPr lang="ru-RU" dirty="0" err="1"/>
              <a:t>принесе</a:t>
            </a:r>
            <a:r>
              <a:rPr lang="ru-RU" dirty="0"/>
              <a:t> </a:t>
            </a:r>
            <a:r>
              <a:rPr lang="ru-RU" dirty="0" err="1"/>
              <a:t>полегшення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обробляти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рослинною</a:t>
            </a:r>
            <a:r>
              <a:rPr lang="ru-RU" dirty="0"/>
              <a:t> </a:t>
            </a:r>
            <a:r>
              <a:rPr lang="ru-RU" dirty="0" err="1"/>
              <a:t>олією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вершковим</a:t>
            </a:r>
            <a:r>
              <a:rPr lang="ru-RU" dirty="0"/>
              <a:t> маслом!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проколювати</a:t>
            </a:r>
            <a:r>
              <a:rPr lang="ru-RU" dirty="0"/>
              <a:t> </a:t>
            </a:r>
            <a:r>
              <a:rPr lang="ru-RU" dirty="0" err="1"/>
              <a:t>пухирі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і </a:t>
            </a:r>
            <a:r>
              <a:rPr lang="ru-RU" dirty="0" err="1"/>
              <a:t>обдирати</a:t>
            </a:r>
            <a:r>
              <a:rPr lang="ru-RU" dirty="0"/>
              <a:t> </a:t>
            </a:r>
            <a:r>
              <a:rPr lang="ru-RU" dirty="0" err="1"/>
              <a:t>облізлу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–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розвинутися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.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опік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не </a:t>
            </a:r>
            <a:r>
              <a:rPr lang="ru-RU" dirty="0" err="1"/>
              <a:t>пройде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8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,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спекотне</a:t>
            </a:r>
            <a:r>
              <a:rPr lang="ru-RU" dirty="0"/>
              <a:t> і </a:t>
            </a:r>
            <a:r>
              <a:rPr lang="ru-RU" dirty="0" err="1"/>
              <a:t>палюче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, як </a:t>
            </a:r>
            <a:r>
              <a:rPr lang="ru-RU" dirty="0" err="1"/>
              <a:t>думають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людей. </a:t>
            </a:r>
            <a:r>
              <a:rPr lang="ru-RU" dirty="0" err="1"/>
              <a:t>Можна</a:t>
            </a:r>
            <a:r>
              <a:rPr lang="ru-RU" dirty="0"/>
              <a:t> і </a:t>
            </a:r>
            <a:r>
              <a:rPr lang="ru-RU" dirty="0" err="1"/>
              <a:t>взимку</a:t>
            </a:r>
            <a:r>
              <a:rPr lang="ru-RU" dirty="0"/>
              <a:t>, і в </a:t>
            </a:r>
            <a:r>
              <a:rPr lang="ru-RU" dirty="0" err="1"/>
              <a:t>похмуру</a:t>
            </a:r>
            <a:r>
              <a:rPr lang="ru-RU" dirty="0"/>
              <a:t> погоду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сонячний</a:t>
            </a:r>
            <a:r>
              <a:rPr lang="ru-RU" dirty="0"/>
              <a:t> </a:t>
            </a:r>
            <a:r>
              <a:rPr lang="ru-RU" dirty="0" err="1"/>
              <a:t>опік</a:t>
            </a:r>
            <a:r>
              <a:rPr lang="ru-RU" dirty="0"/>
              <a:t>, і все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 </a:t>
            </a:r>
            <a:r>
              <a:rPr lang="ru-RU" dirty="0" err="1"/>
              <a:t>викликаються</a:t>
            </a:r>
            <a:r>
              <a:rPr lang="ru-RU" dirty="0"/>
              <a:t> не </a:t>
            </a:r>
            <a:r>
              <a:rPr lang="ru-RU" dirty="0" err="1"/>
              <a:t>тепловим</a:t>
            </a:r>
            <a:r>
              <a:rPr lang="ru-RU" dirty="0"/>
              <a:t> </a:t>
            </a:r>
            <a:r>
              <a:rPr lang="ru-RU" dirty="0" err="1"/>
              <a:t>випромінюванням</a:t>
            </a:r>
            <a:r>
              <a:rPr lang="ru-RU" dirty="0"/>
              <a:t>, а </a:t>
            </a:r>
            <a:r>
              <a:rPr lang="ru-RU" dirty="0" err="1"/>
              <a:t>ультрафіолетовим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любителі</a:t>
            </a:r>
            <a:r>
              <a:rPr lang="ru-RU" dirty="0"/>
              <a:t> </a:t>
            </a:r>
            <a:r>
              <a:rPr lang="ru-RU" dirty="0" err="1"/>
              <a:t>непомірно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і з захватом </a:t>
            </a:r>
            <a:r>
              <a:rPr lang="ru-RU" dirty="0" err="1"/>
              <a:t>засмагати</a:t>
            </a:r>
            <a:r>
              <a:rPr lang="ru-RU" dirty="0"/>
              <a:t> на </a:t>
            </a:r>
            <a:r>
              <a:rPr lang="ru-RU" dirty="0" err="1"/>
              <a:t>пляжі</a:t>
            </a:r>
            <a:r>
              <a:rPr lang="ru-RU" dirty="0"/>
              <a:t>, але </a:t>
            </a:r>
            <a:r>
              <a:rPr lang="ru-RU" dirty="0" err="1"/>
              <a:t>обпекти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солярії</a:t>
            </a:r>
            <a:r>
              <a:rPr lang="ru-RU" dirty="0"/>
              <a:t> -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там </a:t>
            </a:r>
            <a:r>
              <a:rPr lang="ru-RU" dirty="0" err="1"/>
              <a:t>несправне</a:t>
            </a:r>
            <a:r>
              <a:rPr lang="ru-RU" dirty="0"/>
              <a:t>. Тип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є </a:t>
            </a:r>
            <a:r>
              <a:rPr lang="ru-RU" dirty="0" err="1"/>
              <a:t>важливим</a:t>
            </a:r>
            <a:r>
              <a:rPr lang="ru-RU" dirty="0"/>
              <a:t> фактором - </a:t>
            </a:r>
            <a:r>
              <a:rPr lang="ru-RU" dirty="0" err="1"/>
              <a:t>необхідно</a:t>
            </a:r>
            <a:r>
              <a:rPr lang="ru-RU" dirty="0"/>
              <a:t> знати, </a:t>
            </a:r>
            <a:r>
              <a:rPr lang="ru-RU" dirty="0" err="1"/>
              <a:t>наскільки</a:t>
            </a:r>
            <a:r>
              <a:rPr lang="ru-RU" dirty="0"/>
              <a:t> ваша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схильна</a:t>
            </a:r>
            <a:r>
              <a:rPr lang="ru-RU" dirty="0"/>
              <a:t> до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опіків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правильно і </a:t>
            </a:r>
            <a:r>
              <a:rPr lang="ru-RU" dirty="0" err="1"/>
              <a:t>вчасно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захиститися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Опіки</a:t>
            </a:r>
            <a:r>
              <a:rPr lang="ru-RU" dirty="0"/>
              <a:t>, </a:t>
            </a:r>
            <a:r>
              <a:rPr lang="ru-RU" dirty="0" err="1"/>
              <a:t>викликані</a:t>
            </a:r>
            <a:r>
              <a:rPr lang="ru-RU" dirty="0"/>
              <a:t> </a:t>
            </a:r>
            <a:r>
              <a:rPr lang="ru-RU" dirty="0" err="1"/>
              <a:t>ультрафіолетовим</a:t>
            </a:r>
            <a:r>
              <a:rPr lang="ru-RU" dirty="0"/>
              <a:t> </a:t>
            </a:r>
            <a:r>
              <a:rPr lang="ru-RU" dirty="0" err="1"/>
              <a:t>випромінюванням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залишати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 </a:t>
            </a:r>
            <a:r>
              <a:rPr lang="ru-RU" dirty="0" err="1"/>
              <a:t>шрами</a:t>
            </a:r>
            <a:r>
              <a:rPr lang="ru-RU" dirty="0"/>
              <a:t>, </a:t>
            </a:r>
            <a:r>
              <a:rPr lang="ru-RU" dirty="0" err="1"/>
              <a:t>пігментацію</a:t>
            </a:r>
            <a:r>
              <a:rPr lang="ru-RU" dirty="0"/>
              <a:t>,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передчасного</a:t>
            </a:r>
            <a:r>
              <a:rPr lang="ru-RU" dirty="0"/>
              <a:t> </a:t>
            </a:r>
            <a:r>
              <a:rPr lang="ru-RU" dirty="0" err="1"/>
              <a:t>старіння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раку </a:t>
            </a:r>
            <a:r>
              <a:rPr lang="ru-RU" dirty="0" err="1"/>
              <a:t>шкіри</a:t>
            </a:r>
            <a:r>
              <a:rPr lang="ru-RU" dirty="0"/>
              <a:t>. 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4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Найпростіший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опіків</a:t>
            </a:r>
            <a:r>
              <a:rPr lang="ru-RU" dirty="0"/>
              <a:t> -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розумного</a:t>
            </a:r>
            <a:r>
              <a:rPr lang="ru-RU" dirty="0"/>
              <a:t> балансу при </a:t>
            </a:r>
            <a:r>
              <a:rPr lang="ru-RU" dirty="0" err="1" smtClean="0"/>
              <a:t>засма</a:t>
            </a:r>
            <a:r>
              <a:rPr lang="uk-UA" dirty="0" smtClean="0"/>
              <a:t>зі</a:t>
            </a:r>
            <a:r>
              <a:rPr lang="ru-RU" dirty="0" smtClean="0"/>
              <a:t>: </a:t>
            </a:r>
            <a:r>
              <a:rPr lang="ru-RU" dirty="0"/>
              <a:t>на </a:t>
            </a:r>
            <a:r>
              <a:rPr lang="ru-RU" dirty="0" err="1"/>
              <a:t>сонці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знаходитися</a:t>
            </a:r>
            <a:r>
              <a:rPr lang="ru-RU" dirty="0"/>
              <a:t> не в </a:t>
            </a:r>
            <a:r>
              <a:rPr lang="ru-RU" dirty="0" err="1"/>
              <a:t>полудень</a:t>
            </a:r>
            <a:r>
              <a:rPr lang="ru-RU" dirty="0"/>
              <a:t>, як </a:t>
            </a:r>
            <a:r>
              <a:rPr lang="ru-RU" dirty="0" err="1"/>
              <a:t>люблять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, а до 11 і </a:t>
            </a:r>
            <a:r>
              <a:rPr lang="ru-RU" dirty="0" err="1"/>
              <a:t>після</a:t>
            </a:r>
            <a:r>
              <a:rPr lang="ru-RU" dirty="0"/>
              <a:t> 17 годин; </a:t>
            </a:r>
            <a:r>
              <a:rPr lang="ru-RU" dirty="0" err="1"/>
              <a:t>одяг</a:t>
            </a:r>
            <a:r>
              <a:rPr lang="ru-RU" dirty="0"/>
              <a:t> треба </a:t>
            </a:r>
            <a:r>
              <a:rPr lang="ru-RU" dirty="0" err="1"/>
              <a:t>підбирати</a:t>
            </a:r>
            <a:r>
              <a:rPr lang="ru-RU" dirty="0"/>
              <a:t> з </a:t>
            </a:r>
            <a:r>
              <a:rPr lang="ru-RU" dirty="0" err="1"/>
              <a:t>довгими</a:t>
            </a:r>
            <a:r>
              <a:rPr lang="ru-RU" dirty="0"/>
              <a:t> рукавами і штанинами - </a:t>
            </a:r>
            <a:r>
              <a:rPr lang="ru-RU" dirty="0" err="1"/>
              <a:t>білі</a:t>
            </a:r>
            <a:r>
              <a:rPr lang="ru-RU" dirty="0"/>
              <a:t> сорочки і </a:t>
            </a:r>
            <a:r>
              <a:rPr lang="ru-RU" dirty="0" err="1"/>
              <a:t>штани</a:t>
            </a:r>
            <a:r>
              <a:rPr lang="ru-RU" dirty="0"/>
              <a:t> з </a:t>
            </a:r>
            <a:r>
              <a:rPr lang="ru-RU" dirty="0" err="1"/>
              <a:t>лляної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х / б </a:t>
            </a:r>
            <a:r>
              <a:rPr lang="ru-RU" dirty="0" err="1"/>
              <a:t>тканини</a:t>
            </a:r>
            <a:r>
              <a:rPr lang="ru-RU" dirty="0"/>
              <a:t>, а на голову </a:t>
            </a:r>
            <a:r>
              <a:rPr lang="ru-RU" dirty="0" err="1"/>
              <a:t>надягати</a:t>
            </a:r>
            <a:r>
              <a:rPr lang="ru-RU" dirty="0"/>
              <a:t> </a:t>
            </a:r>
            <a:r>
              <a:rPr lang="ru-RU" dirty="0" err="1"/>
              <a:t>крислатого</a:t>
            </a:r>
            <a:r>
              <a:rPr lang="ru-RU" dirty="0"/>
              <a:t> </a:t>
            </a:r>
            <a:r>
              <a:rPr lang="ru-RU" dirty="0" err="1"/>
              <a:t>капелюха</a:t>
            </a:r>
            <a:r>
              <a:rPr lang="ru-RU" dirty="0"/>
              <a:t> - про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забувати</a:t>
            </a:r>
            <a:r>
              <a:rPr lang="ru-RU" dirty="0"/>
              <a:t> і в </a:t>
            </a:r>
            <a:r>
              <a:rPr lang="ru-RU" dirty="0" err="1"/>
              <a:t>похмурі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Лежачи</a:t>
            </a:r>
            <a:r>
              <a:rPr lang="ru-RU" dirty="0"/>
              <a:t> на </a:t>
            </a:r>
            <a:r>
              <a:rPr lang="ru-RU" dirty="0" err="1"/>
              <a:t>піску</a:t>
            </a:r>
            <a:r>
              <a:rPr lang="ru-RU" dirty="0"/>
              <a:t>, не </a:t>
            </a:r>
            <a:r>
              <a:rPr lang="ru-RU" dirty="0" err="1"/>
              <a:t>забувайте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є «</a:t>
            </a:r>
            <a:r>
              <a:rPr lang="ru-RU" dirty="0" err="1"/>
              <a:t>відбивачем</a:t>
            </a:r>
            <a:r>
              <a:rPr lang="ru-RU" dirty="0"/>
              <a:t>»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,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підсилити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; не </a:t>
            </a:r>
            <a:r>
              <a:rPr lang="ru-RU" dirty="0" err="1"/>
              <a:t>надягайте</a:t>
            </a:r>
            <a:r>
              <a:rPr lang="ru-RU" dirty="0"/>
              <a:t> </a:t>
            </a:r>
            <a:r>
              <a:rPr lang="ru-RU" dirty="0" err="1"/>
              <a:t>темний</a:t>
            </a:r>
            <a:r>
              <a:rPr lang="ru-RU" dirty="0"/>
              <a:t> - особливо </a:t>
            </a:r>
            <a:r>
              <a:rPr lang="ru-RU" dirty="0" err="1"/>
              <a:t>чорний</a:t>
            </a:r>
            <a:r>
              <a:rPr lang="ru-RU" dirty="0"/>
              <a:t> - купальник - </a:t>
            </a:r>
            <a:r>
              <a:rPr lang="ru-RU" dirty="0" err="1"/>
              <a:t>вибирайте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 тони.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завжди</a:t>
            </a:r>
            <a:r>
              <a:rPr lang="ru-RU" dirty="0"/>
              <a:t> треба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сонцезахисний</a:t>
            </a:r>
            <a:r>
              <a:rPr lang="ru-RU" dirty="0"/>
              <a:t> крем, і не </a:t>
            </a:r>
            <a:r>
              <a:rPr lang="ru-RU" dirty="0" err="1"/>
              <a:t>забувати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кремів</a:t>
            </a:r>
            <a:r>
              <a:rPr lang="ru-RU" dirty="0"/>
              <a:t> </a:t>
            </a:r>
            <a:r>
              <a:rPr lang="ru-RU" dirty="0" err="1"/>
              <a:t>змивається</a:t>
            </a:r>
            <a:r>
              <a:rPr lang="ru-RU" dirty="0"/>
              <a:t> при </a:t>
            </a:r>
            <a:r>
              <a:rPr lang="ru-RU" dirty="0" err="1"/>
              <a:t>купанні</a:t>
            </a:r>
            <a:r>
              <a:rPr lang="ru-RU" dirty="0"/>
              <a:t>. </a:t>
            </a: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Захист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сонячних</a:t>
            </a:r>
            <a:r>
              <a:rPr lang="ru-RU" b="1" dirty="0"/>
              <a:t> </a:t>
            </a:r>
            <a:r>
              <a:rPr lang="ru-RU" b="1" dirty="0" err="1"/>
              <a:t>опіків</a:t>
            </a:r>
            <a:r>
              <a:rPr lang="ru-RU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26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Тривалість</a:t>
            </a:r>
            <a:r>
              <a:rPr lang="ru-RU" dirty="0"/>
              <a:t> перших </a:t>
            </a:r>
            <a:r>
              <a:rPr lang="ru-RU" dirty="0" err="1"/>
              <a:t>сонячних</a:t>
            </a:r>
            <a:r>
              <a:rPr lang="ru-RU" dirty="0"/>
              <a:t> ванн не повинна </a:t>
            </a:r>
            <a:r>
              <a:rPr lang="ru-RU" dirty="0" err="1"/>
              <a:t>перевищувати</a:t>
            </a:r>
            <a:r>
              <a:rPr lang="ru-RU" dirty="0"/>
              <a:t> 15-20 </a:t>
            </a:r>
            <a:r>
              <a:rPr lang="ru-RU" dirty="0" err="1"/>
              <a:t>хвилин</a:t>
            </a:r>
            <a:r>
              <a:rPr lang="ru-RU" dirty="0"/>
              <a:t>.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збільшуючи</a:t>
            </a:r>
            <a:r>
              <a:rPr lang="ru-RU" dirty="0"/>
              <a:t> </a:t>
            </a:r>
            <a:r>
              <a:rPr lang="ru-RU" dirty="0" err="1"/>
              <a:t>сеанси</a:t>
            </a:r>
            <a:r>
              <a:rPr lang="ru-RU" dirty="0"/>
              <a:t> </a:t>
            </a:r>
            <a:r>
              <a:rPr lang="ru-RU" dirty="0" err="1"/>
              <a:t>геліотерапії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довести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7-10 </a:t>
            </a:r>
            <a:r>
              <a:rPr lang="ru-RU" dirty="0" err="1"/>
              <a:t>днів</a:t>
            </a:r>
            <a:r>
              <a:rPr lang="ru-RU" dirty="0"/>
              <a:t> до 30-40 </a:t>
            </a:r>
            <a:r>
              <a:rPr lang="ru-RU" dirty="0" err="1"/>
              <a:t>хвилин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оптимальний</a:t>
            </a:r>
            <a:r>
              <a:rPr lang="ru-RU" dirty="0"/>
              <a:t> час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ванн – до 10 </a:t>
            </a:r>
            <a:r>
              <a:rPr lang="ru-RU" dirty="0" err="1"/>
              <a:t>години</a:t>
            </a:r>
            <a:r>
              <a:rPr lang="ru-RU" dirty="0"/>
              <a:t> ранку і </a:t>
            </a:r>
            <a:r>
              <a:rPr lang="ru-RU" dirty="0" err="1"/>
              <a:t>після</a:t>
            </a:r>
            <a:r>
              <a:rPr lang="ru-RU" dirty="0"/>
              <a:t> 4 </a:t>
            </a:r>
            <a:r>
              <a:rPr lang="ru-RU" dirty="0" err="1"/>
              <a:t>години</a:t>
            </a:r>
            <a:r>
              <a:rPr lang="ru-RU" dirty="0"/>
              <a:t> дня.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потрібно</a:t>
            </a:r>
            <a:r>
              <a:rPr lang="ru-RU" dirty="0"/>
              <a:t> знати і </a:t>
            </a:r>
            <a:r>
              <a:rPr lang="ru-RU" dirty="0" err="1"/>
              <a:t>врахувати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3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• </a:t>
            </a:r>
            <a:r>
              <a:rPr lang="ru-RU" dirty="0" err="1"/>
              <a:t>Підказкою</a:t>
            </a:r>
            <a:r>
              <a:rPr lang="ru-RU" dirty="0"/>
              <a:t> – </a:t>
            </a:r>
            <a:r>
              <a:rPr lang="ru-RU" dirty="0" err="1"/>
              <a:t>загоряти</a:t>
            </a:r>
            <a:r>
              <a:rPr lang="ru-RU" dirty="0"/>
              <a:t> вам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момент </a:t>
            </a:r>
            <a:r>
              <a:rPr lang="ru-RU" dirty="0" err="1"/>
              <a:t>може</a:t>
            </a:r>
            <a:r>
              <a:rPr lang="ru-RU" dirty="0"/>
              <a:t> стати ваша </a:t>
            </a: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маленька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до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зросту</a:t>
            </a:r>
            <a:r>
              <a:rPr lang="ru-RU" dirty="0"/>
              <a:t>, то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опік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великий.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навпаки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 </a:t>
            </a:r>
            <a:r>
              <a:rPr lang="ru-RU" dirty="0" err="1"/>
              <a:t>довша</a:t>
            </a:r>
            <a:r>
              <a:rPr lang="ru-RU" dirty="0"/>
              <a:t> за вас,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сміливо</a:t>
            </a:r>
            <a:r>
              <a:rPr lang="ru-RU" dirty="0"/>
              <a:t> </a:t>
            </a:r>
            <a:r>
              <a:rPr lang="ru-RU" dirty="0" err="1"/>
              <a:t>розташовуватися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сонечком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2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 Перед </a:t>
            </a:r>
            <a:r>
              <a:rPr lang="ru-RU" dirty="0" err="1"/>
              <a:t>сонячними</a:t>
            </a:r>
            <a:r>
              <a:rPr lang="ru-RU" dirty="0"/>
              <a:t> ваннами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утриматися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декоративної</a:t>
            </a:r>
            <a:r>
              <a:rPr lang="ru-RU" dirty="0"/>
              <a:t> косметики, </a:t>
            </a:r>
            <a:r>
              <a:rPr lang="ru-RU" dirty="0" err="1"/>
              <a:t>оскільки</a:t>
            </a:r>
            <a:r>
              <a:rPr lang="ru-RU" dirty="0"/>
              <a:t> вона, </a:t>
            </a:r>
            <a:r>
              <a:rPr lang="ru-RU" dirty="0" err="1"/>
              <a:t>змішуючись</a:t>
            </a:r>
            <a:r>
              <a:rPr lang="ru-RU" dirty="0"/>
              <a:t> з </a:t>
            </a:r>
            <a:r>
              <a:rPr lang="ru-RU" dirty="0" err="1"/>
              <a:t>пилом</a:t>
            </a:r>
            <a:r>
              <a:rPr lang="ru-RU" dirty="0"/>
              <a:t> і потом,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серйозне</a:t>
            </a:r>
            <a:r>
              <a:rPr lang="ru-RU" dirty="0"/>
              <a:t> </a:t>
            </a:r>
            <a:r>
              <a:rPr lang="ru-RU" dirty="0" err="1"/>
              <a:t>запалення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9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•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пам’ятати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при </a:t>
            </a:r>
            <a:r>
              <a:rPr lang="ru-RU" dirty="0" err="1"/>
              <a:t>вживанні</a:t>
            </a:r>
            <a:r>
              <a:rPr lang="ru-RU" dirty="0"/>
              <a:t> </a:t>
            </a:r>
            <a:r>
              <a:rPr lang="ru-RU" dirty="0" err="1"/>
              <a:t>антибіотиків</a:t>
            </a:r>
            <a:r>
              <a:rPr lang="ru-RU" dirty="0"/>
              <a:t> </a:t>
            </a:r>
            <a:r>
              <a:rPr lang="ru-RU" dirty="0" err="1"/>
              <a:t>тетрациклінового</a:t>
            </a:r>
            <a:r>
              <a:rPr lang="ru-RU" dirty="0"/>
              <a:t> ряду, </a:t>
            </a:r>
            <a:r>
              <a:rPr lang="ru-RU" dirty="0" err="1"/>
              <a:t>сульфаніламідів</a:t>
            </a:r>
            <a:r>
              <a:rPr lang="ru-RU" dirty="0"/>
              <a:t>, </a:t>
            </a:r>
            <a:r>
              <a:rPr lang="ru-RU" dirty="0" err="1"/>
              <a:t>сечогінних</a:t>
            </a:r>
            <a:r>
              <a:rPr lang="ru-RU" dirty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/>
              <a:t>антидіабетичних</a:t>
            </a:r>
            <a:r>
              <a:rPr lang="ru-RU" dirty="0"/>
              <a:t>, </a:t>
            </a:r>
            <a:r>
              <a:rPr lang="ru-RU" dirty="0" err="1"/>
              <a:t>психотропних</a:t>
            </a:r>
            <a:r>
              <a:rPr lang="ru-RU" dirty="0"/>
              <a:t> та </a:t>
            </a:r>
            <a:r>
              <a:rPr lang="ru-RU" dirty="0" err="1"/>
              <a:t>протитуберкульозних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• Перед </a:t>
            </a:r>
            <a:r>
              <a:rPr lang="ru-RU" dirty="0" err="1"/>
              <a:t>загорянням</a:t>
            </a:r>
            <a:r>
              <a:rPr lang="ru-RU" dirty="0"/>
              <a:t> не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митися</a:t>
            </a:r>
            <a:r>
              <a:rPr lang="ru-RU" dirty="0"/>
              <a:t> з милом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знімає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 </a:t>
            </a:r>
            <a:r>
              <a:rPr lang="ru-RU" dirty="0" err="1"/>
              <a:t>шкіри</a:t>
            </a:r>
            <a:r>
              <a:rPr lang="ru-RU" dirty="0"/>
              <a:t>. А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парфумерією</a:t>
            </a:r>
            <a:r>
              <a:rPr lang="ru-RU" dirty="0"/>
              <a:t>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бергамотове</a:t>
            </a:r>
            <a:r>
              <a:rPr lang="ru-RU" dirty="0"/>
              <a:t> масло.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21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761</Words>
  <Application>Microsoft Office PowerPoint</Application>
  <PresentationFormat>Экран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Сонячні опіки. Захист і лікування сонячних опіків  </vt:lpstr>
      <vt:lpstr>Презентация PowerPoint</vt:lpstr>
      <vt:lpstr>Презентация PowerPoint</vt:lpstr>
      <vt:lpstr>Захист від сонячних опіків </vt:lpstr>
      <vt:lpstr> Що потрібно знати і врахувати насамперед: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Симптоми сонячного опіку</vt:lpstr>
      <vt:lpstr>Чого не можна робити при сонячному опіку? </vt:lpstr>
      <vt:lpstr>Як полегшити стан при сонячному опіку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Сонячні опіки. Захист і лікування сонячних опіків</dc:title>
  <dc:creator>Little evil</dc:creator>
  <cp:lastModifiedBy>Little evil</cp:lastModifiedBy>
  <cp:revision>2</cp:revision>
  <dcterms:created xsi:type="dcterms:W3CDTF">2014-11-16T17:22:31Z</dcterms:created>
  <dcterms:modified xsi:type="dcterms:W3CDTF">2014-11-16T17:35:10Z</dcterms:modified>
</cp:coreProperties>
</file>