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29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261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4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71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040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91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3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916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80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76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E16D3-4E63-48A2-A42F-A2EBCA74E78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700C-2C5E-4EB9-9C84-FABB39F81B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61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Очищення помешкання від бактерій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923">
            <a:off x="809093" y="3412521"/>
            <a:ext cx="3417796" cy="2554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374">
            <a:off x="4869542" y="3519661"/>
            <a:ext cx="3694420" cy="259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316835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53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330824" cy="604867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Для здоров'я людині необхідно дихати чистим повітрям. Однак повітря забруднене не тільки на вулиці, але і в приміщенні.</a:t>
            </a:r>
            <a:r>
              <a:rPr lang="uk-UA" sz="2400" dirty="0" smtClean="0">
                <a:solidFill>
                  <a:schemeClr val="bg1"/>
                </a:solidFill>
              </a:rPr>
              <a:t/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По-перше, самі будівлі, в яких ми живемо, виділяють велику кількість шкідливих хімічних речовин. У житло забруднене повітря потрапляє з вулиці через кватирку. У повітрі наших квартир присутні різні бактерії, віруси, спори грибків і цвілі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469924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46702"/>
            <a:ext cx="4536504" cy="306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99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Кімнатні рослини</a:t>
            </a:r>
            <a:r>
              <a:rPr lang="uk-UA" sz="4800" b="1" dirty="0"/>
              <a:t/>
            </a:r>
            <a:br>
              <a:rPr lang="uk-UA" sz="4800" b="1" dirty="0"/>
            </a:br>
            <a:endParaRPr lang="uk-UA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24944"/>
            <a:ext cx="453650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61" y="1569388"/>
            <a:ext cx="5328592" cy="3061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920880" cy="478539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Безперечно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кімнатні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рослини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найпопулярніші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і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найтрадиційніші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нас метод 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очищення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повітря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Рослини мають природно закладену фільтраційну систему, яка вбирає шкідливі частинки і нейтралізує їх. Кімнати, в яких є рослини, мають наполовину менше мікробів в повітрі, ніж ті, в яких рослин немає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Учені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радять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: у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приміщенні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, де люди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проводять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часу, треба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мати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менш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як три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кімнатні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!!!</a:t>
            </a:r>
            <a:endParaRPr lang="uk-U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85" y="1196752"/>
            <a:ext cx="4510828" cy="3024336"/>
          </a:xfrm>
          <a:prstGeom prst="roundRect">
            <a:avLst>
              <a:gd name="adj" fmla="val 67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2601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Вибирати домашні квіти варто не тільки за красою, але й за корисністю. У міських квартирах потрібні рослини, які очищають повітря від пилу, мікробів і токсичних речовин, збагачують його киснем, насичують корисними ароматами і фітонцидами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Ось </a:t>
            </a:r>
            <a:r>
              <a:rPr lang="ru-RU" sz="2400" dirty="0" err="1">
                <a:solidFill>
                  <a:schemeClr val="bg1"/>
                </a:solidFill>
              </a:rPr>
              <a:t>п`ять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найбільш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корисних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кімнатних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рослин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 </a:t>
            </a:r>
            <a:r>
              <a:rPr lang="uk-UA" sz="2800" dirty="0" err="1" smtClean="0">
                <a:solidFill>
                  <a:srgbClr val="00B0F0"/>
                </a:solidFill>
              </a:rPr>
              <a:t>Хлорофітум</a:t>
            </a:r>
            <a:r>
              <a:rPr lang="uk-UA" sz="2800" dirty="0" smtClean="0">
                <a:solidFill>
                  <a:srgbClr val="00B0F0"/>
                </a:solidFill>
              </a:rPr>
              <a:t>                         </a:t>
            </a:r>
            <a:r>
              <a:rPr lang="uk-UA" sz="2800" dirty="0" smtClean="0">
                <a:solidFill>
                  <a:schemeClr val="bg1"/>
                </a:solidFill>
              </a:rPr>
              <a:t>4. </a:t>
            </a:r>
            <a:r>
              <a:rPr lang="uk-UA" sz="2800" dirty="0" smtClean="0">
                <a:solidFill>
                  <a:srgbClr val="00B0F0"/>
                </a:solidFill>
              </a:rPr>
              <a:t>Алое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2 </a:t>
            </a:r>
            <a:r>
              <a:rPr lang="uk-UA" sz="2800" dirty="0" smtClean="0">
                <a:solidFill>
                  <a:srgbClr val="00B0F0"/>
                </a:solidFill>
              </a:rPr>
              <a:t>Фікус                                    </a:t>
            </a:r>
            <a:r>
              <a:rPr lang="uk-UA" sz="2800" dirty="0" smtClean="0">
                <a:solidFill>
                  <a:schemeClr val="bg1"/>
                </a:solidFill>
              </a:rPr>
              <a:t>5.</a:t>
            </a:r>
            <a:r>
              <a:rPr lang="uk-UA" sz="2800" dirty="0" smtClean="0">
                <a:solidFill>
                  <a:srgbClr val="00B0F0"/>
                </a:solidFill>
              </a:rPr>
              <a:t>Герань</a:t>
            </a:r>
            <a:r>
              <a:rPr lang="uk-UA" sz="2800" dirty="0" smtClean="0"/>
              <a:t>.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3 </a:t>
            </a:r>
            <a:r>
              <a:rPr lang="uk-UA" sz="2800" dirty="0" smtClean="0">
                <a:solidFill>
                  <a:srgbClr val="00B0F0"/>
                </a:solidFill>
              </a:rPr>
              <a:t>Лавр</a:t>
            </a:r>
            <a:r>
              <a:rPr lang="uk-UA" sz="2800" dirty="0">
                <a:solidFill>
                  <a:srgbClr val="00B0F0"/>
                </a:solidFill>
              </a:rPr>
              <a:t>.</a:t>
            </a:r>
            <a:endParaRPr lang="uk-UA" sz="2800" dirty="0" smtClean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532859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547260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5040560" cy="526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55" y="1309450"/>
            <a:ext cx="5472608" cy="443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91435"/>
            <a:ext cx="6552728" cy="454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04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err="1" smtClean="0">
                <a:solidFill>
                  <a:srgbClr val="002060"/>
                </a:solidFill>
              </a:rPr>
              <a:t>Хлорофітум</a:t>
            </a:r>
            <a:endParaRPr lang="uk-UA" sz="5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 чемпіон серед квітів по оздоровленню приміщень. Такі рослини корисні для поглинання формальдегіду, що виділяється теплоізоляцією з синтетичних матеріалів в квартирі середньої величини. А якщо в квіткові горщики покласти активоване вугілля, очисні властивості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хлорофітума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збільшуються у декілька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разів. Цей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"санітар" вбиває також шкідливі бактерії. Якщо поставити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хлорофітум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кухні, він діятиме ефективніше за дорогі очисники повітря - очистить приміщення від шкідливих окисів газу і запахів за декілька годин.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410445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429766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25" y="1448780"/>
            <a:ext cx="51125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1001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C000"/>
                </a:solidFill>
              </a:rPr>
              <a:t>Фікус</a:t>
            </a:r>
            <a:endParaRPr lang="uk-UA" sz="6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Має фітонцидні властивості, очищає повітря від токсинів, тому саме місце для нього - кухня або кімнати, вікна яких виходять, наприклад, на завантажену автостраду або </a:t>
            </a:r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</a:rPr>
              <a:t>промзону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. Ідеально підходить для кухні глянсове листя фікуса: воно затримує велику кількість пилу, але його зручно мити і протирати. Фікус допоможе також зволожити повітря і наситити його киснем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важливо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знати,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фікуси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виділяють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кисень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вдень при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сонячному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світлі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а ось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вночі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поглинають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 Тому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варто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ставити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спальні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тим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більше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дитячій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410445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260648"/>
            <a:ext cx="4838700" cy="605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53" y="1268760"/>
            <a:ext cx="374441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908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Герань</a:t>
            </a:r>
            <a:endParaRPr lang="uk-UA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3500" dirty="0">
                <a:solidFill>
                  <a:schemeClr val="accent6">
                    <a:lumMod val="75000"/>
                  </a:schemeClr>
                </a:solidFill>
              </a:rPr>
              <a:t>Рекомендується тримати в спальні. Корисні сполуки, що виробляються пеларгонією (така наукова назва герані), мають заспокійливу дію, що дуже важливо при стресах і безсонні. Також виділяє біологічно активні речовини, вбиваючи стафілококи і стрептококи, </a:t>
            </a:r>
            <a:r>
              <a:rPr lang="uk-UA" sz="3500" dirty="0" err="1">
                <a:solidFill>
                  <a:schemeClr val="accent6">
                    <a:lumMod val="75000"/>
                  </a:schemeClr>
                </a:solidFill>
              </a:rPr>
              <a:t>дезинфікує</a:t>
            </a:r>
            <a:r>
              <a:rPr lang="uk-UA" sz="3500" dirty="0">
                <a:solidFill>
                  <a:schemeClr val="accent6">
                    <a:lumMod val="75000"/>
                  </a:schemeClr>
                </a:solidFill>
              </a:rPr>
              <a:t> приміщення і відгонить мух, так що і на кухні вона буде цілком доречна. Тим більше, що герань має властивість як би всмоктувати вогкість і чад, очищати і освіжати приміщення із запахом, що застоявся,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"кислим".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410445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4927077" cy="387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176">
            <a:off x="1472386" y="1772816"/>
            <a:ext cx="66247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730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B0F0"/>
                </a:solidFill>
              </a:rPr>
              <a:t>Лавр</a:t>
            </a:r>
            <a:endParaRPr lang="uk-UA" sz="5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Корисно </a:t>
            </a:r>
            <a:r>
              <a:rPr lang="uk-UA" dirty="0">
                <a:solidFill>
                  <a:schemeClr val="bg1"/>
                </a:solidFill>
              </a:rPr>
              <a:t>вирощувати в спальні. Цей невеликий вічнозелений чагарник вбиває мікроби і робить благотворний вплив на людей, страждаючих серцево-судинними захворюваннями, спазмами </a:t>
            </a:r>
            <a:r>
              <a:rPr lang="uk-UA" dirty="0" err="1">
                <a:solidFill>
                  <a:schemeClr val="bg1"/>
                </a:solidFill>
              </a:rPr>
              <a:t>кишечника</a:t>
            </a:r>
            <a:r>
              <a:rPr lang="uk-UA" dirty="0">
                <a:solidFill>
                  <a:schemeClr val="bg1"/>
                </a:solidFill>
              </a:rPr>
              <a:t> і жовчних </a:t>
            </a:r>
            <a:r>
              <a:rPr lang="uk-UA" dirty="0" err="1" smtClean="0">
                <a:solidFill>
                  <a:schemeClr val="bg1"/>
                </a:solidFill>
              </a:rPr>
              <a:t>шляхів.Лавр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світлолюбний, добре росте тільки в сонячному місці.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4" y="1484784"/>
            <a:ext cx="3965096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71" y="908720"/>
            <a:ext cx="4534481" cy="5100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98" y="1961747"/>
            <a:ext cx="3528392" cy="4680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126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7030A0"/>
                </a:solidFill>
              </a:rPr>
              <a:t>Алое</a:t>
            </a:r>
            <a:endParaRPr lang="uk-UA" sz="5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Вночі виділяє кисень і поглинає вуглекислий газ, тому йому саме місце в спальні. А ще він знімає </a:t>
            </a:r>
            <a:r>
              <a:rPr lang="uk-UA" dirty="0" err="1">
                <a:solidFill>
                  <a:srgbClr val="002060"/>
                </a:solidFill>
              </a:rPr>
              <a:t>наелектризованість</a:t>
            </a:r>
            <a:r>
              <a:rPr lang="uk-UA" dirty="0">
                <a:solidFill>
                  <a:srgbClr val="002060"/>
                </a:solidFill>
              </a:rPr>
              <a:t> в квартирі. Плюс алое - справжня швидка допомога вдома. Промиті листки можна прикласти до рани, що кровоточить або інфікована. Сік алое допомагає при головних болях і застуді.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5138"/>
            <a:ext cx="3888432" cy="4343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818">
            <a:off x="1619672" y="1360271"/>
            <a:ext cx="535279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052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481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Очищення помешкання від бактерій</vt:lpstr>
      <vt:lpstr>Презентация PowerPoint</vt:lpstr>
      <vt:lpstr>Кімнатні рослини </vt:lpstr>
      <vt:lpstr>Презентация PowerPoint</vt:lpstr>
      <vt:lpstr>Хлорофітум</vt:lpstr>
      <vt:lpstr>Фікус</vt:lpstr>
      <vt:lpstr>Герань</vt:lpstr>
      <vt:lpstr>Лавр</vt:lpstr>
      <vt:lpstr>Алое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Очищення помешкання від бактерій</dc:title>
  <dc:creator>татьяна</dc:creator>
  <cp:lastModifiedBy>Tanya</cp:lastModifiedBy>
  <cp:revision>10</cp:revision>
  <dcterms:created xsi:type="dcterms:W3CDTF">2014-05-06T17:05:16Z</dcterms:created>
  <dcterms:modified xsi:type="dcterms:W3CDTF">2015-02-09T15:32:43Z</dcterms:modified>
</cp:coreProperties>
</file>