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c955f6a6f1d78758117352ba6aeba9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75174" y="1949682"/>
            <a:ext cx="2793651" cy="372063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Генетически модифицированный организм — организм, генотип которого был искусственно изменён при помощи методов генной инженерии.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844824"/>
            <a:ext cx="4951437" cy="435726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Исследование безопасности ГМО</a:t>
            </a:r>
            <a:r>
              <a:rPr lang="ru-RU" sz="2400" dirty="0" smtClean="0"/>
              <a:t> является важной частью программы исследовательских и технологических разработок в прикладной молекулярной биологии.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abota-po-legalizacii-gm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3284984"/>
            <a:ext cx="4501277" cy="281329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2192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Главный вывод, вытекающий из усилий более чем 130 научно-исследовательских проектов, охватывающих 25 лет исследований и проведённых с участием более чем 500 независимых исследовательских групп, состоит в том, что биотехнологии и, в частности, ГМО как таковые не более опасны, чем, например, традиционные технологии селекции растений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a5376_abc7e697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320117">
            <a:off x="534852" y="1514226"/>
            <a:ext cx="4340429" cy="183204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ГМО и животн</a:t>
            </a:r>
            <a:r>
              <a:rPr lang="ru-RU" dirty="0" smtClean="0"/>
              <a:t>ы</a:t>
            </a:r>
            <a:r>
              <a:rPr lang="uk-UA" dirty="0" smtClean="0"/>
              <a:t>е</a:t>
            </a:r>
            <a:endParaRPr lang="ru-RU" dirty="0"/>
          </a:p>
        </p:txBody>
      </p:sp>
      <p:pic>
        <p:nvPicPr>
          <p:cNvPr id="5" name="Рисунок 4" descr="genetic_engineering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16898">
            <a:off x="4913123" y="1068538"/>
            <a:ext cx="3605386" cy="2884309"/>
          </a:xfrm>
          <a:prstGeom prst="rect">
            <a:avLst/>
          </a:prstGeom>
        </p:spPr>
      </p:pic>
      <p:pic>
        <p:nvPicPr>
          <p:cNvPr id="6" name="Рисунок 5" descr="гмо31-300x1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8499">
            <a:off x="550631" y="3629795"/>
            <a:ext cx="4142619" cy="2747937"/>
          </a:xfrm>
          <a:prstGeom prst="rect">
            <a:avLst/>
          </a:prstGeom>
        </p:spPr>
      </p:pic>
      <p:pic>
        <p:nvPicPr>
          <p:cNvPr id="7" name="Рисунок 6" descr="ps_dolly_sheep.jpg.814x610_q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717032"/>
            <a:ext cx="3502347" cy="26343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LRe41s_z_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72816"/>
            <a:ext cx="2592288" cy="2521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ГМО </a:t>
            </a:r>
            <a:r>
              <a:rPr lang="ru-RU" dirty="0" smtClean="0"/>
              <a:t>в растениях</a:t>
            </a:r>
            <a:endParaRPr lang="ru-RU" dirty="0"/>
          </a:p>
        </p:txBody>
      </p:sp>
      <p:pic>
        <p:nvPicPr>
          <p:cNvPr id="5" name="Рисунок 4" descr="гмо11-300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46826">
            <a:off x="4538076" y="1522868"/>
            <a:ext cx="2857500" cy="2857500"/>
          </a:xfrm>
          <a:prstGeom prst="rect">
            <a:avLst/>
          </a:prstGeom>
        </p:spPr>
      </p:pic>
      <p:pic>
        <p:nvPicPr>
          <p:cNvPr id="6" name="Рисунок 5" descr="гмо21-300x2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49849">
            <a:off x="914743" y="3806908"/>
            <a:ext cx="2543518" cy="2526561"/>
          </a:xfrm>
          <a:prstGeom prst="rect">
            <a:avLst/>
          </a:prstGeom>
        </p:spPr>
      </p:pic>
      <p:pic>
        <p:nvPicPr>
          <p:cNvPr id="7" name="Рисунок 6" descr="ng1eoi_w465h2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19639">
            <a:off x="4060050" y="4349538"/>
            <a:ext cx="3654722" cy="20592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Если вы встретите: Е101 и Е101А; Е150 (карамель); Е153 (карбонат); Е160а (бета-каротин, провитамин А, </a:t>
            </a:r>
            <a:r>
              <a:rPr lang="ru-RU" dirty="0" err="1" smtClean="0"/>
              <a:t>ретинол</a:t>
            </a:r>
            <a:r>
              <a:rPr lang="ru-RU" dirty="0" smtClean="0"/>
              <a:t>); Е160b (</a:t>
            </a:r>
            <a:r>
              <a:rPr lang="ru-RU" dirty="0" err="1" smtClean="0"/>
              <a:t>аннатто</a:t>
            </a:r>
            <a:r>
              <a:rPr lang="ru-RU" dirty="0" smtClean="0"/>
              <a:t>); Е160d (</a:t>
            </a:r>
            <a:r>
              <a:rPr lang="ru-RU" dirty="0" err="1" smtClean="0"/>
              <a:t>ликопин</a:t>
            </a:r>
            <a:r>
              <a:rPr lang="ru-RU" dirty="0" smtClean="0"/>
              <a:t>); Е234 (низин); Е235 (</a:t>
            </a:r>
            <a:r>
              <a:rPr lang="ru-RU" dirty="0" err="1" smtClean="0"/>
              <a:t>натамицин</a:t>
            </a:r>
            <a:r>
              <a:rPr lang="ru-RU" dirty="0" smtClean="0"/>
              <a:t>); Е270 (молочная кислота); Е300 (витамин С – аскорбиновая кислота); с Е301 по Е304 (</a:t>
            </a:r>
            <a:r>
              <a:rPr lang="ru-RU" dirty="0" err="1" smtClean="0"/>
              <a:t>аскорбаты</a:t>
            </a:r>
            <a:r>
              <a:rPr lang="ru-RU" dirty="0" smtClean="0"/>
              <a:t>); с Е306 по Е309 (токоферол / витамин Е); Е320 (ВНА); Е321 (ВНТ); Е322 (лецитин); с Е325 по Е327 (</a:t>
            </a:r>
            <a:r>
              <a:rPr lang="ru-RU" dirty="0" err="1" smtClean="0"/>
              <a:t>лактаты</a:t>
            </a:r>
            <a:r>
              <a:rPr lang="ru-RU" dirty="0" smtClean="0"/>
              <a:t>); Е330 (лимонная кислота); Е415 (</a:t>
            </a:r>
            <a:r>
              <a:rPr lang="ru-RU" dirty="0" err="1" smtClean="0"/>
              <a:t>ксантин</a:t>
            </a:r>
            <a:r>
              <a:rPr lang="ru-RU" dirty="0" smtClean="0"/>
              <a:t>); Е459 (</a:t>
            </a:r>
            <a:r>
              <a:rPr lang="ru-RU" dirty="0" err="1" smtClean="0"/>
              <a:t>бета-циклодекстрин</a:t>
            </a:r>
            <a:r>
              <a:rPr lang="ru-RU" dirty="0" smtClean="0"/>
              <a:t>); с Е460 по Е469 (целлюлоза); Е470 и Е570 (соли и жирные кислоты); эфиры жирных кислот (Е471, Е472a&amp;b, Е473, Е475, Е476, Е479b); Е481 (стеароил-2-лактилат натрия); с Е620 по Е633 (глютаминовая кислота и </a:t>
            </a:r>
            <a:r>
              <a:rPr lang="ru-RU" dirty="0" err="1" smtClean="0"/>
              <a:t>глютоматы</a:t>
            </a:r>
            <a:r>
              <a:rPr lang="ru-RU" dirty="0" smtClean="0"/>
              <a:t>); с Е626 по Е629 (</a:t>
            </a:r>
            <a:r>
              <a:rPr lang="ru-RU" dirty="0" err="1" smtClean="0"/>
              <a:t>гуаниловая</a:t>
            </a:r>
            <a:r>
              <a:rPr lang="ru-RU" dirty="0" smtClean="0"/>
              <a:t> кислота и </a:t>
            </a:r>
            <a:r>
              <a:rPr lang="ru-RU" dirty="0" err="1" smtClean="0"/>
              <a:t>гуанилаты</a:t>
            </a:r>
            <a:r>
              <a:rPr lang="ru-RU" dirty="0" smtClean="0"/>
              <a:t>); с Е630 по Е633 (</a:t>
            </a:r>
            <a:r>
              <a:rPr lang="ru-RU" dirty="0" err="1" smtClean="0"/>
              <a:t>инозиновая</a:t>
            </a:r>
            <a:r>
              <a:rPr lang="ru-RU" dirty="0" smtClean="0"/>
              <a:t> кислота та </a:t>
            </a:r>
            <a:r>
              <a:rPr lang="ru-RU" dirty="0" err="1" smtClean="0"/>
              <a:t>инозинаты</a:t>
            </a:r>
            <a:r>
              <a:rPr lang="ru-RU" dirty="0" smtClean="0"/>
              <a:t>); Е951 (</a:t>
            </a:r>
            <a:r>
              <a:rPr lang="ru-RU" dirty="0" err="1" smtClean="0"/>
              <a:t>аспартам</a:t>
            </a:r>
            <a:r>
              <a:rPr lang="ru-RU" dirty="0" smtClean="0"/>
              <a:t>); Е953 (</a:t>
            </a:r>
            <a:r>
              <a:rPr lang="ru-RU" dirty="0" err="1" smtClean="0"/>
              <a:t>изомальтит</a:t>
            </a:r>
            <a:r>
              <a:rPr lang="ru-RU" dirty="0" smtClean="0"/>
              <a:t>); Е957 (</a:t>
            </a:r>
            <a:r>
              <a:rPr lang="ru-RU" dirty="0" err="1" smtClean="0"/>
              <a:t>тауматин</a:t>
            </a:r>
            <a:r>
              <a:rPr lang="ru-RU" dirty="0" smtClean="0"/>
              <a:t>) или Е965 (</a:t>
            </a:r>
            <a:r>
              <a:rPr lang="ru-RU" dirty="0" err="1" smtClean="0"/>
              <a:t>малтинол</a:t>
            </a:r>
            <a:r>
              <a:rPr lang="ru-RU" dirty="0" smtClean="0"/>
              <a:t>) – знайте, перед вами пищевые добавки, в которых содержатся генетически модифицированные организмы.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 добавки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Черный список продуктов в котором содержатся </a:t>
            </a:r>
            <a:r>
              <a:rPr lang="ru-RU" dirty="0" err="1" smtClean="0"/>
              <a:t>трансгенны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ru-RU" sz="1400" dirty="0" smtClean="0"/>
              <a:t>«</a:t>
            </a:r>
            <a:r>
              <a:rPr lang="ru-RU" sz="1400" dirty="0" smtClean="0"/>
              <a:t>7-</a:t>
            </a:r>
            <a:r>
              <a:rPr lang="en-US" sz="1400" dirty="0" smtClean="0"/>
              <a:t>Up», «</a:t>
            </a:r>
            <a:r>
              <a:rPr lang="ru-RU" sz="1400" dirty="0" smtClean="0"/>
              <a:t>Фиеста», «</a:t>
            </a:r>
            <a:r>
              <a:rPr lang="ru-RU" sz="1400" dirty="0" err="1" smtClean="0"/>
              <a:t>Маунтин</a:t>
            </a:r>
            <a:r>
              <a:rPr lang="ru-RU" sz="1400" dirty="0" smtClean="0"/>
              <a:t> </a:t>
            </a:r>
            <a:r>
              <a:rPr lang="ru-RU" sz="1400" dirty="0" err="1" smtClean="0"/>
              <a:t>Дью</a:t>
            </a:r>
            <a:r>
              <a:rPr lang="ru-RU" sz="1400" dirty="0" smtClean="0"/>
              <a:t>»</a:t>
            </a:r>
          </a:p>
          <a:p>
            <a:pPr fontAlgn="base"/>
            <a:r>
              <a:rPr lang="ru-RU" sz="1400" dirty="0" smtClean="0"/>
              <a:t>«Спрайт», «Фанта», тоник «</a:t>
            </a:r>
            <a:r>
              <a:rPr lang="ru-RU" sz="1400" dirty="0" err="1" smtClean="0"/>
              <a:t>Кинли</a:t>
            </a:r>
            <a:r>
              <a:rPr lang="ru-RU" sz="1400" dirty="0" smtClean="0"/>
              <a:t>», «</a:t>
            </a:r>
            <a:r>
              <a:rPr lang="ru-RU" sz="1400" dirty="0" err="1" smtClean="0"/>
              <a:t>Фруктайм</a:t>
            </a:r>
            <a:r>
              <a:rPr lang="ru-RU" sz="1400" dirty="0" smtClean="0"/>
              <a:t>»</a:t>
            </a:r>
          </a:p>
          <a:p>
            <a:pPr fontAlgn="base"/>
            <a:r>
              <a:rPr lang="en-US" sz="1400" dirty="0" smtClean="0"/>
              <a:t>Abbot Labs </a:t>
            </a:r>
            <a:r>
              <a:rPr lang="en-US" sz="1400" dirty="0" err="1" smtClean="0"/>
              <a:t>Similac</a:t>
            </a:r>
            <a:r>
              <a:rPr lang="en-US" sz="1400" dirty="0" smtClean="0"/>
              <a:t> (</a:t>
            </a:r>
            <a:r>
              <a:rPr lang="ru-RU" sz="1400" dirty="0" smtClean="0"/>
              <a:t>детское питание)</a:t>
            </a:r>
          </a:p>
          <a:p>
            <a:pPr fontAlgn="base"/>
            <a:r>
              <a:rPr lang="en-US" sz="1400" dirty="0" smtClean="0"/>
              <a:t>Cadbury (</a:t>
            </a:r>
            <a:r>
              <a:rPr lang="ru-RU" sz="1400" dirty="0" err="1" smtClean="0"/>
              <a:t>Кэдбери</a:t>
            </a:r>
            <a:r>
              <a:rPr lang="ru-RU" sz="1400" dirty="0" smtClean="0"/>
              <a:t>) шоколад, какао</a:t>
            </a:r>
          </a:p>
          <a:p>
            <a:pPr fontAlgn="base"/>
            <a:r>
              <a:rPr lang="en-US" sz="1400" dirty="0" err="1" smtClean="0"/>
              <a:t>Ferrero</a:t>
            </a:r>
            <a:r>
              <a:rPr lang="en-US" sz="1400" dirty="0" smtClean="0"/>
              <a:t> (</a:t>
            </a:r>
            <a:r>
              <a:rPr lang="ru-RU" sz="1400" dirty="0" smtClean="0"/>
              <a:t>шоколадные конфеты). Эта же компания продает такие продукты, как «</a:t>
            </a:r>
            <a:r>
              <a:rPr lang="en-US" sz="1400" dirty="0" err="1" smtClean="0"/>
              <a:t>Raffaello</a:t>
            </a:r>
            <a:r>
              <a:rPr lang="en-US" sz="1400" dirty="0" smtClean="0"/>
              <a:t>», «Kinder», «</a:t>
            </a:r>
            <a:r>
              <a:rPr lang="en-US" sz="1400" dirty="0" err="1" smtClean="0"/>
              <a:t>Nutella</a:t>
            </a:r>
            <a:r>
              <a:rPr lang="en-US" sz="1400" dirty="0" smtClean="0"/>
              <a:t>», «Tic </a:t>
            </a:r>
            <a:r>
              <a:rPr lang="en-US" sz="1400" dirty="0" err="1" smtClean="0"/>
              <a:t>Tac</a:t>
            </a:r>
            <a:r>
              <a:rPr lang="en-US" sz="1400" dirty="0" smtClean="0"/>
              <a:t>».</a:t>
            </a:r>
          </a:p>
          <a:p>
            <a:pPr fontAlgn="base"/>
            <a:r>
              <a:rPr lang="en-US" sz="1400" dirty="0" err="1" smtClean="0"/>
              <a:t>Hipp</a:t>
            </a:r>
            <a:r>
              <a:rPr lang="en-US" sz="1400" dirty="0" smtClean="0"/>
              <a:t> (</a:t>
            </a:r>
            <a:r>
              <a:rPr lang="ru-RU" sz="1400" dirty="0" smtClean="0"/>
              <a:t>детское питание)</a:t>
            </a:r>
          </a:p>
          <a:p>
            <a:pPr fontAlgn="base"/>
            <a:r>
              <a:rPr lang="en-US" sz="1400" dirty="0" smtClean="0"/>
              <a:t>Mars M&amp;M (</a:t>
            </a:r>
            <a:r>
              <a:rPr lang="ru-RU" sz="1400" dirty="0" smtClean="0"/>
              <a:t>шоколад)</a:t>
            </a:r>
          </a:p>
          <a:p>
            <a:pPr fontAlgn="base"/>
            <a:r>
              <a:rPr lang="en-US" sz="1400" dirty="0" smtClean="0"/>
              <a:t>McDonald’s (</a:t>
            </a:r>
            <a:r>
              <a:rPr lang="ru-RU" sz="1400" dirty="0" smtClean="0"/>
              <a:t>Макдональдс) сеть «ресторанов» быстрого питания</a:t>
            </a:r>
          </a:p>
          <a:p>
            <a:pPr fontAlgn="base"/>
            <a:r>
              <a:rPr lang="en-US" sz="1400" dirty="0" smtClean="0"/>
              <a:t>Milky Way (</a:t>
            </a:r>
            <a:r>
              <a:rPr lang="ru-RU" sz="1400" dirty="0" smtClean="0"/>
              <a:t>шоколад)</a:t>
            </a:r>
          </a:p>
          <a:p>
            <a:pPr fontAlgn="base"/>
            <a:r>
              <a:rPr lang="en-US" sz="1400" dirty="0" smtClean="0"/>
              <a:t>Nestle </a:t>
            </a:r>
            <a:r>
              <a:rPr lang="ru-RU" sz="1400" dirty="0" smtClean="0"/>
              <a:t>шоколад «</a:t>
            </a:r>
            <a:r>
              <a:rPr lang="ru-RU" sz="1400" dirty="0" err="1" smtClean="0"/>
              <a:t>Нестле</a:t>
            </a:r>
            <a:r>
              <a:rPr lang="ru-RU" sz="1400" dirty="0" smtClean="0"/>
              <a:t>», «Россия»</a:t>
            </a:r>
          </a:p>
          <a:p>
            <a:pPr fontAlgn="base"/>
            <a:r>
              <a:rPr lang="en-US" sz="1400" dirty="0" err="1" smtClean="0"/>
              <a:t>Pepci</a:t>
            </a:r>
            <a:r>
              <a:rPr lang="en-US" sz="1400" dirty="0" smtClean="0"/>
              <a:t>-</a:t>
            </a:r>
            <a:r>
              <a:rPr lang="ru-RU" sz="1400" dirty="0" smtClean="0"/>
              <a:t>Со </a:t>
            </a:r>
            <a:r>
              <a:rPr lang="en-US" sz="1400" dirty="0" smtClean="0"/>
              <a:t>Pepsi</a:t>
            </a:r>
          </a:p>
          <a:p>
            <a:pPr fontAlgn="base"/>
            <a:r>
              <a:rPr lang="en-US" sz="1400" dirty="0" smtClean="0"/>
              <a:t>Snickers (</a:t>
            </a:r>
            <a:r>
              <a:rPr lang="ru-RU" sz="1400" dirty="0" smtClean="0"/>
              <a:t>шоколад</a:t>
            </a:r>
            <a:r>
              <a:rPr lang="ru-RU" sz="1400" dirty="0" smtClean="0"/>
              <a:t>)</a:t>
            </a:r>
            <a:endParaRPr lang="ru-RU" sz="14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fontAlgn="base"/>
            <a:r>
              <a:rPr lang="en-US" dirty="0" smtClean="0"/>
              <a:t>Twix </a:t>
            </a:r>
            <a:r>
              <a:rPr lang="en-US" dirty="0" smtClean="0"/>
              <a:t>(</a:t>
            </a:r>
            <a:r>
              <a:rPr lang="ru-RU" dirty="0" smtClean="0"/>
              <a:t>шоколад)</a:t>
            </a:r>
          </a:p>
          <a:p>
            <a:pPr fontAlgn="base"/>
            <a:r>
              <a:rPr lang="ru-RU" dirty="0" smtClean="0"/>
              <a:t>Безалкогольный напиток </a:t>
            </a:r>
            <a:r>
              <a:rPr lang="ru-RU" dirty="0" err="1" smtClean="0"/>
              <a:t>Соса-Со</a:t>
            </a:r>
            <a:r>
              <a:rPr lang="en-US" dirty="0" smtClean="0"/>
              <a:t>la: «</a:t>
            </a:r>
            <a:r>
              <a:rPr lang="ru-RU" dirty="0" smtClean="0"/>
              <a:t>Кока-Кола»,  »</a:t>
            </a:r>
            <a:r>
              <a:rPr lang="ru-RU" dirty="0" err="1" smtClean="0"/>
              <a:t>Соса-Со</a:t>
            </a:r>
            <a:r>
              <a:rPr lang="en-US" dirty="0" smtClean="0"/>
              <a:t>la»</a:t>
            </a:r>
          </a:p>
          <a:p>
            <a:pPr fontAlgn="base"/>
            <a:r>
              <a:rPr lang="ru-RU" dirty="0" smtClean="0"/>
              <a:t>Детское питание </a:t>
            </a:r>
            <a:r>
              <a:rPr lang="en-US" dirty="0" smtClean="0"/>
              <a:t>Nestle</a:t>
            </a:r>
          </a:p>
          <a:p>
            <a:pPr fontAlgn="base"/>
            <a:r>
              <a:rPr lang="ru-RU" dirty="0" smtClean="0"/>
              <a:t>Детское питание, продукты «</a:t>
            </a:r>
            <a:r>
              <a:rPr lang="ru-RU" dirty="0" err="1" smtClean="0"/>
              <a:t>Делми</a:t>
            </a:r>
            <a:r>
              <a:rPr lang="ru-RU" dirty="0" smtClean="0"/>
              <a:t>» </a:t>
            </a:r>
            <a:r>
              <a:rPr lang="en-US" dirty="0" smtClean="0"/>
              <a:t>Unilever (</a:t>
            </a:r>
            <a:r>
              <a:rPr lang="ru-RU" dirty="0" err="1" smtClean="0"/>
              <a:t>Юнилевер</a:t>
            </a:r>
            <a:r>
              <a:rPr lang="ru-RU" dirty="0" smtClean="0"/>
              <a:t>)</a:t>
            </a:r>
          </a:p>
          <a:p>
            <a:pPr fontAlgn="base"/>
            <a:r>
              <a:rPr lang="ru-RU" dirty="0" smtClean="0"/>
              <a:t>Йогурты, кефир, сыр, детское питание </a:t>
            </a:r>
            <a:r>
              <a:rPr lang="en-US" dirty="0" err="1" smtClean="0"/>
              <a:t>Denon</a:t>
            </a:r>
            <a:endParaRPr lang="en-US" dirty="0" smtClean="0"/>
          </a:p>
          <a:p>
            <a:pPr fontAlgn="base"/>
            <a:r>
              <a:rPr lang="ru-RU" dirty="0" smtClean="0"/>
              <a:t>Кетчупы, соусы. </a:t>
            </a:r>
            <a:r>
              <a:rPr lang="en-US" dirty="0" smtClean="0"/>
              <a:t>Heinz Foods (</a:t>
            </a:r>
            <a:r>
              <a:rPr lang="ru-RU" dirty="0" err="1" smtClean="0"/>
              <a:t>Хайенц</a:t>
            </a:r>
            <a:r>
              <a:rPr lang="ru-RU" dirty="0" smtClean="0"/>
              <a:t> </a:t>
            </a:r>
            <a:r>
              <a:rPr lang="ru-RU" dirty="0" err="1" smtClean="0"/>
              <a:t>Фудс</a:t>
            </a:r>
            <a:r>
              <a:rPr lang="ru-RU" dirty="0" smtClean="0"/>
              <a:t>)</a:t>
            </a:r>
          </a:p>
          <a:p>
            <a:pPr fontAlgn="base"/>
            <a:r>
              <a:rPr lang="ru-RU" dirty="0" smtClean="0"/>
              <a:t>Печенье </a:t>
            </a:r>
            <a:r>
              <a:rPr lang="en-US" dirty="0" err="1" smtClean="0"/>
              <a:t>Parmalat</a:t>
            </a:r>
            <a:endParaRPr lang="en-US" dirty="0" smtClean="0"/>
          </a:p>
          <a:p>
            <a:pPr fontAlgn="base"/>
            <a:r>
              <a:rPr lang="ru-RU" dirty="0" smtClean="0"/>
              <a:t>Приправы, майонезы, соусы </a:t>
            </a:r>
            <a:r>
              <a:rPr lang="en-US" dirty="0" smtClean="0"/>
              <a:t>Heinz</a:t>
            </a:r>
          </a:p>
          <a:p>
            <a:pPr fontAlgn="base"/>
            <a:r>
              <a:rPr lang="ru-RU" dirty="0" smtClean="0"/>
              <a:t>Приправы, майонезы, соусы </a:t>
            </a:r>
            <a:r>
              <a:rPr lang="en-US" dirty="0" smtClean="0"/>
              <a:t>Hellman’s</a:t>
            </a:r>
          </a:p>
          <a:p>
            <a:pPr fontAlgn="base"/>
            <a:r>
              <a:rPr lang="ru-RU" dirty="0" smtClean="0"/>
              <a:t>Рис </a:t>
            </a:r>
            <a:r>
              <a:rPr lang="en-US" dirty="0" smtClean="0"/>
              <a:t>Uncle Bens Mars</a:t>
            </a:r>
          </a:p>
          <a:p>
            <a:pPr fontAlgn="base"/>
            <a:r>
              <a:rPr lang="ru-RU" dirty="0" smtClean="0"/>
              <a:t>Соусы </a:t>
            </a:r>
            <a:r>
              <a:rPr lang="en-US" dirty="0" err="1" smtClean="0"/>
              <a:t>Knorr</a:t>
            </a:r>
            <a:endParaRPr lang="en-US" dirty="0" smtClean="0"/>
          </a:p>
          <a:p>
            <a:pPr fontAlgn="base"/>
            <a:r>
              <a:rPr lang="ru-RU" dirty="0" smtClean="0"/>
              <a:t>Супы </a:t>
            </a:r>
            <a:r>
              <a:rPr lang="en-US" dirty="0" smtClean="0"/>
              <a:t>Campbell</a:t>
            </a:r>
          </a:p>
          <a:p>
            <a:pPr fontAlgn="base"/>
            <a:r>
              <a:rPr lang="ru-RU" dirty="0" smtClean="0"/>
              <a:t>Сухие завтраки </a:t>
            </a:r>
            <a:r>
              <a:rPr lang="en-US" dirty="0" smtClean="0"/>
              <a:t>Kellogg’s</a:t>
            </a:r>
          </a:p>
          <a:p>
            <a:pPr fontAlgn="base"/>
            <a:r>
              <a:rPr lang="ru-RU" dirty="0" smtClean="0"/>
              <a:t>Чай </a:t>
            </a:r>
            <a:r>
              <a:rPr lang="en-US" dirty="0" smtClean="0"/>
              <a:t>Lipton</a:t>
            </a:r>
          </a:p>
          <a:p>
            <a:pPr fontAlgn="base"/>
            <a:r>
              <a:rPr lang="ru-RU" dirty="0" smtClean="0"/>
              <a:t>Шоколад, чипсы, кофе, детское питание </a:t>
            </a:r>
            <a:r>
              <a:rPr lang="en-US" dirty="0" smtClean="0"/>
              <a:t>Kraft (</a:t>
            </a:r>
            <a:r>
              <a:rPr lang="ru-RU" dirty="0" err="1" smtClean="0"/>
              <a:t>Крафт</a:t>
            </a:r>
            <a:r>
              <a:rPr lang="ru-RU" dirty="0" smtClean="0"/>
              <a:t>)</a:t>
            </a:r>
          </a:p>
          <a:p>
            <a:pPr fontAlgn="base"/>
            <a:r>
              <a:rPr lang="ru-RU" dirty="0" smtClean="0"/>
              <a:t>Шоколадные изделия </a:t>
            </a:r>
            <a:r>
              <a:rPr lang="en-US" dirty="0" smtClean="0"/>
              <a:t>Hershey’s Cadbury </a:t>
            </a:r>
            <a:r>
              <a:rPr lang="en-US" dirty="0" err="1" smtClean="0"/>
              <a:t>Fruit&amp;Nut</a:t>
            </a:r>
            <a:endParaRPr lang="en-US" dirty="0" smtClean="0"/>
          </a:p>
          <a:p>
            <a:pPr fontAlgn="base"/>
            <a:r>
              <a:rPr lang="ru-RU" dirty="0" smtClean="0"/>
              <a:t>Шоколадный напиток </a:t>
            </a:r>
            <a:r>
              <a:rPr lang="en-US" dirty="0" smtClean="0"/>
              <a:t>Nestle </a:t>
            </a:r>
            <a:r>
              <a:rPr lang="en-US" dirty="0" err="1" smtClean="0"/>
              <a:t>Nesquik</a:t>
            </a:r>
            <a:endParaRPr lang="en-US" dirty="0" smtClean="0"/>
          </a:p>
          <a:p>
            <a:pPr fontAlgn="base"/>
            <a:r>
              <a:rPr lang="ru-RU" dirty="0" smtClean="0"/>
              <a:t>Попкорн – которым по всюду на улицах торгуют.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5079679_38abff4e054517f2c86559fcb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060848"/>
            <a:ext cx="6068392" cy="377757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всё же…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59</TotalTime>
  <Words>410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Генетически модифицированный организм — организм, генотип которого был искусственно изменён при помощи методов генной инженерии.</vt:lpstr>
      <vt:lpstr>Исследование безопасности ГМО является важной частью программы исследовательских и технологических разработок в прикладной молекулярной биологии.</vt:lpstr>
      <vt:lpstr>Главный вывод, вытекающий из усилий более чем 130 научно-исследовательских проектов, охватывающих 25 лет исследований и проведённых с участием более чем 500 независимых исследовательских групп, состоит в том, что биотехнологии и, в частности, ГМО как таковые не более опасны, чем, например, традиционные технологии селекции растений</vt:lpstr>
      <vt:lpstr>ГМО и животные</vt:lpstr>
      <vt:lpstr>ГМО в растениях</vt:lpstr>
      <vt:lpstr>Е добавки</vt:lpstr>
      <vt:lpstr>Черный список продуктов в котором содержатся трансгенны!</vt:lpstr>
      <vt:lpstr>И всё же…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Генетически модифицированный организм — организм, генотип которого был искусственно изменён при помощи методов генной инженерии.</dc:title>
  <dc:creator>Никита</dc:creator>
  <cp:lastModifiedBy>Никита</cp:lastModifiedBy>
  <cp:revision>12</cp:revision>
  <dcterms:created xsi:type="dcterms:W3CDTF">2013-12-03T07:49:43Z</dcterms:created>
  <dcterms:modified xsi:type="dcterms:W3CDTF">2013-12-10T18:39:00Z</dcterms:modified>
</cp:coreProperties>
</file>