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0DD399-D7FF-43AC-B3E2-07D3CA935891}" type="datetimeFigureOut">
              <a:rPr lang="ru-RU" smtClean="0"/>
              <a:t>09.12.2013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9DB97F-117D-4E72-BF55-4350002A032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Биогеоценоз широколиственного леса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/>
              <a:t>Дубрава</a:t>
            </a:r>
            <a:endParaRPr lang="ru-RU" dirty="0"/>
          </a:p>
        </p:txBody>
      </p:sp>
      <p:pic>
        <p:nvPicPr>
          <p:cNvPr id="4" name="Содержимое 3" descr="natspark-Gomolshanskie-lesa-Ukrain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0450" y="1935163"/>
            <a:ext cx="7023099" cy="43894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llustration_Quercus_robur0_clea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214422"/>
            <a:ext cx="2763148" cy="4433888"/>
          </a:xfrm>
        </p:spPr>
      </p:pic>
      <p:pic>
        <p:nvPicPr>
          <p:cNvPr id="6" name="Содержимое 5" descr="Quercus_ilex_rotundifoli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120489"/>
            <a:ext cx="4038600" cy="403466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a946e2463d6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857232"/>
            <a:ext cx="4381529" cy="3286148"/>
          </a:xfrm>
        </p:spPr>
      </p:pic>
      <p:pic>
        <p:nvPicPr>
          <p:cNvPr id="6" name="Содержимое 5" descr="image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000496" y="3143248"/>
            <a:ext cx="4691280" cy="329089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8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Биогеоценоз широколиственного леса</vt:lpstr>
      <vt:lpstr>Дубрава</vt:lpstr>
      <vt:lpstr>Слайд 3</vt:lpstr>
      <vt:lpstr>Слайд 4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Биогеоценоз широколиственного леса</dc:title>
  <dc:creator>карина</dc:creator>
  <cp:lastModifiedBy>карина</cp:lastModifiedBy>
  <cp:revision>2</cp:revision>
  <dcterms:created xsi:type="dcterms:W3CDTF">2013-12-09T14:59:00Z</dcterms:created>
  <dcterms:modified xsi:type="dcterms:W3CDTF">2013-12-09T15:09:41Z</dcterms:modified>
</cp:coreProperties>
</file>