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5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310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50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63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340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44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38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5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2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88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08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F11BCF7-F6E9-4D86-8A16-CB6F26925158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C7A182A-0721-4F33-BC3F-2DA759ED3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279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   Наркотики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8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Ризик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92214"/>
            <a:ext cx="10058400" cy="3979985"/>
          </a:xfrm>
        </p:spPr>
        <p:txBody>
          <a:bodyPr/>
          <a:lstStyle/>
          <a:p>
            <a:r>
              <a:rPr lang="uk-UA" dirty="0" smtClean="0"/>
              <a:t>Наркомани є найбільшою групою ризику захворювання на СНІД, 70% хворих на СНІД – наркомани.</a:t>
            </a:r>
            <a:r>
              <a:rPr lang="ru-RU" dirty="0"/>
              <a:t> </a:t>
            </a:r>
            <a:r>
              <a:rPr lang="ru-RU" dirty="0" err="1"/>
              <a:t>Жахливо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наркотично</a:t>
            </a:r>
            <a:r>
              <a:rPr lang="ru-RU" dirty="0"/>
              <a:t> </a:t>
            </a:r>
            <a:r>
              <a:rPr lang="ru-RU" dirty="0" err="1"/>
              <a:t>залежних</a:t>
            </a:r>
            <a:r>
              <a:rPr lang="ru-RU" dirty="0"/>
              <a:t>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люди.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3810931"/>
            <a:ext cx="5416061" cy="2871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02" y="3774831"/>
            <a:ext cx="4295414" cy="29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2830" y="484632"/>
            <a:ext cx="8115417" cy="1609344"/>
          </a:xfrm>
        </p:spPr>
        <p:txBody>
          <a:bodyPr/>
          <a:lstStyle/>
          <a:p>
            <a:r>
              <a:rPr lang="uk-UA" dirty="0"/>
              <a:t>Лікування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340" y="2836984"/>
            <a:ext cx="10058400" cy="3053862"/>
          </a:xfrm>
        </p:spPr>
        <p:txBody>
          <a:bodyPr>
            <a:normAutofit/>
          </a:bodyPr>
          <a:lstStyle/>
          <a:p>
            <a:r>
              <a:rPr lang="uk-UA" dirty="0"/>
              <a:t>Лікування наркоманії в більшості випадків не приносить успіху. Застосовувані в спеціалізованих </a:t>
            </a:r>
            <a:r>
              <a:rPr lang="uk-UA" dirty="0" err="1"/>
              <a:t>клініках</a:t>
            </a:r>
            <a:r>
              <a:rPr lang="uk-UA" dirty="0"/>
              <a:t> методики дійові лише при активній позиції самого хворого. Але й у таких випадках після одужання частими є рецидиви. Також були марними всі зусилля по боротьбі з виробництвом і збутом наркотиків</a:t>
            </a:r>
            <a:r>
              <a:rPr lang="uk-UA" sz="2400" dirty="0" smtClean="0"/>
              <a:t>.</a:t>
            </a:r>
          </a:p>
          <a:p>
            <a:r>
              <a:rPr lang="uk-UA" dirty="0"/>
              <a:t>Ще одним способом лікування наркоманії є християнські реабілітаційні центри.[1] Вони також не дають гарантії позбавлення від наркотичної залежності, але зафіксовано випадки звільнення, коли попереднє медичне лікування не дало результатів. Таких центрів на території України є сотні. Хворі у таких центрах мають певний розпорядок дня, в якому значну частину займає молитва і вивчення Слова Божого (що є центральною частиною процесу лікування).</a:t>
            </a:r>
          </a:p>
        </p:txBody>
      </p:sp>
    </p:spTree>
    <p:extLst>
      <p:ext uri="{BB962C8B-B14F-4D97-AF65-F5344CB8AC3E}">
        <p14:creationId xmlns:p14="http://schemas.microsoft.com/office/powerpoint/2010/main" val="5119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246" y="484632"/>
            <a:ext cx="9276002" cy="1609344"/>
          </a:xfrm>
        </p:spPr>
        <p:txBody>
          <a:bodyPr/>
          <a:lstStyle/>
          <a:p>
            <a:r>
              <a:rPr lang="uk-UA" dirty="0"/>
              <a:t>Наркоманія в Україні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448" y="3001107"/>
            <a:ext cx="10058400" cy="3487615"/>
          </a:xfrm>
        </p:spPr>
        <p:txBody>
          <a:bodyPr/>
          <a:lstStyle/>
          <a:p>
            <a:r>
              <a:rPr lang="uk-UA" dirty="0"/>
              <a:t>За даними незалежних експертів кількість наркозалежних в Україні - 1,5-2 мільйона осіб, що в десятки разів перевищує різні офіційні цифри. У 2010 р. МВС констатувало, що кожен із семи тяжких злочинів вчинено у сфері обігу наркотиків.</a:t>
            </a:r>
          </a:p>
          <a:p>
            <a:endParaRPr lang="uk-UA" dirty="0"/>
          </a:p>
          <a:p>
            <a:r>
              <a:rPr lang="uk-UA" dirty="0"/>
              <a:t>Того ж року Міністерство охорони здоров`я подало, що «від 8% до 26% школярів у віці 13-16 років пробували наркотики хоча б один раз». Нині наркозалежність помолодшала до 10-11-ти років. Останніми роками Україна послідовно прямує до національної катастрофи: кількість наркозалежних зростає в геометричній прогресії.</a:t>
            </a:r>
          </a:p>
        </p:txBody>
      </p:sp>
    </p:spTree>
    <p:extLst>
      <p:ext uri="{BB962C8B-B14F-4D97-AF65-F5344CB8AC3E}">
        <p14:creationId xmlns:p14="http://schemas.microsoft.com/office/powerpoint/2010/main" val="25717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907" y="719093"/>
            <a:ext cx="10199077" cy="1789176"/>
          </a:xfrm>
        </p:spPr>
        <p:txBody>
          <a:bodyPr>
            <a:normAutofit/>
          </a:bodyPr>
          <a:lstStyle/>
          <a:p>
            <a:r>
              <a:rPr lang="uk-UA" sz="8800" dirty="0" smtClean="0"/>
              <a:t>Дякую </a:t>
            </a:r>
            <a:r>
              <a:rPr lang="uk-UA" sz="8800" dirty="0"/>
              <a:t>за увагу…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448" y="2508269"/>
            <a:ext cx="10058400" cy="4050792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48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417" y="492370"/>
            <a:ext cx="4196861" cy="1113692"/>
          </a:xfrm>
          <a:noFill/>
        </p:spPr>
        <p:txBody>
          <a:bodyPr>
            <a:noAutofit/>
          </a:bodyPr>
          <a:lstStyle/>
          <a:p>
            <a:r>
              <a:rPr lang="uk-UA" sz="4800" b="1" dirty="0" err="1" smtClean="0"/>
              <a:t>Нарко́тик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170" y="2965938"/>
            <a:ext cx="10331078" cy="3206262"/>
          </a:xfrm>
        </p:spPr>
        <p:txBody>
          <a:bodyPr>
            <a:normAutofit/>
          </a:bodyPr>
          <a:lstStyle/>
          <a:p>
            <a:r>
              <a:rPr lang="uk-UA" b="1" dirty="0"/>
              <a:t>(від </a:t>
            </a:r>
            <a:r>
              <a:rPr lang="uk-UA" b="1" dirty="0" err="1"/>
              <a:t>грец</a:t>
            </a:r>
            <a:r>
              <a:rPr lang="uk-UA" b="1" dirty="0"/>
              <a:t>. </a:t>
            </a:r>
            <a:r>
              <a:rPr lang="en-US" b="1" dirty="0" err="1"/>
              <a:t>narkoticos</a:t>
            </a:r>
            <a:r>
              <a:rPr lang="en-US" b="1" dirty="0"/>
              <a:t> — </a:t>
            </a:r>
            <a:r>
              <a:rPr lang="uk-UA" b="1" dirty="0"/>
              <a:t>той, що призводить до заціпеніння, одурманюючий) — дуже корисні по відношенню до обміну речовин субстанції природних чи штучних речовин, здатні викликати і фізичну залежність, внаслідок заміщення однієї з речовин-учасників природного метаболізму, і — психічну. Впливаючи на нервові центри головного мозку, наркотик може створювати підняття настрою, чи надмірну сонливість, хворобливу, незвичайну веселість — ейфорію, а іноді й порушення свідомості. У патологічних випадках цей стан може бути цілком нереалістичним, викликати манію величі та невразливості.</a:t>
            </a:r>
          </a:p>
        </p:txBody>
      </p:sp>
    </p:spTree>
    <p:extLst>
      <p:ext uri="{BB962C8B-B14F-4D97-AF65-F5344CB8AC3E}">
        <p14:creationId xmlns:p14="http://schemas.microsoft.com/office/powerpoint/2010/main" val="3310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168" y="484632"/>
            <a:ext cx="9569079" cy="1449676"/>
          </a:xfrm>
        </p:spPr>
        <p:txBody>
          <a:bodyPr/>
          <a:lstStyle/>
          <a:p>
            <a:r>
              <a:rPr lang="uk-UA" b="1" i="1" dirty="0"/>
              <a:t>Наркотичні препарати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555162"/>
            <a:ext cx="10058400" cy="4050792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найнебезпечніші</a:t>
            </a:r>
            <a:r>
              <a:rPr lang="uk-UA" sz="1800" b="1" dirty="0"/>
              <a:t>: героїн, морфій, опіум і інші наркотики; амфетаміни типу </a:t>
            </a:r>
            <a:r>
              <a:rPr lang="uk-UA" sz="1800" b="1" dirty="0" err="1"/>
              <a:t>метедріна</a:t>
            </a:r>
            <a:r>
              <a:rPr lang="uk-UA" sz="1800" b="1" dirty="0"/>
              <a:t> та </a:t>
            </a:r>
            <a:r>
              <a:rPr lang="uk-UA" sz="1800" b="1" dirty="0" err="1"/>
              <a:t>метамфетаміна</a:t>
            </a:r>
            <a:r>
              <a:rPr lang="uk-UA" sz="1800" b="1" dirty="0"/>
              <a:t> що вводяться як ін'єкція;</a:t>
            </a:r>
          </a:p>
          <a:p>
            <a:r>
              <a:rPr lang="uk-UA" sz="1800" b="1" dirty="0"/>
              <a:t>менш небезпечні наркотики: кодеїн; стимулятори </a:t>
            </a:r>
            <a:r>
              <a:rPr lang="uk-UA" sz="1800" b="1" dirty="0" err="1"/>
              <a:t>амфетамінового</a:t>
            </a:r>
            <a:r>
              <a:rPr lang="uk-UA" sz="1800" b="1" dirty="0"/>
              <a:t> типу: </a:t>
            </a:r>
            <a:r>
              <a:rPr lang="uk-UA" sz="1800" b="1" dirty="0" err="1"/>
              <a:t>бензедрин</a:t>
            </a:r>
            <a:r>
              <a:rPr lang="uk-UA" sz="1800" b="1" dirty="0"/>
              <a:t> і барбітурати;</a:t>
            </a:r>
          </a:p>
          <a:p>
            <a:r>
              <a:rPr lang="uk-UA" sz="1800" b="1" dirty="0"/>
              <a:t>найменш небезпечні: </a:t>
            </a:r>
            <a:r>
              <a:rPr lang="uk-UA" sz="1800" b="1" dirty="0" err="1"/>
              <a:t>канабіс</a:t>
            </a:r>
            <a:r>
              <a:rPr lang="uk-UA" sz="1800" b="1" dirty="0"/>
              <a:t>; препарати </a:t>
            </a:r>
            <a:r>
              <a:rPr lang="uk-UA" sz="1800" b="1" dirty="0" err="1"/>
              <a:t>амфетамінового</a:t>
            </a:r>
            <a:r>
              <a:rPr lang="uk-UA" sz="1800" b="1" dirty="0"/>
              <a:t> типу пониженої активності, ЛСД.</a:t>
            </a:r>
          </a:p>
          <a:p>
            <a:r>
              <a:rPr lang="uk-UA" sz="1800" b="1" dirty="0"/>
              <a:t>Синтезовані препарати, наприклад </a:t>
            </a:r>
            <a:r>
              <a:rPr lang="uk-UA" sz="1800" b="1" dirty="0" err="1"/>
              <a:t>екстезі</a:t>
            </a:r>
            <a:r>
              <a:rPr lang="uk-UA" sz="1800" b="1" dirty="0"/>
              <a:t>, зазвичай є модифікаціями молекули </a:t>
            </a:r>
            <a:r>
              <a:rPr lang="uk-UA" sz="1800" b="1" dirty="0" err="1"/>
              <a:t>амфетаміна</a:t>
            </a:r>
            <a:r>
              <a:rPr lang="uk-UA" sz="1800" b="1" dirty="0"/>
              <a:t>, змінюваної, щоб обійти закон, а також для отримання додаткових ефектів, і можуть бути в багато разів сильнішими і небезпечними. </a:t>
            </a:r>
            <a:r>
              <a:rPr lang="uk-UA" sz="1800" b="1" dirty="0" err="1"/>
              <a:t>Крек</a:t>
            </a:r>
            <a:r>
              <a:rPr lang="uk-UA" sz="1800" b="1" dirty="0"/>
              <a:t>, форма кокаїну, був створений виробниками наркотиків на початку 1980-х.</a:t>
            </a:r>
          </a:p>
        </p:txBody>
      </p:sp>
    </p:spTree>
    <p:extLst>
      <p:ext uri="{BB962C8B-B14F-4D97-AF65-F5344CB8AC3E}">
        <p14:creationId xmlns:p14="http://schemas.microsoft.com/office/powerpoint/2010/main" val="32024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08" y="484632"/>
            <a:ext cx="8736740" cy="1609344"/>
          </a:xfrm>
        </p:spPr>
        <p:txBody>
          <a:bodyPr/>
          <a:lstStyle/>
          <a:p>
            <a:r>
              <a:rPr lang="uk-UA" dirty="0"/>
              <a:t>Наркозалежність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3036276"/>
            <a:ext cx="10058400" cy="3135923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/>
              <a:t>Наркозалежність — непереборний потяг пов'язаний з психічною (психологічною), а інколи фізичною (фізіологічною) залежністю від наркотиків.</a:t>
            </a:r>
          </a:p>
          <a:p>
            <a:r>
              <a:rPr lang="uk-UA" dirty="0" smtClean="0"/>
              <a:t>Розрізняють </a:t>
            </a:r>
            <a:r>
              <a:rPr lang="uk-UA" dirty="0"/>
              <a:t>позитивну прихильність — прийом наркотику для досягнення приємного ефекту (ейфорія, відчуття бадьорості, підвищений настрій) і негативну прихильність — прийом наркотику для того, щоб позбутися поганого самопочуття. Фізична залежність означає тяжкі і навіть болючі відчуття, хворобливий стан при перерві постійного прийому наркотиків (</a:t>
            </a:r>
            <a:r>
              <a:rPr lang="uk-UA" dirty="0" err="1"/>
              <a:t>т.зв</a:t>
            </a:r>
            <a:r>
              <a:rPr lang="uk-UA" dirty="0"/>
              <a:t>. </a:t>
            </a:r>
            <a:r>
              <a:rPr lang="uk-UA" dirty="0" err="1"/>
              <a:t>абстинентний</a:t>
            </a:r>
            <a:r>
              <a:rPr lang="uk-UA" dirty="0"/>
              <a:t> синдром, ломка). Від цих </a:t>
            </a:r>
            <a:r>
              <a:rPr lang="uk-UA" dirty="0" err="1"/>
              <a:t>відчуттів</a:t>
            </a:r>
            <a:r>
              <a:rPr lang="uk-UA" dirty="0"/>
              <a:t> рятує поновлення прийому наркотиків.</a:t>
            </a:r>
          </a:p>
        </p:txBody>
      </p:sp>
    </p:spTree>
    <p:extLst>
      <p:ext uri="{BB962C8B-B14F-4D97-AF65-F5344CB8AC3E}">
        <p14:creationId xmlns:p14="http://schemas.microsoft.com/office/powerpoint/2010/main" val="5462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Проявами наркоманії </a:t>
            </a:r>
            <a:r>
              <a:rPr lang="uk-UA" dirty="0" smtClean="0"/>
              <a:t>є: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766646"/>
            <a:ext cx="10058400" cy="3405554"/>
          </a:xfrm>
        </p:spPr>
        <p:txBody>
          <a:bodyPr/>
          <a:lstStyle/>
          <a:p>
            <a:r>
              <a:rPr lang="uk-UA" dirty="0" smtClean="0"/>
              <a:t>психічна </a:t>
            </a:r>
            <a:r>
              <a:rPr lang="uk-UA" dirty="0"/>
              <a:t>і фізична залежність від цих речовин</a:t>
            </a:r>
            <a:r>
              <a:rPr lang="uk-UA" dirty="0" smtClean="0"/>
              <a:t>,</a:t>
            </a:r>
          </a:p>
          <a:p>
            <a:r>
              <a:rPr lang="uk-UA" dirty="0" smtClean="0"/>
              <a:t>розвиток </a:t>
            </a:r>
            <a:r>
              <a:rPr lang="uk-UA" dirty="0"/>
              <a:t>абстиненції внаслідок припинення їх прийому</a:t>
            </a:r>
            <a:r>
              <a:rPr lang="uk-UA" dirty="0" smtClean="0"/>
              <a:t>.                                               </a:t>
            </a:r>
          </a:p>
          <a:p>
            <a:pPr marL="0" indent="0">
              <a:buNone/>
            </a:pPr>
            <a:r>
              <a:rPr lang="ru-RU" sz="1600" dirty="0" err="1" smtClean="0"/>
              <a:t>Абстинентний</a:t>
            </a:r>
            <a:r>
              <a:rPr lang="ru-RU" sz="1600" dirty="0" smtClean="0"/>
              <a:t> </a:t>
            </a:r>
            <a:r>
              <a:rPr lang="ru-RU" sz="1600" dirty="0"/>
              <a:t>синдром </a:t>
            </a:r>
            <a:r>
              <a:rPr lang="ru-RU" sz="1800" dirty="0"/>
              <a:t>— синдром </a:t>
            </a:r>
            <a:r>
              <a:rPr lang="ru-RU" sz="1800" dirty="0" err="1"/>
              <a:t>фізичних</a:t>
            </a:r>
            <a:r>
              <a:rPr lang="ru-RU" sz="1800" dirty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/>
              <a:t>психічних</a:t>
            </a:r>
            <a:r>
              <a:rPr lang="ru-RU" sz="1800" dirty="0"/>
              <a:t> </a:t>
            </a:r>
            <a:r>
              <a:rPr lang="ru-RU" sz="1800" dirty="0" err="1"/>
              <a:t>розладів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розвивається</a:t>
            </a:r>
            <a:r>
              <a:rPr lang="ru-RU" sz="1800" dirty="0"/>
              <a:t> у </a:t>
            </a:r>
            <a:r>
              <a:rPr lang="ru-RU" sz="1800" dirty="0" err="1"/>
              <a:t>хворих</a:t>
            </a:r>
            <a:r>
              <a:rPr lang="ru-RU" sz="1800" dirty="0"/>
              <a:t> на </a:t>
            </a:r>
            <a:r>
              <a:rPr lang="ru-RU" sz="1800" dirty="0" err="1"/>
              <a:t>наркоманію</a:t>
            </a:r>
            <a:r>
              <a:rPr lang="ru-RU" sz="1800" dirty="0"/>
              <a:t> через </a:t>
            </a:r>
            <a:r>
              <a:rPr lang="ru-RU" sz="1800" dirty="0" err="1"/>
              <a:t>деякий</a:t>
            </a:r>
            <a:r>
              <a:rPr lang="ru-RU" sz="1800" dirty="0"/>
              <a:t> час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припинення</a:t>
            </a:r>
            <a:r>
              <a:rPr lang="ru-RU" sz="1800" dirty="0"/>
              <a:t> </a:t>
            </a:r>
            <a:r>
              <a:rPr lang="ru-RU" sz="1800" dirty="0" err="1"/>
              <a:t>прийому</a:t>
            </a:r>
            <a:r>
              <a:rPr lang="ru-RU" sz="1800" dirty="0"/>
              <a:t> наркотику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зменшення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дози</a:t>
            </a:r>
            <a:r>
              <a:rPr lang="ru-RU" sz="1800" dirty="0"/>
              <a:t>.</a:t>
            </a:r>
            <a:endParaRPr lang="uk-UA" sz="1800" dirty="0" smtClean="0"/>
          </a:p>
        </p:txBody>
      </p:sp>
    </p:spTree>
    <p:extLst>
      <p:ext uri="{BB962C8B-B14F-4D97-AF65-F5344CB8AC3E}">
        <p14:creationId xmlns:p14="http://schemas.microsoft.com/office/powerpoint/2010/main" val="27514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292" y="484632"/>
            <a:ext cx="9404956" cy="1609344"/>
          </a:xfrm>
        </p:spPr>
        <p:txBody>
          <a:bodyPr/>
          <a:lstStyle/>
          <a:p>
            <a:r>
              <a:rPr lang="uk-UA" dirty="0" smtClean="0"/>
              <a:t>Наслідки вживання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 вживанні наркотиків приємний стан ейфорії, бадьорості швидко змінюється на погане самопочуття, появою психічної залежності.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1" y="4076700"/>
            <a:ext cx="3143250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04" y="4049268"/>
            <a:ext cx="3375891" cy="2122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79" y="4003431"/>
            <a:ext cx="3564025" cy="23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39969"/>
            <a:ext cx="8393723" cy="973015"/>
          </a:xfrm>
        </p:spPr>
        <p:txBody>
          <a:bodyPr>
            <a:normAutofit/>
          </a:bodyPr>
          <a:lstStyle/>
          <a:p>
            <a:r>
              <a:rPr lang="uk-UA" dirty="0" smtClean="0"/>
              <a:t>Вплив на організм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08" y="1500554"/>
            <a:ext cx="10870340" cy="4671646"/>
          </a:xfrm>
        </p:spPr>
        <p:txBody>
          <a:bodyPr/>
          <a:lstStyle/>
          <a:p>
            <a:r>
              <a:rPr lang="uk-UA" dirty="0" smtClean="0"/>
              <a:t>Через шкідливий вплив наркотичних речовин наркомани втрачають здоров'я, деградують, змінюється їх зовнішній вигляд.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2591533"/>
            <a:ext cx="5610225" cy="3990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33" y="2558195"/>
            <a:ext cx="5715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9754" y="484632"/>
            <a:ext cx="8408494" cy="922137"/>
          </a:xfrm>
        </p:spPr>
        <p:txBody>
          <a:bodyPr/>
          <a:lstStyle/>
          <a:p>
            <a:r>
              <a:rPr lang="uk-UA" dirty="0"/>
              <a:t>Вплив на організм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9" y="2093976"/>
            <a:ext cx="5880885" cy="4193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7" y="2093977"/>
            <a:ext cx="5894920" cy="4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692" y="484632"/>
            <a:ext cx="8490556" cy="1609344"/>
          </a:xfrm>
        </p:spPr>
        <p:txBody>
          <a:bodyPr/>
          <a:lstStyle/>
          <a:p>
            <a:r>
              <a:rPr lang="uk-UA" dirty="0"/>
              <a:t>Вплив на організм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" y="2526201"/>
            <a:ext cx="5610225" cy="3990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73" y="2516676"/>
            <a:ext cx="5619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97</TotalTime>
  <Words>620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Cambria</vt:lpstr>
      <vt:lpstr>Rockwell</vt:lpstr>
      <vt:lpstr>Rockwell Condensed</vt:lpstr>
      <vt:lpstr>Wingdings</vt:lpstr>
      <vt:lpstr>Дерево</vt:lpstr>
      <vt:lpstr>     Наркотики</vt:lpstr>
      <vt:lpstr>Нарко́тик</vt:lpstr>
      <vt:lpstr>Наркотичні препарати</vt:lpstr>
      <vt:lpstr>Наркозалежність</vt:lpstr>
      <vt:lpstr>Проявами наркоманії є:</vt:lpstr>
      <vt:lpstr>Наслідки вживання</vt:lpstr>
      <vt:lpstr>Вплив на організм</vt:lpstr>
      <vt:lpstr>Вплив на організм</vt:lpstr>
      <vt:lpstr>Вплив на організм</vt:lpstr>
      <vt:lpstr>                    Ризик</vt:lpstr>
      <vt:lpstr>Лікування</vt:lpstr>
      <vt:lpstr>Наркоманія в Україні </vt:lpstr>
      <vt:lpstr>Дякую за увагу…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Наркотики</dc:title>
  <dc:creator>Комп</dc:creator>
  <cp:lastModifiedBy>Комп</cp:lastModifiedBy>
  <cp:revision>9</cp:revision>
  <dcterms:created xsi:type="dcterms:W3CDTF">2014-04-15T17:23:56Z</dcterms:created>
  <dcterms:modified xsi:type="dcterms:W3CDTF">2014-04-15T19:01:44Z</dcterms:modified>
</cp:coreProperties>
</file>