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19675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Перша </a:t>
            </a:r>
            <a:r>
              <a:rPr lang="ru-RU" dirty="0" err="1" smtClean="0"/>
              <a:t>допомога</a:t>
            </a:r>
            <a:r>
              <a:rPr lang="ru-RU" dirty="0" smtClean="0"/>
              <a:t> при </a:t>
            </a:r>
            <a:r>
              <a:rPr lang="ru-RU" dirty="0" err="1" smtClean="0"/>
              <a:t>переохолодженні</a:t>
            </a:r>
            <a:r>
              <a:rPr lang="ru-RU" dirty="0" smtClean="0"/>
              <a:t> (</a:t>
            </a:r>
            <a:r>
              <a:rPr lang="ru-RU" dirty="0" err="1" smtClean="0"/>
              <a:t>замерзанні</a:t>
            </a:r>
            <a:r>
              <a:rPr lang="ru-RU" dirty="0" smtClean="0"/>
              <a:t>) повинна </a:t>
            </a:r>
            <a:r>
              <a:rPr lang="ru-RU" dirty="0" err="1" smtClean="0"/>
              <a:t>надаватись</a:t>
            </a:r>
            <a:r>
              <a:rPr lang="ru-RU" dirty="0" smtClean="0"/>
              <a:t> </a:t>
            </a:r>
            <a:r>
              <a:rPr lang="ru-RU" dirty="0" err="1" smtClean="0"/>
              <a:t>якомога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, </a:t>
            </a:r>
            <a:r>
              <a:rPr lang="ru-RU" dirty="0" err="1" smtClean="0"/>
              <a:t>ще</a:t>
            </a:r>
            <a:r>
              <a:rPr lang="ru-RU" dirty="0" smtClean="0"/>
              <a:t> до </a:t>
            </a:r>
            <a:r>
              <a:rPr lang="ru-RU" dirty="0" err="1" smtClean="0"/>
              <a:t>прибуття</a:t>
            </a:r>
            <a:r>
              <a:rPr lang="ru-RU" dirty="0" smtClean="0"/>
              <a:t> </a:t>
            </a:r>
            <a:r>
              <a:rPr lang="ru-RU" dirty="0" err="1" smtClean="0"/>
              <a:t>бригади</a:t>
            </a:r>
            <a:r>
              <a:rPr lang="ru-RU" dirty="0" smtClean="0"/>
              <a:t> </a:t>
            </a:r>
            <a:r>
              <a:rPr lang="ru-RU" dirty="0" err="1" smtClean="0"/>
              <a:t>швидкої</a:t>
            </a:r>
            <a:r>
              <a:rPr lang="ru-RU" dirty="0" smtClean="0"/>
              <a:t> </a:t>
            </a:r>
            <a:r>
              <a:rPr lang="ru-RU" dirty="0" err="1" smtClean="0"/>
              <a:t>медичної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. </a:t>
            </a:r>
            <a:r>
              <a:rPr lang="ru-RU" dirty="0" err="1" smtClean="0"/>
              <a:t>Слід</a:t>
            </a:r>
            <a:r>
              <a:rPr lang="ru-RU" dirty="0" smtClean="0"/>
              <a:t> перенести хворого в тепле </a:t>
            </a:r>
            <a:r>
              <a:rPr lang="ru-RU" dirty="0" err="1" smtClean="0"/>
              <a:t>приміщення</a:t>
            </a:r>
            <a:r>
              <a:rPr lang="ru-RU" dirty="0" smtClean="0"/>
              <a:t>; </a:t>
            </a:r>
            <a:r>
              <a:rPr lang="ru-RU" dirty="0" err="1" smtClean="0"/>
              <a:t>зняти</a:t>
            </a:r>
            <a:r>
              <a:rPr lang="ru-RU" dirty="0" smtClean="0"/>
              <a:t> </a:t>
            </a:r>
            <a:r>
              <a:rPr lang="ru-RU" dirty="0" err="1" smtClean="0"/>
              <a:t>холодне</a:t>
            </a:r>
            <a:r>
              <a:rPr lang="ru-RU" dirty="0" smtClean="0"/>
              <a:t> </a:t>
            </a:r>
            <a:r>
              <a:rPr lang="ru-RU" dirty="0" err="1" smtClean="0"/>
              <a:t>взуття</a:t>
            </a:r>
            <a:r>
              <a:rPr lang="ru-RU" dirty="0" smtClean="0"/>
              <a:t>, </a:t>
            </a:r>
            <a:r>
              <a:rPr lang="ru-RU" dirty="0" err="1" smtClean="0"/>
              <a:t>одяг</a:t>
            </a:r>
            <a:r>
              <a:rPr lang="ru-RU" dirty="0" smtClean="0"/>
              <a:t>, рукавички. </a:t>
            </a:r>
            <a:r>
              <a:rPr lang="ru-RU" dirty="0" err="1" smtClean="0"/>
              <a:t>Замінити</a:t>
            </a:r>
            <a:r>
              <a:rPr lang="ru-RU" dirty="0" smtClean="0"/>
              <a:t> </a:t>
            </a:r>
            <a:r>
              <a:rPr lang="ru-RU" dirty="0" err="1" smtClean="0"/>
              <a:t>мокрий</a:t>
            </a:r>
            <a:r>
              <a:rPr lang="ru-RU" dirty="0" smtClean="0"/>
              <a:t> та </a:t>
            </a:r>
            <a:r>
              <a:rPr lang="ru-RU" dirty="0" err="1" smtClean="0"/>
              <a:t>холодний</a:t>
            </a:r>
            <a:r>
              <a:rPr lang="ru-RU" dirty="0" smtClean="0"/>
              <a:t> </a:t>
            </a:r>
            <a:r>
              <a:rPr lang="ru-RU" dirty="0" err="1" smtClean="0"/>
              <a:t>одяг</a:t>
            </a:r>
            <a:r>
              <a:rPr lang="ru-RU" dirty="0" smtClean="0"/>
              <a:t> на </a:t>
            </a:r>
            <a:r>
              <a:rPr lang="ru-RU" dirty="0" err="1" smtClean="0"/>
              <a:t>сухий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теплий</a:t>
            </a:r>
            <a:r>
              <a:rPr lang="ru-RU" dirty="0" smtClean="0"/>
              <a:t>; </a:t>
            </a:r>
            <a:r>
              <a:rPr lang="ru-RU" dirty="0" err="1" smtClean="0"/>
              <a:t>розтерти</a:t>
            </a:r>
            <a:r>
              <a:rPr lang="ru-RU" dirty="0" smtClean="0"/>
              <a:t> </a:t>
            </a:r>
            <a:r>
              <a:rPr lang="ru-RU" dirty="0" err="1" smtClean="0"/>
              <a:t>обережно</a:t>
            </a:r>
            <a:r>
              <a:rPr lang="ru-RU" dirty="0" smtClean="0"/>
              <a:t> </a:t>
            </a:r>
            <a:r>
              <a:rPr lang="ru-RU" dirty="0" err="1" smtClean="0"/>
              <a:t>вражені</a:t>
            </a:r>
            <a:r>
              <a:rPr lang="ru-RU" dirty="0" smtClean="0"/>
              <a:t> </a:t>
            </a:r>
            <a:r>
              <a:rPr lang="ru-RU" dirty="0" err="1" smtClean="0"/>
              <a:t>кінцівки</a:t>
            </a:r>
            <a:r>
              <a:rPr lang="ru-RU" dirty="0" smtClean="0"/>
              <a:t> </a:t>
            </a:r>
            <a:r>
              <a:rPr lang="ru-RU" dirty="0" err="1" smtClean="0"/>
              <a:t>горілкою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спиртом, </a:t>
            </a:r>
            <a:r>
              <a:rPr lang="ru-RU" dirty="0" err="1" smtClean="0"/>
              <a:t>м'якою</a:t>
            </a:r>
            <a:r>
              <a:rPr lang="ru-RU" dirty="0" smtClean="0"/>
              <a:t> теплою тканиною; </a:t>
            </a:r>
            <a:r>
              <a:rPr lang="ru-RU" dirty="0" err="1" smtClean="0"/>
              <a:t>зігріти</a:t>
            </a:r>
            <a:r>
              <a:rPr lang="ru-RU" dirty="0" smtClean="0"/>
              <a:t> хворого шляхом </a:t>
            </a:r>
            <a:r>
              <a:rPr lang="ru-RU" dirty="0" err="1" smtClean="0"/>
              <a:t>накривання</a:t>
            </a:r>
            <a:r>
              <a:rPr lang="ru-RU" dirty="0" smtClean="0"/>
              <a:t> </a:t>
            </a:r>
            <a:r>
              <a:rPr lang="ru-RU" dirty="0" err="1" smtClean="0"/>
              <a:t>теплими</a:t>
            </a:r>
            <a:r>
              <a:rPr lang="ru-RU" dirty="0" smtClean="0"/>
              <a:t> </a:t>
            </a:r>
            <a:r>
              <a:rPr lang="ru-RU" dirty="0" err="1" smtClean="0"/>
              <a:t>ковдрами</a:t>
            </a:r>
            <a:r>
              <a:rPr lang="ru-RU" dirty="0" smtClean="0"/>
              <a:t> у </a:t>
            </a:r>
            <a:r>
              <a:rPr lang="ru-RU" dirty="0" err="1" smtClean="0"/>
              <a:t>ліжку</a:t>
            </a:r>
            <a:r>
              <a:rPr lang="ru-RU" dirty="0" smtClean="0"/>
              <a:t>; </a:t>
            </a:r>
            <a:r>
              <a:rPr lang="ru-RU" dirty="0" err="1" smtClean="0"/>
              <a:t>напоїти</a:t>
            </a:r>
            <a:r>
              <a:rPr lang="ru-RU" dirty="0" smtClean="0"/>
              <a:t> </a:t>
            </a:r>
            <a:r>
              <a:rPr lang="ru-RU" dirty="0" err="1" smtClean="0"/>
              <a:t>гарячим</a:t>
            </a:r>
            <a:r>
              <a:rPr lang="ru-RU" dirty="0" smtClean="0"/>
              <a:t> </a:t>
            </a:r>
            <a:r>
              <a:rPr lang="ru-RU" dirty="0" err="1" smtClean="0"/>
              <a:t>чаєм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кавою</a:t>
            </a:r>
            <a:r>
              <a:rPr lang="ru-RU" dirty="0" smtClean="0"/>
              <a:t>; </a:t>
            </a:r>
            <a:r>
              <a:rPr lang="ru-RU" dirty="0" err="1" smtClean="0"/>
              <a:t>прийняти</a:t>
            </a:r>
            <a:r>
              <a:rPr lang="ru-RU" dirty="0" smtClean="0"/>
              <a:t> 1-2 таблетки </a:t>
            </a:r>
            <a:r>
              <a:rPr lang="ru-RU" dirty="0" err="1" smtClean="0"/>
              <a:t>но-шпи</a:t>
            </a:r>
            <a:r>
              <a:rPr lang="ru-RU" dirty="0" smtClean="0"/>
              <a:t>, </a:t>
            </a:r>
            <a:r>
              <a:rPr lang="ru-RU" dirty="0" err="1" smtClean="0"/>
              <a:t>аспірину</a:t>
            </a:r>
            <a:r>
              <a:rPr lang="ru-RU" dirty="0" smtClean="0"/>
              <a:t>; при </a:t>
            </a:r>
            <a:r>
              <a:rPr lang="ru-RU" dirty="0" err="1" smtClean="0"/>
              <a:t>необхідності</a:t>
            </a:r>
            <a:r>
              <a:rPr lang="ru-RU" dirty="0" smtClean="0"/>
              <a:t> – </a:t>
            </a:r>
            <a:r>
              <a:rPr lang="ru-RU" dirty="0" err="1" smtClean="0"/>
              <a:t>викликати</a:t>
            </a:r>
            <a:r>
              <a:rPr lang="ru-RU" dirty="0" smtClean="0"/>
              <a:t> </a:t>
            </a:r>
            <a:r>
              <a:rPr lang="ru-RU" dirty="0" err="1" smtClean="0"/>
              <a:t>швидку</a:t>
            </a:r>
            <a:r>
              <a:rPr lang="ru-RU" dirty="0" smtClean="0"/>
              <a:t> </a:t>
            </a:r>
            <a:r>
              <a:rPr lang="ru-RU" dirty="0" err="1" smtClean="0"/>
              <a:t>допомогу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сімейного</a:t>
            </a:r>
            <a:r>
              <a:rPr lang="ru-RU" dirty="0" smtClean="0"/>
              <a:t> </a:t>
            </a:r>
            <a:r>
              <a:rPr lang="ru-RU" dirty="0" err="1" smtClean="0"/>
              <a:t>лікаря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" name="Рисунок 2" descr="Рисунок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1844824"/>
            <a:ext cx="3333750" cy="2305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66843"/>
            <a:ext cx="42484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Перша </a:t>
            </a:r>
            <a:r>
              <a:rPr lang="ru-RU" dirty="0" err="1" smtClean="0"/>
              <a:t>допомога</a:t>
            </a:r>
            <a:r>
              <a:rPr lang="ru-RU" dirty="0" smtClean="0"/>
              <a:t> при </a:t>
            </a:r>
            <a:r>
              <a:rPr lang="ru-RU" dirty="0" err="1" smtClean="0"/>
              <a:t>відмороженні</a:t>
            </a:r>
            <a:r>
              <a:rPr lang="ru-RU" dirty="0" smtClean="0"/>
              <a:t>: </a:t>
            </a:r>
            <a:r>
              <a:rPr lang="ru-RU" dirty="0" err="1" smtClean="0"/>
              <a:t>припинити</a:t>
            </a:r>
            <a:r>
              <a:rPr lang="ru-RU" dirty="0" smtClean="0"/>
              <a:t> </a:t>
            </a:r>
            <a:r>
              <a:rPr lang="ru-RU" dirty="0" err="1" smtClean="0"/>
              <a:t>подальшу</a:t>
            </a:r>
            <a:r>
              <a:rPr lang="ru-RU" dirty="0" smtClean="0"/>
              <a:t> </a:t>
            </a:r>
            <a:r>
              <a:rPr lang="ru-RU" dirty="0" err="1" smtClean="0"/>
              <a:t>дію</a:t>
            </a:r>
            <a:r>
              <a:rPr lang="ru-RU" dirty="0" smtClean="0"/>
              <a:t> холоду; </a:t>
            </a:r>
            <a:r>
              <a:rPr lang="ru-RU" dirty="0" err="1" smtClean="0"/>
              <a:t>зняти</a:t>
            </a:r>
            <a:r>
              <a:rPr lang="ru-RU" dirty="0" smtClean="0"/>
              <a:t> </a:t>
            </a:r>
            <a:r>
              <a:rPr lang="ru-RU" dirty="0" err="1" smtClean="0"/>
              <a:t>тісне</a:t>
            </a:r>
            <a:r>
              <a:rPr lang="ru-RU" dirty="0" smtClean="0"/>
              <a:t> </a:t>
            </a:r>
            <a:r>
              <a:rPr lang="ru-RU" dirty="0" err="1" smtClean="0"/>
              <a:t>взуття</a:t>
            </a:r>
            <a:r>
              <a:rPr lang="ru-RU" dirty="0" smtClean="0"/>
              <a:t>, </a:t>
            </a:r>
            <a:r>
              <a:rPr lang="ru-RU" dirty="0" err="1" smtClean="0"/>
              <a:t>одяг</a:t>
            </a:r>
            <a:r>
              <a:rPr lang="ru-RU" dirty="0" smtClean="0"/>
              <a:t>; </a:t>
            </a:r>
            <a:r>
              <a:rPr lang="ru-RU" dirty="0" err="1" smtClean="0"/>
              <a:t>зігріти</a:t>
            </a:r>
            <a:r>
              <a:rPr lang="ru-RU" dirty="0" smtClean="0"/>
              <a:t> хворого, </a:t>
            </a:r>
            <a:r>
              <a:rPr lang="ru-RU" dirty="0" err="1" smtClean="0"/>
              <a:t>дати</a:t>
            </a:r>
            <a:r>
              <a:rPr lang="ru-RU" dirty="0" smtClean="0"/>
              <a:t> </a:t>
            </a:r>
            <a:r>
              <a:rPr lang="ru-RU" dirty="0" err="1" smtClean="0"/>
              <a:t>випити</a:t>
            </a:r>
            <a:r>
              <a:rPr lang="ru-RU" dirty="0" smtClean="0"/>
              <a:t> </a:t>
            </a:r>
            <a:r>
              <a:rPr lang="ru-RU" dirty="0" err="1" smtClean="0"/>
              <a:t>гарячий</a:t>
            </a:r>
            <a:r>
              <a:rPr lang="ru-RU" dirty="0" smtClean="0"/>
              <a:t> чай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каву</a:t>
            </a:r>
            <a:r>
              <a:rPr lang="ru-RU" dirty="0" smtClean="0"/>
              <a:t> як </a:t>
            </a:r>
            <a:r>
              <a:rPr lang="ru-RU" dirty="0" err="1" smtClean="0"/>
              <a:t>і</a:t>
            </a:r>
            <a:r>
              <a:rPr lang="ru-RU" dirty="0" smtClean="0"/>
              <a:t> при </a:t>
            </a:r>
            <a:r>
              <a:rPr lang="ru-RU" dirty="0" err="1" smtClean="0"/>
              <a:t>переохолодженні</a:t>
            </a:r>
            <a:r>
              <a:rPr lang="ru-RU" dirty="0" smtClean="0"/>
              <a:t>, тому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два </a:t>
            </a:r>
            <a:r>
              <a:rPr lang="ru-RU" dirty="0" err="1" smtClean="0"/>
              <a:t>патологічні</a:t>
            </a:r>
            <a:r>
              <a:rPr lang="ru-RU" dirty="0" smtClean="0"/>
              <a:t> </a:t>
            </a:r>
            <a:r>
              <a:rPr lang="ru-RU" dirty="0" err="1" smtClean="0"/>
              <a:t>стани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розвиваються</a:t>
            </a:r>
            <a:r>
              <a:rPr lang="ru-RU" dirty="0" smtClean="0"/>
              <a:t> </a:t>
            </a:r>
            <a:r>
              <a:rPr lang="ru-RU" dirty="0" err="1" smtClean="0"/>
              <a:t>одночасно</a:t>
            </a:r>
            <a:r>
              <a:rPr lang="ru-RU" dirty="0" smtClean="0"/>
              <a:t>; </a:t>
            </a:r>
            <a:r>
              <a:rPr lang="ru-RU" dirty="0" err="1" smtClean="0"/>
              <a:t>зігріти</a:t>
            </a:r>
            <a:r>
              <a:rPr lang="ru-RU" dirty="0" smtClean="0"/>
              <a:t> </a:t>
            </a:r>
            <a:r>
              <a:rPr lang="ru-RU" dirty="0" err="1" smtClean="0"/>
              <a:t>відмороженні</a:t>
            </a:r>
            <a:r>
              <a:rPr lang="ru-RU" dirty="0" smtClean="0"/>
              <a:t> </a:t>
            </a:r>
            <a:r>
              <a:rPr lang="ru-RU" dirty="0" err="1" smtClean="0"/>
              <a:t>ділянки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шляхом </a:t>
            </a:r>
            <a:r>
              <a:rPr lang="ru-RU" dirty="0" err="1" smtClean="0"/>
              <a:t>розтирання</a:t>
            </a:r>
            <a:r>
              <a:rPr lang="ru-RU" dirty="0" smtClean="0"/>
              <a:t> спиртом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горілкою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у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відсутності</a:t>
            </a:r>
            <a:r>
              <a:rPr lang="ru-RU" dirty="0" smtClean="0"/>
              <a:t> </a:t>
            </a:r>
            <a:r>
              <a:rPr lang="ru-RU" dirty="0" err="1" smtClean="0"/>
              <a:t>міхурів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рідиною</a:t>
            </a:r>
            <a:r>
              <a:rPr lang="ru-RU" dirty="0" smtClean="0"/>
              <a:t>. </a:t>
            </a:r>
            <a:r>
              <a:rPr lang="ru-RU" dirty="0" err="1" smtClean="0"/>
              <a:t>Накласти</a:t>
            </a:r>
            <a:r>
              <a:rPr lang="ru-RU" dirty="0" smtClean="0"/>
              <a:t> </a:t>
            </a:r>
            <a:r>
              <a:rPr lang="ru-RU" dirty="0" err="1" smtClean="0"/>
              <a:t>зігріваючий</a:t>
            </a:r>
            <a:r>
              <a:rPr lang="ru-RU" dirty="0" smtClean="0"/>
              <a:t> </a:t>
            </a:r>
            <a:r>
              <a:rPr lang="ru-RU" dirty="0" err="1" smtClean="0"/>
              <a:t>компрес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м’якої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. </a:t>
            </a:r>
            <a:r>
              <a:rPr lang="ru-RU" dirty="0" err="1" smtClean="0"/>
              <a:t>Зігрівати</a:t>
            </a:r>
            <a:r>
              <a:rPr lang="ru-RU" dirty="0" smtClean="0"/>
              <a:t> </a:t>
            </a:r>
            <a:r>
              <a:rPr lang="ru-RU" dirty="0" err="1" smtClean="0"/>
              <a:t>вражену</a:t>
            </a:r>
            <a:r>
              <a:rPr lang="ru-RU" dirty="0" smtClean="0"/>
              <a:t> </a:t>
            </a:r>
            <a:r>
              <a:rPr lang="ru-RU" dirty="0" err="1" smtClean="0"/>
              <a:t>кінцівку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поступово</a:t>
            </a:r>
            <a:r>
              <a:rPr lang="ru-RU" dirty="0" smtClean="0"/>
              <a:t> у </a:t>
            </a:r>
            <a:r>
              <a:rPr lang="ru-RU" dirty="0" err="1" smtClean="0"/>
              <a:t>воді</a:t>
            </a:r>
            <a:r>
              <a:rPr lang="ru-RU" dirty="0" smtClean="0"/>
              <a:t> </a:t>
            </a:r>
            <a:r>
              <a:rPr lang="ru-RU" dirty="0" err="1" smtClean="0"/>
              <a:t>кімнатної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20 </a:t>
            </a:r>
            <a:r>
              <a:rPr lang="ru-RU" dirty="0" err="1" smtClean="0"/>
              <a:t>градусів</a:t>
            </a:r>
            <a:r>
              <a:rPr lang="ru-RU" dirty="0" smtClean="0"/>
              <a:t>,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підвищуючи</a:t>
            </a:r>
            <a:r>
              <a:rPr lang="ru-RU" dirty="0" smtClean="0"/>
              <a:t> температуру до 40 </a:t>
            </a:r>
            <a:r>
              <a:rPr lang="ru-RU" dirty="0" err="1" smtClean="0"/>
              <a:t>градусів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" name="Рисунок 2" descr="Рисунок14.jpg"/>
          <p:cNvPicPr>
            <a:picLocks noChangeAspect="1"/>
          </p:cNvPicPr>
          <p:nvPr/>
        </p:nvPicPr>
        <p:blipFill>
          <a:blip r:embed="rId2" cstate="print">
            <a:lum bright="20000" contrast="10000"/>
          </a:blip>
          <a:stretch>
            <a:fillRect/>
          </a:stretch>
        </p:blipFill>
        <p:spPr>
          <a:xfrm>
            <a:off x="5004048" y="2060848"/>
            <a:ext cx="3333750" cy="26384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851920" y="692696"/>
            <a:ext cx="35101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Відразу</a:t>
            </a:r>
            <a:r>
              <a:rPr lang="ru-RU" dirty="0" smtClean="0"/>
              <a:t> </a:t>
            </a:r>
            <a:r>
              <a:rPr lang="ru-RU" dirty="0" err="1" smtClean="0"/>
              <a:t>зігрівати</a:t>
            </a:r>
            <a:r>
              <a:rPr lang="ru-RU" dirty="0" smtClean="0"/>
              <a:t> </a:t>
            </a:r>
            <a:r>
              <a:rPr lang="ru-RU" dirty="0" err="1" smtClean="0"/>
              <a:t>кінцівку</a:t>
            </a:r>
            <a:r>
              <a:rPr lang="ru-RU" dirty="0" smtClean="0"/>
              <a:t> у </a:t>
            </a:r>
            <a:r>
              <a:rPr lang="ru-RU" dirty="0" err="1" smtClean="0"/>
              <a:t>гарячій</a:t>
            </a:r>
            <a:r>
              <a:rPr lang="ru-RU" dirty="0" smtClean="0"/>
              <a:t> </a:t>
            </a:r>
            <a:r>
              <a:rPr lang="ru-RU" dirty="0" err="1" smtClean="0"/>
              <a:t>воді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багаття</a:t>
            </a:r>
            <a:r>
              <a:rPr lang="ru-RU" dirty="0" smtClean="0"/>
              <a:t>, </a:t>
            </a:r>
            <a:r>
              <a:rPr lang="ru-RU" dirty="0" err="1" smtClean="0"/>
              <a:t>обігрівача</a:t>
            </a:r>
            <a:r>
              <a:rPr lang="ru-RU" dirty="0" smtClean="0"/>
              <a:t>, </a:t>
            </a:r>
            <a:r>
              <a:rPr lang="ru-RU" dirty="0" err="1" smtClean="0"/>
              <a:t>батареї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 не </a:t>
            </a:r>
            <a:r>
              <a:rPr lang="ru-RU" dirty="0" err="1" smtClean="0"/>
              <a:t>можна</a:t>
            </a:r>
            <a:r>
              <a:rPr lang="ru-RU" dirty="0" smtClean="0"/>
              <a:t>, тому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призведе</a:t>
            </a:r>
            <a:r>
              <a:rPr lang="ru-RU" dirty="0" smtClean="0"/>
              <a:t> до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кровообігу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поглиблення</a:t>
            </a:r>
            <a:r>
              <a:rPr lang="ru-RU" dirty="0" smtClean="0"/>
              <a:t> некрозу. </a:t>
            </a:r>
            <a:r>
              <a:rPr lang="ru-RU" dirty="0" err="1" smtClean="0"/>
              <a:t>Розтирати</a:t>
            </a:r>
            <a:r>
              <a:rPr lang="ru-RU" dirty="0" smtClean="0"/>
              <a:t> </a:t>
            </a:r>
            <a:r>
              <a:rPr lang="ru-RU" dirty="0" err="1" smtClean="0"/>
              <a:t>відморожені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снігом</a:t>
            </a:r>
            <a:r>
              <a:rPr lang="ru-RU" dirty="0" smtClean="0"/>
              <a:t> не </a:t>
            </a:r>
            <a:r>
              <a:rPr lang="ru-RU" dirty="0" err="1" smtClean="0"/>
              <a:t>можна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err="1" smtClean="0"/>
              <a:t>пошкодження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 через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потрапляє</a:t>
            </a:r>
            <a:r>
              <a:rPr lang="ru-RU" dirty="0" smtClean="0"/>
              <a:t> </a:t>
            </a:r>
            <a:r>
              <a:rPr lang="ru-RU" dirty="0" err="1" smtClean="0"/>
              <a:t>інфекція</a:t>
            </a:r>
            <a:r>
              <a:rPr lang="ru-RU" dirty="0" smtClean="0"/>
              <a:t>. Не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масла та </a:t>
            </a:r>
            <a:r>
              <a:rPr lang="ru-RU" dirty="0" err="1" smtClean="0"/>
              <a:t>жири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прийняти</a:t>
            </a:r>
            <a:r>
              <a:rPr lang="ru-RU" dirty="0" smtClean="0"/>
              <a:t> 1-2 таблетки </a:t>
            </a:r>
            <a:r>
              <a:rPr lang="ru-RU" dirty="0" err="1" smtClean="0"/>
              <a:t>но-шпи</a:t>
            </a:r>
            <a:r>
              <a:rPr lang="ru-RU" dirty="0" smtClean="0"/>
              <a:t>, </a:t>
            </a:r>
            <a:r>
              <a:rPr lang="ru-RU" dirty="0" err="1" smtClean="0"/>
              <a:t>аспірину</a:t>
            </a:r>
            <a:r>
              <a:rPr lang="ru-RU" dirty="0" smtClean="0"/>
              <a:t>, при </a:t>
            </a:r>
            <a:r>
              <a:rPr lang="ru-RU" dirty="0" err="1" smtClean="0"/>
              <a:t>вираженому</a:t>
            </a:r>
            <a:r>
              <a:rPr lang="ru-RU" dirty="0" smtClean="0"/>
              <a:t> </a:t>
            </a:r>
            <a:r>
              <a:rPr lang="ru-RU" dirty="0" err="1" smtClean="0"/>
              <a:t>больовому</a:t>
            </a:r>
            <a:r>
              <a:rPr lang="ru-RU" dirty="0" smtClean="0"/>
              <a:t> </a:t>
            </a:r>
            <a:r>
              <a:rPr lang="ru-RU" dirty="0" err="1" smtClean="0"/>
              <a:t>синдромі</a:t>
            </a:r>
            <a:r>
              <a:rPr lang="ru-RU" dirty="0" smtClean="0"/>
              <a:t> – </a:t>
            </a:r>
            <a:r>
              <a:rPr lang="ru-RU" dirty="0" err="1" smtClean="0"/>
              <a:t>знеболюючий</a:t>
            </a:r>
            <a:r>
              <a:rPr lang="ru-RU" dirty="0" smtClean="0"/>
              <a:t> </a:t>
            </a:r>
            <a:r>
              <a:rPr lang="ru-RU" dirty="0" err="1" smtClean="0"/>
              <a:t>засіб</a:t>
            </a:r>
            <a:r>
              <a:rPr lang="ru-RU" dirty="0" smtClean="0"/>
              <a:t>. </a:t>
            </a:r>
            <a:r>
              <a:rPr lang="ru-RU" dirty="0" err="1" smtClean="0"/>
              <a:t>Звернутись</a:t>
            </a:r>
            <a:r>
              <a:rPr lang="ru-RU" dirty="0" smtClean="0"/>
              <a:t> за </a:t>
            </a:r>
            <a:r>
              <a:rPr lang="ru-RU" dirty="0" err="1" smtClean="0"/>
              <a:t>медичною</a:t>
            </a:r>
            <a:r>
              <a:rPr lang="ru-RU" dirty="0" smtClean="0"/>
              <a:t> </a:t>
            </a:r>
            <a:r>
              <a:rPr lang="ru-RU" dirty="0" err="1" smtClean="0"/>
              <a:t>допомогою</a:t>
            </a:r>
            <a:r>
              <a:rPr lang="ru-RU" dirty="0" smtClean="0"/>
              <a:t> до </a:t>
            </a:r>
            <a:r>
              <a:rPr lang="ru-RU" dirty="0" err="1" smtClean="0"/>
              <a:t>хірурга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викликати</a:t>
            </a:r>
            <a:r>
              <a:rPr lang="ru-RU" dirty="0" smtClean="0"/>
              <a:t> </a:t>
            </a:r>
            <a:r>
              <a:rPr lang="ru-RU" dirty="0" err="1" smtClean="0"/>
              <a:t>швидку</a:t>
            </a:r>
            <a:r>
              <a:rPr lang="ru-RU" dirty="0" smtClean="0"/>
              <a:t> </a:t>
            </a:r>
            <a:r>
              <a:rPr lang="ru-RU" dirty="0" err="1" smtClean="0"/>
              <a:t>медичну</a:t>
            </a:r>
            <a:r>
              <a:rPr lang="ru-RU" dirty="0" smtClean="0"/>
              <a:t> </a:t>
            </a:r>
            <a:r>
              <a:rPr lang="ru-RU" dirty="0" err="1" smtClean="0"/>
              <a:t>допомогу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4" name="Picture 2" descr="http://oblast.kr.ua/uploads/posts/2012-01/1327756217_obmorozh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44824"/>
            <a:ext cx="3462678" cy="2304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</TotalTime>
  <Words>236</Words>
  <Application>Microsoft Office PowerPoint</Application>
  <PresentationFormat>Экран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Поток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Tanya</dc:creator>
  <cp:lastModifiedBy>Tanya</cp:lastModifiedBy>
  <cp:revision>2</cp:revision>
  <dcterms:created xsi:type="dcterms:W3CDTF">2013-10-15T18:00:43Z</dcterms:created>
  <dcterms:modified xsi:type="dcterms:W3CDTF">2013-10-15T18:19:16Z</dcterms:modified>
</cp:coreProperties>
</file>