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7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7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7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5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3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2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7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BE8B-16EC-4A77-A54F-110B702511C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6D4D-757A-4A61-B404-A8128F050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852936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BRISTOL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088559"/>
            <a:ext cx="65228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Lysenko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Polina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73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600200"/>
            <a:ext cx="24586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http://relaxic.net/wp-content/uploads/2011/03/bristol-graffiti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3" y="6007"/>
            <a:ext cx="3306815" cy="68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laxic.net/wp-content/uploads/2011/03/bristol-graffiti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53" y="0"/>
            <a:ext cx="5847348" cy="34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laxic.net/wp-content/uploads/2011/03/bristol-graffiti_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53" y="3432003"/>
            <a:ext cx="5847348" cy="34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7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6400800" cy="1432520"/>
          </a:xfrm>
        </p:spPr>
        <p:txBody>
          <a:bodyPr>
            <a:normAutofit/>
          </a:bodyPr>
          <a:lstStyle/>
          <a:p>
            <a:r>
              <a:rPr lang="ru-RU" i="1" dirty="0"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atin typeface="Bookman Old Style" panose="02050604050505020204" pitchFamily="18" charset="0"/>
              </a:rPr>
              <a:t>  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371600" y="3068961"/>
            <a:ext cx="45719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5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0" y="260647"/>
            <a:ext cx="4047764" cy="1149507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Bookman Old Style" panose="02050604050505020204" pitchFamily="18" charset="0"/>
              </a:rPr>
              <a:t>Coat of Arms of the City Council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2050" name="Picture 2" descr="C:\Users\Полина\Downloads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" y="1717227"/>
            <a:ext cx="4283968" cy="50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ина\Downloads\карт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02" y="1213665"/>
            <a:ext cx="4745298" cy="57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1010" y="13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latin typeface="Bookman Old Style" panose="02050604050505020204" pitchFamily="18" charset="0"/>
              </a:rPr>
              <a:t>Location of Bristol 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Bookman Old Style" panose="02050604050505020204" pitchFamily="18" charset="0"/>
              </a:rPr>
              <a:t>  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4694167" cy="55352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Bookman Old Style" panose="02050604050505020204" pitchFamily="18" charset="0"/>
              </a:rPr>
              <a:t>Bristol is the largest city in South West England. It has been an important port and trading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centre</a:t>
            </a:r>
            <a:r>
              <a:rPr lang="en-US" sz="2800" i="1" dirty="0" smtClean="0">
                <a:latin typeface="Bookman Old Style" panose="02050604050505020204" pitchFamily="18" charset="0"/>
              </a:rPr>
              <a:t> for 900 years and today it is the cultural and business heart of the West of England with a population of one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million.The</a:t>
            </a:r>
            <a:r>
              <a:rPr lang="en-US" sz="2800" i="1" dirty="0" smtClean="0">
                <a:latin typeface="Bookman Old Style" panose="02050604050505020204" pitchFamily="18" charset="0"/>
              </a:rPr>
              <a:t> city is situated on the rivers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Frome</a:t>
            </a:r>
            <a:r>
              <a:rPr lang="en-US" sz="2800" i="1" dirty="0" smtClean="0">
                <a:latin typeface="Bookman Old Style" panose="02050604050505020204" pitchFamily="18" charset="0"/>
              </a:rPr>
              <a:t> and Avon.</a:t>
            </a:r>
          </a:p>
        </p:txBody>
      </p:sp>
      <p:pic>
        <p:nvPicPr>
          <p:cNvPr id="1027" name="Picture 3" descr="C:\Users\Полина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49" y="446643"/>
            <a:ext cx="3758152" cy="24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ина\Downloads\bristol-hot-air-balloon-fiesta-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0" y="3686492"/>
            <a:ext cx="3707581" cy="247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4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Bookman Old Style" panose="02050604050505020204" pitchFamily="18" charset="0"/>
              </a:rPr>
              <a:t>Also Bristol is the largest </a:t>
            </a:r>
            <a:r>
              <a:rPr lang="en-US" i="1" dirty="0" err="1" smtClean="0">
                <a:latin typeface="Bookman Old Style" panose="02050604050505020204" pitchFamily="18" charset="0"/>
              </a:rPr>
              <a:t>centre</a:t>
            </a:r>
            <a:r>
              <a:rPr lang="en-US" i="1" dirty="0" smtClean="0">
                <a:latin typeface="Bookman Old Style" panose="02050604050505020204" pitchFamily="18" charset="0"/>
              </a:rPr>
              <a:t> </a:t>
            </a:r>
            <a:r>
              <a:rPr lang="en-US" i="1" smtClean="0">
                <a:latin typeface="Bookman Old Style" panose="02050604050505020204" pitchFamily="18" charset="0"/>
              </a:rPr>
              <a:t>of employment </a:t>
            </a:r>
            <a:r>
              <a:rPr lang="en-US" i="1" dirty="0" smtClean="0">
                <a:latin typeface="Bookman Old Style" panose="02050604050505020204" pitchFamily="18" charset="0"/>
              </a:rPr>
              <a:t>and education. Its prosperity has been linked with the sea since its earliest days. The city played an important role in England's maritime trade in tobacco, wine, cotton.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Полина\Downloads\800px-Panorama_of_Bri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lstontower.co.uk/Images/Gallery/panorama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20" y="5085183"/>
            <a:ext cx="9181020" cy="18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19834"/>
            <a:ext cx="4164971" cy="11430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Bookman Old Style" panose="02050604050505020204" pitchFamily="18" charset="0"/>
              </a:rPr>
              <a:t>Interesting</a:t>
            </a:r>
            <a:br>
              <a:rPr lang="en-US" sz="3200" b="1" i="1" dirty="0" smtClean="0">
                <a:latin typeface="Bookman Old Style" panose="02050604050505020204" pitchFamily="18" charset="0"/>
              </a:rPr>
            </a:br>
            <a:r>
              <a:rPr lang="en-US" sz="3200" b="1" i="1" dirty="0" smtClean="0">
                <a:latin typeface="Bookman Old Style" panose="02050604050505020204" pitchFamily="18" charset="0"/>
              </a:rPr>
              <a:t> places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527" y="1412776"/>
            <a:ext cx="4618856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 descr="C:\Users\Полина\Downloads\25must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15" y="7936"/>
            <a:ext cx="3856944" cy="7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IWFhUWGR0YFxcYFx4eHBseHBoYHCAdGyAdHSgiHRwlHhwaITEhJSkrLi4uHR8zODMsNygtLisBCgoKDg0OGxAQGywkICQwLCwvLCwsLC8sLCwsLCwsLCwsLCwsLCwsLCwsLCwsLCwsLCwsLCwsLCwsLCwsLCwsLP/AABEIAOcA2gMBIgACEQEDEQH/xAAcAAACAwEBAQEAAAAAAAAAAAAFBgMEBwACAQj/xABDEAACAQIEBAQDBgQEBQIHAAABAhEDIQAEEjEFIkFRBhMyYXGBkQcUI0KhsVLB0fBDYuHxFTNykqJzgghEg5SywuP/xAAaAQADAQEBAQAAAAAAAAAAAAABAgMABAUG/8QAMBEAAgICAgEBBgUDBQAAAAAAAAECEQMhEjFBBBMiUWGR8BRCcYGxMsHxBWKh0eH/2gAMAwEAAhEDEQA/AM+q8Cqfdqddi2qqALndWhVmCCxLsu4sCtzgp4f4BVOzqyKNKs5YAKYDm3LCHUDJ99wIOtnWdWdlgKXrMxaQVVKsDlnUdMyraRzDe01eNcXBTyWcoalEs1QEIYTSthclzoZIJEyxuSJRMvKCjsBJmS1UltQp+rrH4VVSWA1GBAYGZn9Rc4bVL8SV6clqVNQjW3dxdrG2l2He3xxUyjKwSnTMBiASAIADwdLWGkanYdyTuRefgteo5qV0K+XSp+TztElAJNohZq9Bt36lMk+xrbPUsvX0eZ5hokwunlQr5jJrjSNRZQsXI0oTYEBM4oPvx05aoahoy9IGmywqogKAQRqlFjUQDEdcMPAsu7Mlauyn8O6gENoZRphhp0q0s4HN6/SJwMz3ByMz5wbVVLaqlIHSwWpUNFCugBTcXEizCdNzhjOxY8N5ejWp10zFdqSroqa9LMANWhiVBuedRsTfBviPhrKNRZ8tmdSU1LM5ZJMIzAaBBmxEsEuYGqbRZnKUqIzOYq1kbzkrJ5VMSPOOg6ZEqqo7CoATMU+8YX+F1HCVaAAGv1kiTbaYOwYD4EjCu/AYtLtFLIK5cKhKtuDMRAPXpacatwLPK5ai5LmlUJZnZm1lGexKtuAUuw2HU7IPhjhZq5vyiFuGGpiQAQpbcC5gER1nDo3Cf+HVVNOic0WYKyildZCqSGMiJkKNuZ5O0E0HTG7KZFKfop6C4UgqWDcqwAWWxGqSFkEkkx6jiKvQr1GinnfK81gaYSNehDBZZlSC1SQLNsSWgyQWsQRJRxUAmYjXp59RBawXlJI/ghoYsL2cqOzU2QOoLyGVUEDQDLBoGk6QIALSIkDGXxKPaBvB/CaUVOqnrdm1u9Yszs4k/mEsZVWgCLA9ARZ8RBRl3FUSlQAekECYIBGltJaQBIvf83KxOhW0qpL1XcqSG/DF2INwv4YgmJjrJ1QSKfEuP5fLKy1qyqrHVpCuzeobyp2APQRAHUDBYmxE8ReFssOGh1YylKVmmVd2VpuWRNR0ahEHexMGcexvXiPxzkGQilSLuBCFeTTY3BsVDWBC9ALkbYlnMrBXTHN+VZMGYi4udtp3wFQsisqE9DjjTw+cH8C1qlFS1Jl/iLcukTzGDDcvUXMiw7ivFeSbJt5WgQRAqE8xshMARAAaLg7mCems3F1YteVacRHBzL1vvNOnSbUalIEK9iPLN9LEkFdLbG4OuLQJgq8DqB1QiNZsdtzHX3gfMTE4IoJx2PdVIMQR8ceMYx2Ox2OxjHY7HY7GMdjsdjsYxoycYqojVTUBImVRBC6kABMOTpBhpmZkzIwMov51UoyRHR35iTqALEkktqKzb+P2Ia85kJRVFMaWqeZXAtqJBgQTyrpYArawJJJwv0MtppZmrU8wmokBRbTyF7AiCi6NN/TqtzKCU0V2uwfxzjSJT8mimlmVNTjYzFSRYTckSRMA97ElyijhlFSQgZlaoSFAh3eCdTAkzTddMifKmLSUZQCsSdUiLWiDM9bcsfPGgNUFdKdFELCo1KkxMQrpVVmJF30fiuLECGJIkYYnYy8L4SNKNTB8t1XRzFA5ZRSmQbWmFNwHVScDc/mwlWt5aJFBigZQAajJRqqirpBsDLF3O7CI5cXuCFkyOVcilQXyWLkoWPlqXIYX2diurUDOumBF5C8ezRljlX0EVAhFYKoLIBTUwx1LLNUfmtCjUO+Y3grZ3hRzGUSkgRa5qyEEgQGqKFGokqObTFwNAkyYEHAuA0y9WqK9NFpAiowceWHMkBQQHZIWdoIG9mAYeH8HOXpJVnUAadRKb8xIerQYGqwMBQQ5LbLJMGASmVNOYr1KFINToaStMU9POVOlC5Lcw8xu5N+5JxgMh4rxU1aq0cmahQldlh6tSwkBbxYADe02JgalkfDdejl6dTN5pqdZk0UlXprp0xDoB+JVVpIYtzNAYi0ZN4WplK61SDNJgxUWYkEEqLgglQ3Xp12Lb438QPm8oJp6hSzFRaTqnpUAMPNLFizMjTaIKEkt0Itg/jGdzNPMOdZqeXVHM6wXFOIDqZ03MxsGuIEHGk+CfGFPNMKFW1RdySv4jACJGlRNraR0IgcpdK8DeFczWormaoYUSY0+WC70xpBddmIAbe83gYN5jg70CFVEVGpRTYAsxbzgCdQiFdWVIPZZjbE22mWhtXY2cayuXgrqqshOh0RlYMGCnUCPSysBEATER1Gc1vBVYOyqNS6pVgCJn/q/NtI337Y1zhYiijZgABlRtasCCY1bqFkk2MCGiIExgzlaaEKbMGkqRcEXIIJJ6e8bdsGpMfnj6psxvJ/Z67CXBC9ut4ncG8RivkOE5b75l6VCt51ZKpNQBD+GiBjVJEf+0QZmCBIE7sGRRzQvsY6Tt++2M38HeHDkM1W1DlzL/hMiQRztNN5PmegB9hENBucaMWu2TyTi+lQ708kqrpvAZiCbGDJOqDzSxY3Ee22Ml+3HJgZfLsyxUWoyghpWGXUQJg3IBkiZDdInZEplmuICmUN5jSBJBAg+of74yH/4ggfLyoE6ddRj1gkLF9oImNtsOBvVCR9kTD/iVNS0F1dVGwYxqCk9DbUD/EqjYnDdxzgi1fNeovlpTJp1goM0SoapYEQUjTBIAIIv0GXeHvP+80TlQzVw4NIKJJYGdu1rzaJm2Nn8WZbMNxHLKSUTOUloV6YJChiHL6t9QUFyvaBuJxhU9GH51pcmZnqNv1xXxf4nldFSoog6XK2vsSP5HFMJOMKeRj6wOLWWpTTcx1Ufuf8AT5jEJFvbb6ycYxDj7j7bH1oi2MY8Y7HoHH22MY0qQHqO/MXUaC7cwZ6lRDPTTzksWDHmHScXMvwoUqbUzVYEpBUSdQeCA0kC51BjH5D0W3ylwpXpBiCTUUIp/NJdkbcCSfMHMNwPqR4vxBsrSerWKLWCrCkiWNoCrq5iGILSLD4XRrZ0RaS2ZCWeizIwgqSrqYN11L+knDd4DzRSoHAUIwcOZJI/MxUbatKm5kQy77YA5Gh59RXInUxNRiJlwrPcDbVew3g9jiHg7r5wplm0OdII7kiDG02GGIIe/E2ZcyBXppQp0EWkoCyvoRjtqJJO9h6TIhWIPh/AiwqU2ZQ5TW66i38DqWEWIBY3ItJmxwyZmkz5QP5p0q2magkm1TVpYjZ2ZSINyLW0nC/4a41mRmkpsQZR6Wp2I5Vm/mQTpBRZtEJsDfAHpWaBRyFFUq0aweKlKoHfzArQq0VIGo7k6V3gKrKdrp/BMzRy60vKlmUOjk+W1RdRE1Epk6iNLEqFkHSsmL4IcW4iaVNwUNQVBQamxAUKohgEEmDqQsVIiwDCAMKOa4x5dV2pwFqlWFMhWWAdSq0iF0nopA7RaChZS2FvFXl184lXLLUfzSzamUBXRYEosSI0VZ1XiDERgx4Uoa6dXKCk1RUrLXpMrCNBLKH2hoMrNtz2AFfL+Nq7Xr0+TZzTAMrOoqQ5YwF8yNJ2a5xongfOZXOsjKlYGkCAaqadWsIwhlb08jAL1GqRBOMZfEG+HchmmCijVNAtIq0hoK0zJubCdIAUA6iNKrACyNDy/DyyAVtNSx9aSQSQxHMTKhgIETCgEkicT1sgul/LVVZl06xY2B0mRex27SffA/MUq6vTJFSqp5G0OFK6oOpoC6wGESgUw2xg4ICrmfDtMZc5Sg+g+pA11H4hY8trAkg6YA1gbQAgZbxxWy+aOXqlgxcrp5HUO9SnpMSOWWqAkGRC7xpw55jxTSoZjJ0w+ulWNRGqMT+HCa+Y7atQ5piARMdfPjjwNRz9I1KJVK7aaiVVNnIAAkjoQF5vZfngFbxHWpZqggqI1ShXCOyT5b0wofVUQEqTpfQCrT67Hpi/4cy9BDDDT5ZJS3KQHYeaCeaSXZTJiCbRcgsk9YZehRzJVGZGo1NZJd6y1GZTTGqSzAVSQRzRA9UYOcc4VUpJNBQzfhIi2H+IoZSwAsQfzAbC87Ewy1wRqZVAPQkE9hsDtYdthjPPtdyj1sgZpElWSOawY1aSAmTAEMwsT6ptBw3Uc89ZaVVU0wzI6ep1BFwYkSKiaTBIgGDJwL8aDVToKunWcwrBXSzFFqWYCSFZgokTpkMAYjGD4MP+zPO0cvxJalYqoI0oSG0hqpVbx6RoZxJsPfBnx9SzVDPZes2YGk1ooBDemtPyluOkgzG1z/ERha4fw1FzDDMI/lU6vlOpnVpBZSspbWLbTcixBxoPiDwOlQUKtJ6lRUrVAVqMzMaZbShUs0nToXlkRN4uMACZl+dyDK0P0cpduikz37E/PbAxuUkdJsfnFsaD464VprhGsCzMGOxhlX3BBLEXiI6YSs/lwOt13PeYgfK4P++Ei2+xpqnSJ8jelUiykrIi2qGmD8OnuMDnp6HhhA6/6d8NHBcgdFMBQWcF+nQMxid+Vfbb2wJ45Q3/AMpHa+qdvaVONe6BWgVVpQxUER3+U4jZSMWkgoD1Ux8rkGf0xFUEn3/n1/XDIBBjsfcfMExuPHvEFAVF0MrlCC9JdK+WqrVGjUGk1ZQAaRbVF5Bxmfi0tVqtUqsqsFGlTMsPMKx/1LfexC9NsHEemQ1ZRoNSmVemEIBYCsCBMsTqNNwJmwn2HmkmcqtU1AGmrEllZvMclmVYn/q6flNjtgeR5O0B/CjTmFQsQjyKgG5UAkhZ/NAIFxcxsTgtw3g1L70usg0qRGsGzOAitAAJhiNd9ViI3iepZULmFq0m5jTepuWIERbrquw6m04t8PLs2pHULU5WtJ5lp3FrHkDXJ2BFyMZioPV80fIylFqZFStULIiLKpzMFJMaTqKg2tpIP5bjPD/h1nrVyXpqtIBVq6h+GEpPzBtIJ0qGkBfUFnYYlZH8qkUYiGJDLAKBYcaSwsSdZAJ2UWggA/wF20vLFyyU6pX8zEU1ZrGZkFUgeoKDeZARR/Mr+PmNGilR0KnzadmfUCopVZpm0ESVQxqsG22wj0s7l6FSk9NxXCtJWrRECNheeVpa140qd9m77acxbL051NdqpBMAxpSV2WQHYXvLHGc8O0LUDONSj1JMSDYxt3mJ6G/XDEmOfhjiWW8z8XS0uSAQQoWOkD1THaIJkTzbfwjhNIU9dGBJVxEm6aAFuSYhAPqbdcD8JcLy1eoTVarQUMo5VLxb1ElCABvB/XGl5Tx+33RxlaId6LMtMtqbWguahgABtILwY6ASbAWFLRpOSKqxQaBLM+kG4k3Me7EkkbkzucXVIM7djjLeG+I34gp6OqSmnlDPdgxbUTFtlP5r2NvWboZ2nSWtTV6VZblJ1iVqDlLy0oyk7ybjbSNI5eSvsm2N/i/hzHyMxSUPVy9UMqGOcP8AhsollGsqx0gkAmAcD+D5pmooKNHyKVJo8mqGV6flk61BVpW0FbMhHKTzjTb4D4zy2borUSstxJW2pTuQyzIK9bm1+owQbOoXbmJAVQA1hq5tm2JNhaY0nD0SopVM+lageceYxGklY0uUBUgSSsxJEk2aCbYnyfHBVCl0CW5lYiVYAtFiZEaGBHe95ATjnDlKhqMappMirVV2VggR3QOAAoZFJXUQNqqsZIIWPiOWFaoyhjTLKCCpMeoPqT1QWIGx/IwtLHDRjYjdDVxXN6GpsCE1am5VmnU1CW1RfVywG7sN5IxCcyj1vJqHQ1TVTRy0ktTVSygxGpCWZQd4e0Wx5y9Kwp1nCCoZBAUCNRkGZueTqJ1SAOlTO8IFQIgdlbzUq09AnmpEMpYkTMKySWAvuZBAaoYC53g5GcrgghsyoqkgytOaZpEGx0l2DkNpYGI3IwG+y5pzVbL1eWnVq/hU/MkA0g7toJgn/DkBbhhIEY0PjGUpVq1MuKwqFUAdPNC6fMJg6JBYFQ0PI67TjOqVE0PEWXpU9TaGYgE30tl1nsIgE7CSIJvIUw8/aJwtGpCqUHLqvBMDS5PURLBdusC0TjEeP8OilUcLdipChvTN4GoAuQq7dQSb6Tj9K8SyvmUzTIBDBvUqsDGysOoP1gG4N8Yf4hztY5t8vlhSRmL0qlXZQ5AZxSLXkAJzJHNFhyQtbGvR3h/hL6Q7rrYUiEqq48teUCOZh5jKrxqFgQV3E4CeIeFyW3iqNQtYMokEdlZRcG4vEyQNVo8Jp0MrRKUQ9RqXlGGGgSgappvAFmMxMHqBhc8V8LYIGXlVdNUOYKMDK6uhA1MgHSAelhNqXK0OuPGjG6LXII3ix6xEfX+5x6+7ntFyPY2BjBLxDwsoFqCRJIZI9BBmAYEiTAtaB7Yiqc1MGb6oK2kGFgi+xLGB1+WKNkgMwx8xaq0R06x9TiuyQSJ2wxhl4HnkCAtVNN2qHzKm50+uW3afWLQSSu5XBjw1o88uQ/lvBpKUU/iHUFLsVK+ZrCXJt5pOxbCbxSiEqEKVIbmXSdgSbb2+HaMGvDnFPJCLVJFDUH1aCzI0ypXpcrvE2MXGMEbKWQK0xTYKKrU8w+oiHI8s6dF4CBxqIW0RMwAF/g+YBoF6an8KGN4hmCoSN7QB8JMbxhl4f4hXNhFpqAadKo1TRTi5uoOpiXPrP8MnrIGA3hrhFbMNVpoRzhyoDL+Q0ipAHU6hfqAJgCcBjIOVvLGWRSwVFUM1RnMAwqwAfUzNTkC3pjtgnx1hRNJAqslQ62Y6S1VWJQKpYkhzzaSIBVqhGm2A1Xhz5mrlULgBNUINRK16YUsHBgMIpkbgC8sC1y9fidLMZgLFJ6bpTp05HLqNSmtOtCKOYoS2iIXymXVAnAjGkNklb0XPtL4ctakWYFEpPUEmNMaQ6kaRPMQuw/xCLkzjH6fDXJUBYJ1AhoAmYgywA63JERPTH6B8S5Vaqeaylm8tdaluUgEPJsJVmK3Cj0tbcYzL/iWQpVmSnSLhl0PrEqg/DMqh3MrdpB3O5nBbF43sp+HGpUDTFXMfhPLvTTUCCUIBkASLobSAGmDGLnhPLVBWpIKrolRmqUnXmUsoQgut4YLHuOYW6Us54iTTTCqoNMfhvC6kj8q2OwUD3+ZxFR8Y1QBoqMpEahpSBpkDQLAGOgtvAxO38CiUF5Hh+M5fI1iVqNT8yjr8sJJ5nEM5jVLBZCkgLJbTzRgtm/tKUx5as07lrCJuBt7C8e84xzP8TWqzNUuzQC0nUYi8kb7XMn5QMVq3ElggKNJ3PU+5tv7d/icNsHNL5mzcS4nTz9GnR9Ml70zp0ugUoNpUEa7gbKesYqeBswxo1cvmSBXprK1ZJaoGBZZbcsBpIIJsBfc4zTg/iEI7clmGkknYWJ672+FzY4cfDmd8uq+aQ8hWac355KkkWIgGpKmxBJ6WpBEckr2NR442Yc0qlLSWAliAUZQ5GsGLTpa0AggyRub/AAnKBWqpyB1gssyVn0kBuZVnYgRveZGFfhfFgK7tCGpBOoLyM66iACyizAU5t+YmQcNVOWWjmaqBSPLaAAG0a4anUJEkKDVOi99URbFn7qJRfKRdzeSDp5NQEmA6FSw5lZSB3N/KMk9fiMdwpQvl87fhtpBIOgwoLFbC8a2joS42EYu0kOum5GkU9YliNZBUzYT2Sd9h8o81TVKlNGspZ2kgTzMGBYxsCCAOgKbEAYi3su0G8xoVruFNQWMj1BrRPu1un1vnXAqJbxBWasAxOWKKRsWp/dVYgHYTqF+x7Yd/EGWXM5erSqKR1UqebkKuGSJllYA6esYp8A8OrTrJXdkauKYTzVCqay6EBcgCQPSIk7e4wBWXfEFestJmoqrODsynmSRqVbgEmDBva8HbGL/aZwatkq2WzVGRSDsUSIWk+uYIXfWLlt2i9xjc+IBXpjWYWTLEEaTHqkxpGmbm1xhK4kaWepNRqUXemlYSjyXCeWFVwVYMStzA1biZ5iFumN2jzlW+85QPQVR94H3imFFgy1F8xSJjzCvmBjuWkggkkEs4aQyxICrSGoUhUQ6wtRQxCgc5gt09iSNJwieG+OLw3MHI1DVr5em1RabKGDSwU1C1IepB+Iw3MXgyIe/FnBldNTFtdNxUosphlbUPLZdi2kkggm6mN4OAqCZx4hyClmp6dOrmKN6hBazC0AVKgUNYmTuYBz7g7EtXUbsth8HExMSNMyOonGveKq6ZlwzLUpSgCamEOkam0ENdKbGnzbQJESNWY8eygp11rDlsrMv8UNpePbaR8ffCqXvcQyVrkCuJU9DwBFgF99+vzBxWKfP31b/rgtn6gZAVX0mRIg6QNQi5A5CCB2BxT01fyty9Obp064oSLPiDIotaoBI1cydBK6ta3Eklhba5HfBrwDl6dXzcvVUa2imkrdVfXrY2kAQt7QSO5Bp+OKyipS0xyl20/EoQSAZGrt7Yn+z5WqZ3XOqoqO5kAqZTSsBQdmKkwNhtbDIetl77P8hobOJUWTTYUiJUGSK6NpD7kLreDbk7gY0RRTyfCz5cq703Mi5p8sOwKgQEVVAIkztN4A+DwPv3EURkCV6hh2gkvTZfMCzt/wA43ABvYCIBHM8JqE1tV6VJdcnr5e2pR+XnLae09gWDWhooXPs7pGrlaoVGYurKRU1Es4pVANBH5YtbmUkxtLX/AA/liubdQhejVepUK1AF0JTru1MBJJQgqrAGBpLRJbEvCRUyuWqNlxIRaj0gdl/EoOwsLEotWD0BidpPcIzRzOpqgWjUq06S0VCnUzVKUNIZTK06ocQQQPLBYRBOM406Z6r5RWylamwq1qNTSWp2NU0tANMUgsQBoDgWJIJgyThMPhTL61ai1WrYhA0zEsApELaIg6ryVIWLa+MjUoAvSHmiTrA0h7H8jQLrAGkiDYWjHwI9R3nKU2sr6nUKQW/iueYFZsdiD2BSVgbXRhHGPCgWnKqFcAtd5IA1GHvabgSAZUdDhSzOQqKYdSp7EY3LimV8ynmJpDUjopRWqNr/ABgtoYcsDVp2AYAmxOBmSyNUFyq0KXnsxbzA1VTpL6RLgFSqSARYjUSRtiUcu9heJpGLtRYGCCD2x80E9Dbe2NU414LXWW1LIABo6TykhgbpqnmDNuIkC4FwVLw/qrqld1Hmqnl6ZIbzFZkEggCQJAAvK9TGKxmn0TcWuxVydIrJ2BB69vaZ6+14wV4dxPydSk6lIv2NjsNpnbY/ri7nfDzrqpqBqCl0ABk6ZBkFfTBvefRa8YA1ssAQ0Ak3PYXm1yDYG3Xtiid9CP5jl4c4vRR1Yq1Qq/mEBRPp0Ae66XcQJ3HYDGqtnXYCoKbMtTcKqrYjqrkGCIuJmAQYIOMY4ZU8vnRLFUghbSUCmASJ5iZuP541ThPiRXoUy9RANCrAs3KCsksYnSZNgAOsmxlOuxsXwQQp1mca/SqkrBAIGh3pkG5JjRHLBiYHTF+rUTMUgwdQ466Tco4LG49LxOkib9xhYz3iLZgBEybt19TLIInma53kdjjzkuPssMtNtJINpLTcwCzWIBiTNuhxOU0dUMEpDrluJBo6DrPRgQNtrOIkWPQ4s0c2hcVfVppvZFLEgshhQBJ2tG+/wDZErVTloinaIcqxFja5usjUI03AG18QcEpFMznEvrSippIIDKpUwAVtJei3yCSLXmnIWcUl8wlxfPVBR/CRqnmaxYAspiVLTABBABBM3m0EBV8LjMJVahV0MQBDpGlboCgPlgalkMFMXmJJOkhxrxD9yyQbMUqj03AFZYUMrVOZ4deVllwsG5JsxgkXPCvCaRpVM1layN5tMCmGXUtPlnS41aiZNxykYHCTabFU0k0A+K+FBmsxWrLoZwyjVEqGW14g1FFJUDIxuXImYGHGlmXrUNYJpu9MmGTWaTwUMLZn0OJ2hrwb2Wl4n924h5DVNdOtSLIWCwarM4TWwMzU0BZYDmUATLYu8O4sGmjlWLsldqVeOY0S+pixYhSUEFNUTqt0vQRgjxRXy7eUoTVmVQPSqLBSloVRo1XKK4WdJFwbXkYyn7Rkph6DKDzUumw5j7XJkkx7WGw1LxFwn7zXy6EKaops7aYWmVcEOalRVLEQEAKwDDmSYGEbx9wkVKYFMz5LmJMDS8KwPQMKiW2MGLxhfzJjflYrBNWUaopaUC0nWLiQCjQB6SPMWW6KtzheLDtg9wqupp1kkB0Vymsc1RNMGmZtK2cdbMBE4BqU6hvqP6YoiZGzEmSZPc4ePsvEZ1iCRRNOqCWgSApIk/lIsZBGxvEglOPcLpqhZqSrLAQ0RzcwdSQAFAYmwAuZsCQK4bw/U6fd/wAM6tIkkK2kRLAwGk7sBy9ZthqN0xr8PVaWXq5wZiPLqV6pWoZFNSysIkgzJ0i09J2gXPEviUKdFN9QdS5IPLpqEEKpkgmA4JsLmIM6RHiXIVcstFqFQBagYsUsTrDIZN4IQ1FB3gjmJAOFTjtcrWpqkgqpDGdoeoIUbCAYgW6AWGFd9DrJx0P/AAPOU6mWl3VuZ1hlIldYcKekFdKwQ3UCA04e/DfCiyJmFFOXOqm1TnYL6QQEKrtcGTAPxn8/8PzEBpNpJN7CZtcwb6T8Mbl9jnElq5AKkDyqjobGTMPI7esDty+9h5A8nONDAMvmGbnrEKSSVVdFhsUYEm+5Wb+0mYc5k6I5yBvdmqclyeU6iQN5B3uB8Ta6iWgkQdiB7W226z74SftRpVnyqBFeTVCutMMZAVnUmBPqC/OL955L46KemxKU1C0r8t6/cr8ep+R57iodCBmKEoGJlWcIbBSVH1KjqcCc7n1zCE+Y/Mq+WUaQ2l3kFdLAMGAOqSRb02xazS1c1w5mzBQjMaVSI1go8nXAW6sgMbm4N4GKPhbKVEIyVJlbWS/OsxBhngEwAQBuOkXwvsoey5X799fKuyraUuL6+PzTGnwNlFqNVzbFmJ1UyGRlIO7iGUAiNNxIJJ95Q/FfDKrZkNQABo6ArESxFGCpIKgBgqizDfUBNsaF4wzlHKZN6A0rqUgjadUlpjqe0zcYQ+C8Yy1J1fMHzEnmGqTMLDx+bSB6Tb5gYjKfGUYIjkudvyFzkppAOtPW6Fna7JUYjn7kgq0wZnlHQYzDN5VNVQBlYU7HmlgAY3uvuCDeewMalxDxTwmnTL6hWdCwVChDmJC6YXSBYkMY0gmYnTjMOM8boVEFGjSNFWhnGpWloW4m8CCAbHfaSMdME0tuyUrfZ4o56xNLlRRp1REEwQpLG/Wwiw7AYv5HMJp/DBeBvJ5ZHWQBPTtI33GFGiqpeQYMMhgyIn57fLlOLn/EQaZQ01kPr1qAu2oaYCgCzdI2FsUbNFeRy4Xq1BIprB0s5dVKiekG52+MDbBGtkKuomdYkwQJLAmxOhrC2x+WFPhtYiiakRpMQWvBJvcSbwPbUMEsjx2k50PSaQY5Yvc3uLm57dLjoFLHLt1RZPLH+lXfixu8PZWolOq9NFasjM/PT1aTdUA5pJOnYx6mIIscGvB3EvvivX8s0qqvpS5GuqASFgmylFjS3cm1oh4bnGqZY0Vpr5AXQtMCesSxEza21ySTtiPifB3yOUoVaaQpYvX0MVbVUWEEemoAQg0spluaBJxz45xyTdeCuaM4RV/fkcPEfDPvGVqI6BQUdoLFl1qRp1gEalO5G1jJ64C+EMhVyVdwgDZSsFYU1AHl1tIB0agCabKoi5tHY4WvA/2h1Kua+7ZmorZaoGCtVCI6lp0oSmldoUgjdh8Dpa8sy+nymJJJAXRzRJb0gACYNiDsJGOg5RK8Z5Kjm1yzu/lN921ozEAoNSKTUDFYWXWSQCpBAgm0PgevSpZipQp5mnmCUpxVpqG5i+gmqUEQXNMweaWeSQA+GbiHC6FSs1KtSmmSHUVWVqbEk1CEBMj0tKbRNgDJzvxNWfLcYprw9mAqLRZ6KgCm8sV0lIC+ldQa0FiQQb4DpbC+jUszkWCllbUefTqHJBaQpAa63cSZMNbaMZDxdNNXMR5ulvxKgMyDOjUuoXOtdMwT1EHbY+J5o0wKjOeWdNwgYtyqGBaGEsqmYgkEe2dcWrU8xmvxVJKJVQstPR5ZBRGUC4afMZwbm1rrOFk0GOzEuM5NqVZ0abMSDvINwZ6/1nFHDb47yTIULDm8ytTY6QpJWpYwBZWUqw92eLYUsUTEHXL8WLahWRXLkmWGk6ipEERAUg7QDZcHPDFenT/GpU6jCkQFCorEkksttexKA3EEm0mBhWyyKokLpAaVJ3B37mb2+JA64LULIVTVoZYmCJggkMO0hTcdrYfo436hxe+gz4i4gKmUoUk1I1MS0mJKqbkLAFpMQtxGxAKeoLHVtA0JJEzJb6zqJjbFyuwYLsJiBvAnY39xb2x5zEBgGMqDqBUEC0gbCxLLuOgxq1Zvbc2Q8LYLWBY8hP5Y1W0sPiQSY+Xvi54U8bV8oa3lOUWq4cgKjQdXQMsHlMflHuMfOEGk1UOLrShmKjYFhBAMG0SbdvbCtk6hQtyydrj32j9IwhfE77NYq/ajxF0bTTpIDMVFpEmCYEmXRXAknVaencfX+0fOVXDOylVIJpgBFcAmxsW2JG9rGJAwkColT0qg/hDBesbmQbbDf5YvJl2WCypY3EsvxEGCIt036nC8qHlG9BWjxWqHrVQgIrMDfm8sCprAphidN2I2iCdt8W+H+Ic3TJ8qu6ExJGhpjpcERcmAN774G5qpQFMaXIcm9OToWLg6mMz7dCCZ2xSr1NTELc95vcXH1+GIyk30WjH9wtm6dWqC9es7E3hmk3MkRNu/T4DAjM0jEJ/fSDuJnH1QBykspm9v30nEb0tIkEkbj2npM4ntbbG+VAvOggwSf6f3GIuH0yzSDGnmt2Hb32+ZGCGaVSPl3P8ATA6hWFMtIkEW+v8Af6Y6McrROSI61QiYNp3uCYkd+2+I6WZZdjj5VYEkgGCbTjxUSDaY7xitChRM6XWC0N1AsCJEC295N/54a/B+ZytKHzBIvykJIICsY7ySAb/wwI6o+RyzO1lkDfBXjNXkVFN1uQOkW+WOfJGLfD4lYTlH3jbfss8QVM8c1Ony6TKKThQCQQYEf5QoM9dV/en9uWYraaKoWFNWZ3XUAGMAIR1Zl52hZIiT0OPv2K8LqUOHiuxdRVq6lRY5l10UB+HK4iRYk9AQtfaXxiuypQzpCVF1FHFwxRW3j0sS+jVAEiZgSaqCiqQjk3tmbrU1OQ+wXTygbdAP7nfH6I8DcZTOcPpkPqemgp1w5iagAbmA6SZkWImdoH5uV2u8zNietxvhv+yziTpn6Kox0tqDLJOoeW242MHm+RwaFRulbIebmgawAa1SlH5SgCgzAGoamiS3qqREHCHxbjNTKV8rxRkYqSaFYadLFKupyWQgFHkErBYEKCYm754iRkSm2XDVHQhoTRqKqaeuGcSQVEQpkmInCH474KcxSCU6dTmYUqZLU7N5hiAsjTJCkC4VQebTGAMx+4Fxw5yjTekk0nJBFQOx5RzByBpUhrAFmDdwcLHjOkKWTGY1oWpvSqkqsVBNYEBjJELTBS5mzTvgf4L4fXytJBmqDuRTJo6XLIsEtD00JlLl9bQOVBvpGD/FcslahnTcCvRUvTOr8Ngr3NgQNKoNgZm2MZGb/aeUU+SaqQ1QuIUMwdVVSXYNKqylDMEk+YT0GM4+41OlNyOhCmD+mC3B6+qnm1eGLIjSxluSohJB3suokWsuCmQ8U5VKVNGyjMyoqs2sXIABO3U4ZKhW7CNVRqVFSwgTpS9rGOaNxBk49Z2gZFQKAsqDyiQREEWBmL2v8sWsnlIXmppEyCpAABOxJE7fGfjjquScUaiEkhZAaRtM3BgR/wBNgD3iHe9HzntVy0/tg2sABICgBiQ9zbT7dJ/f2xO+V5QzgQSFbmExp6ewvJAIk4rVsrqUJrflEyD7j1Ei+5vG0fK3w2m3lDVLAuwlt9Ooi5iJgT9T1w2SlFF06Vp+f8AleG1qI1UhJq+bRKEgahTDSwPtpNtzsJvghw3w3TVFSqoZnY6m99JICxJC6rTYnt1wXzl6VGkbstWlUo7AkO7roO1pBE3jWBFsFqmW1BVKmQF+hIkmxkwTYDeBIxBypHoOblVeftGd57hHlZsU6S6lYCppjUQsmQJuRa3sR8cH0cCwpVZFyokDuYAuB/fviHOcDepmC6UGK1FpjU6sNL6QTco0CLkxA2mxx5pZHMU6xV6YRgAwPmbg6hYoBtpYdIjEMjT2ejiUi5R4iVJ8t6yE2ktJ/wDJjHT/AExDmq5qBtXn1C3fnnpeKUyIW4It2xJUo14kOuq4My09BuDtHW+KlSnWnmqJv0RRcz/X2xD2leTsWG+0z5SooB+K7joCKERYwSC0sJtAM4GNWog2cMIF7C8Cd+kz/d8X2auNsw4PcSNtvzfLFqhxOqBDZvMTIMxTaCOwIkD2Bja3Y8oP7/8AAezkn19/UD5rhdQelSRuIgg9entgbWyLwdVNt979B+98M2ZptVAjOVS5IILKqjfaRJUzcHbYQBgvW4WAgL5sPI30MsTJIva/wBt7nDLI4rTTN+HUnVNfQzN8kQbgxMA+3v8ALF9MmukcpPf3+p/bDTUydNxyvIYcxYMoECeYiQL7GTeBvbAnOZcIBoekYi4nm+sdIvA/fD+25CP0/EmyFIlZCSb2UfHbBHIcPL6z5esgAmnp54kXUWhTsZYe18V+FZ6lT560GJmmJOoDZhrYKRN4Ume18Hn8VLS8laSjzKz01WpKytNykmASQ2mFg9zBsAIcZuWir4KG/oPPEkp5JadVnSkmTVVLNSZ11MCp0qpEuWrk2mOpAicW8eeIhnaysGJCalkrpkF2hvUSSU0AkwZGC/j/AMTuzmjLEBAG1FuZnmqX5jy872WCICxaAM/Jx6K6POfZMzgWi3xw6/ZPmkSvVsPN0TTY9rhwIEg6TqEX5YvNkQmcP3gPI0lTzjU1OwZTTiAt4KsTYhlHdYB3M2EpcVYYR5OjYOAcYIohnF6NeotRrQqEsytIHoINNyQIudogXs9kwGJ2ZwpKAAHzEl9a7am1hb6h3Jwo8OzZXLk1i34qrrB5jDD/ABZMwHJmIgnsL2aGeqt5NQ0Kumoo5ioBUkKp1FmOkEKpkHTqVN+YYk22i3BJhHwrxerVd6RHLTGtG0j/AJZqVaegliCHmlbsSe2LGQJpHNBaZJNVKakVLli76WbUF5ZZBYtubmLUPKr+emYovTFOWQqUZtU1CysDKyQXfa0M0byL/G855GWqmoRKQ6tOknS1QifVADKBMQJmLRh0vIj+Bm/EOEVG4iM5ToL5dZCrU2YSC1LyWNkgETrjfeYmAtPwSqxLDI04Jm1elF+2NB4rnNFRRSpoyVK9YXM02VqOumyFYmm1E6Ln/CtEk4TqfhTM1AKiVl0ONS6y2rS1xqgxqg3i04Zsm0G6CSBb+vcf38MXaqFQxAEgEwevWDO/b+xgflc8gABYSegie+wvA6/2MT8T4xRQaWcBiSsTfYe/cgX3vijaPiHjyudKL+hSrUSwULysZVTG0Df3KgD6Dvi0+XC6RHKBzCOnT2iJ+hwJzPiCmHXywWIBMATc6SIgxaL3/MDjynHXIWVIA6yPcjrPfY9TviLk+ket6fBkSTloL5/JK4CsNUAA7i4M2II+NupscGRmXYFguhtQIFyrCCLGAReGB3FxfC3T4w20j4Q3Wez+3++PT58EENTWGswK7zqF2DSPSbk29rYhO6o9n06iu2NVHilJZBpsrGBqZTYx6f8ASZtMbYoPxCnr1eZTBAAJgMCL+oEFSDq33nruCKbM+YlwliZhRqm83AE9bme+KZzgnSzxt8vp7rjklF8j2MeSKjT6L9ZUsRGkiBohV+UtIO86T8dpNStTSSQ/ym4+a4oVeJATzRO4Fu1yBboL4o1+Kre8xaJwvCTOj8RjSLOZy/VGE7xIFvew+pwJq5mDDBgT3H7EG/wGPFfiCkfKcUamdF7WxfHjflHLkzx/KSZ/M6Yhu+IMvxSoG/5kCdwCN+tr23jFTMZnVsoxC5I3EH4RvjshjSjTRyyytu0wq3iCoCRuDIuIJvPc+1r48Nx1jI0LcEAy0iYvIIkgbTIwKDTi5kcxTU81PUPzA7HBcYx2kK8kn2xk4XFSmFLEMRMkAjaZt72A98T5rw+GFJlXUoamjiehIUtG4BJP1GDvDPFWQKBf+FZewiQzf0mfngnlvE2QWWGUSm1gOZ/YfxG22POeWUZWk/0r/oaXqYcakhC4vlFp5ljrNNaierQzSr0xJANyNwTNiD2xTPCcpE/fx8PJecbJ4g4PkMyABSUF1DU2DsAwZvMgWI/O5/TGb5/geUQwaVRT/wCqD1I7dwcdTzKlto87P6qMJVT/AGoX24Vl+mbn/wClA/VsNXhjhyijyZhzzFyEZhEQOZQ0bKCDv2mLCjwOh080dbsuC3hngqq7srsAFkyREzC9dw1x88JLNFquQuL1sVLt/QauETpWrTeq5KU1KzzKfVBbm0gCZjqBA2kpwrjaU8rTps1QGpSVAj0yAsDTLASUQGQNtlHafnCOGjy6jU5J1+VR6hmWxk/wypF+ig4JZrg5RtStAgjWbbIInvJVmn2XtiTzpI9aEnP3rKPAqVWmsnNPzOIJVZWGoyIUaSGgrN9x3jFbxTRKKGrlGRCDzehiDVQBoElVlmMjZYNsfclw8ZjNKVd1CeYzKCRM12p642kKht/mBGxx78TZWr5ZedVXLursvQgpmAVlY9StBvADT1v0RyxrZOWS+ugTxJaHm5dXVyDRo+WF3LZeo9lRQT5i09QKhQAWKzcYR+JeJ88tWoBR0gOw06GOmGNpG8bThv4ilXzMq7ovm5WgtVaJIJNQVKgALSSSdVNhPWYO4I3O8VBqOTXrSWJ5ZK7na+3bFVli1rYnOL7Ym5MCFBE7d/hiznAImASt+5uPf3g/I4D06sQLxuev8u2LtStKGYG1x9YuTvGL6PPljfNM+vndLIRMGVIiI2j2xPWzMe46fp/KTgPWqgyP7nviembJfpsfh/ZwrHeNaYUqyXRj6JURPVQXn3Ek/TF+rmiAIP5p32NoMEQbkntgO2Y1CkAwVFUIdomATP8A7gG+uDHBOFVc2T5KatKamkgBbwAZO8AwNzhZJVbB7yaSQvVONVVfkZgo2U3+v6nHipxKo7yx+g/TGrD7M6bqA2oVZDM0gqzQFKjrGtg09l97BeNeGcpla1SmGZ+RgmpRYkFQZFjzhvkMLFxk6XZ05HKEbaEnMNrCxKzIJ79cVny51STBJmOp+W+NNXwgtKnzsC2owRtBFOAR7S0kdxiHi/BadOiKtSkjqRcyVYLBMyp1E9hsYjrgclF0ceP1inkUPirM8NAKJb9uu8X3tGPlTy+jBvqB+qzHyw68VzuVq00WrlKraF5IzUBSwEmBRFzAkmdhvhYzFfJL/wDJVf8A7v8A/jho0zqjOEunYPXMlZKincd9vhfFN73gT31f1OLtbNZY+nLMPjXn/wDQYptVTpT+rE/tGKFUcF7p+uPSAEgKjyegaZ/8b48DMkbKn/aD++Jk4hVNg5E2heWen5Y9sYITyPB6jGCXpn/M8N/2gT9YHcjGo+Cfs7pBg1WqajFZJkwPaLX2/W+E/wAJcHqFQ5XRf1Gx/v2mZ3EY0LhVVKY0moZP5ib/ANAPYfrjz8/qOM1v9UeH6/8A1DhL2af6pd/Xx/I9cM8O0aYp6QCaS6FImNPMAInoGOFPxN4GWq+sKAADEdpY9/c4N+GeKwXVmkTuem39Rj14n8RtQfSgUfETsbx06jFvbY5Q5NCZMuLJ6VTblGta27M6zHgZxtPyGPXh/wAM1qVdZ9LSCD/0tH74b8r41f8AMy/QD9sMvD+Ma0FQoBN19xAvOOZZMUnS1+xz+kissqhlf6OP97KOX4eMvTQOeVWZ59yf6MfngNnKZLSSQpK0gO11Gr4gMf1w25jioJVAASwm+0SJ/cYU/EniWmFDGmrCSAYnqQBEiZH7fPEsrj+TdfI97P6ieKPuvXwo+8OySUnUhiPMdnj2D1G0/VmnFHPMXXNgAEsykEmZ1FkEfIL9e2Pvh7M0qku1MFXBVeUQvq1EiLX9+uLPFqopE06cEUBTqMIksEdDAj2E/LCRarlVXZLH62TxptJL/kU/E+aqUixBBarmUooWuRSoatU/xSytPuThMr0WZmYVHUEkhQQAATsLbDD/AJmnTzAp1SbFiQFvpJl3Pf1VG7bDCu1BAYGXqEDbn6YeGaK1X8f3I5PVwnLr+DPKdWBJ+mPtSodIE9ZxWTEhad/hj2D0a2eryLT7Ys1cwSAJm0Dba/1364rUh7bYkSRO0f74zYromof8qoDE2j5ssn6Y2rw1lXy2RQUcustTSpUYtLFigLcpiCvMoF/rOMm4HTptUVaiFw7pKjdhqGoD306r43DiPjOgwC6ZUgEBBGnrqmLdI7b44/UStUbHNJSlJ8fmu/27PKZ9gkVUZB1LQJEUwRY6ZHMAo6wT3K5xbK0qmZWrrDU6aHXp6aJKgAGTc3PscHW41WmVoogVdQpxLMGBJJ5oCkxHXbAri2drNltD06XKukmQD267mOWx3v7jmhOSldUSyZpNOm6+LXYKzVcxTWmhA1MI6mIPx2P6DBCpRSsopNqvOoBrGCeUyLgAEGAZntgLVzN1GoKEp6qjHc80Mw6yRsPYDqMfW4u9MebolTZSDIIMCBPQ6on3NsXnKU4pLVHjywyi+a76RY4jlMs9KmTSAbRBFMlfSSsk/mPLud4nrhSzXAqDsQtWqvU6tJA+kHBjK8YRgyuRquwP8gPjsP8AMe1xNTM7wqrO5uT9Nv1x3Q4cN9ncsstS1sCVuBqAT54jpKm/6nA5sreAwJ7ANP7YYaopk82p/YnSv0W/64moZumu4IHZFVR/v74m50XfqmlpWCMl4cqPBYrTHdjf6C/1jDHwrgVGiQxBqOOrA6f+0b/MnFOt4hpp6KV+7H+zgTmeOVX3aB2FhibeSXWkc0vxWb/ah5fPT6qnwH++OpVC3UgWk4TeG50swBIt1P8AvhhfO2AXbacc2SEk6R5+X0bg6Q60SUoioKgPTSDcGDv1tGLfjbP06lKg+qajorwLgSoDA3tcfphU4TwvM5ik6oGhQxnpFp6++JPDlHzJSqdWghoJJJB1A/Pb64SGPjak7s7Pw0uPGu0vqvJL4ayD5mtoLECCWN+nf540PMt5atTT/DXy1M2mCSPb+HH3h+Yo5fKFaaqrGm7EgQY3J/bALO55XdVBnUxe3Yzv85v74aWNcXR6XpfSQwVfbLHFOKeVmrSRyBf/AHAkf/h+owpV6DVs1lskGtrZ3HQLT1k/UfvgpxzOKtUVWJmqAVB2ADFZ+d8JXjXMGhxCk+VZtaoI0m45j+4aMCGHdfIbLCM7/c1Xh2U+7mnpE01PNvszQ30j9MCM3xIaHZfXFRahi8gLIv2mwxc43xR2oqgbmIInuTefk38xhFzPGnmqsEUQrlW6sTBk/Fb4Kx2RyQUdRQC4rm3qZtEouVQ6QSswCRzfOAPmcDGzGY7T76Wv+uB2VqAu7AsdKsyybz0n5nFHzm/iP1x2eyXVIdYI9UvofEbHsHEYxap0ixCgSY+XU/2cWOhkQqXx71zjy9O5HQGP7+mPVCnJA2k4ViuuwvwPM6CWglhAWDG9jf4E9cO3DOLU0M1GpuzIJLFbTf8AMekm2E+lRVdtgf3+P1x7asq8h0lSZBIgzO8gzP6Y5skOTIQy1IYuIcb1LHnCnTtyKZJj5bW2mJOBA4iSLsGBN5J/f+eAOZpJC6GEmS2rcb9flsB1+vmnWpIOrkCwIsD163w0YJLQk8Km7bDlfiShCu2o3aJkD0qO4E6j3On+G9fN8YL00QDkHKs7nQp/YsPr7YBZvOM7STPbpHsB0GOhuUjYbX+sfriih8SkcCQayj8rEjewPt/f7Y+feN4m2PlUaVUEgQoJJ9+b4zeMDKudAJ0fU/yGGSILFybLlWtaSYwPq5w7D69cVnqEmSScedR2m2CkdUMKj2dOLGTyzVGCKCWO3b59hibhmQNZtMwN5/v4YP5HKaAdIIGzN8bX+uCwZc0Ya8nnK8OWmAAZm7NG9gZHsJGCnCOGCqwJeFF2sSQoEsQP8oufhiqszpI9gJ9owWy2dbKlTSY62BpyP8wg/piUlZwwnynctmtcEyqUKLvlH/DViveYUFmM9d4HcDfGZ8LrqM7nnWdNIM6++kFh/wCUfQYr5TPMKlQM7aKk67nmt2HvEdrYk4dw5kao7airU9T9wupb+5jfEZ0kehkzrJBKvtHrxRxeotElZJZdG26OI/rgv4KylSDmKgh6ghQNlQhCAB0MzgWmdZcuRIll5SwkkDmWOwIIxV8JcYqtXai7lBUhBf0seUR8yothIzjJOvAP6JJvfkI+PKqacuW2+7H5hirj5nmHxwu8Moo+ZFRDrHlDUW/9abT/AJBi34qT73naFANyLTYEjoqNUU/okD4jA7gq+S1Z5ilZKfxcgj6BoPxGGVpfMWT8o0HN1lcgNco+lY682oe0f64RfGHEqJR6dMFTqJ+GlGED2Ov9MFHzIQourS9VmbewCg0xA2k6maO4GEnjDc8dOYr3Mgb/AAOGxx2a+T2Dc2oWNJiVAIHWwn9cUsT13kmd8QY6kXj0fRgjkai7sC0Brf3sIkzimKZ+uLtHJMukker9ZA2+R/fGYsmqK9NCdwbjUOk73xYy0agT8f3+v+uL2XyO+oklli9o6iP7/fETZSKoQyLR7yVt+98I2iTmmTCo2pgAfSB3ljpWN9wGn5YtcXy9NlYUpjddt5urfDa3WMQ50kLYRMGRA5tKke4tH6Yu08udCu8S40sCNx1J7EGL9zhb8kW6poVcxQZfViEg4L553p1GXQIk2i3xHUf0jENZVMWMRP7SB+t8OmzpjNgvE9MW1dQbf1xPQymoxcHoI+GLicLtqQhjeB30iT/LBckM5opZ/MvVclrnYACAAOwGIWy5HqgfP+WLNQ1GEQQOwGkfQYhp5RiemNZuVIjMHp8+/wDftGJ6NEFdWmbkf0xYr5MIp1AmDAj4X+WLtDLvTy4a41kWi95iLe2N2Tnk1r4lTJrpBKm8gCO0mf0/fBsZssZWF3eD/l/1wJyiGmTIgG4G9pH84wRp35mPt2ABvA7bftjNHNkpytlmjVLsJEMoBnvcGf3xOeeorbLAt36Aj9fqMQJTgu3YaevQN/Mx9MWMll3Z6QI2gCO0n9h3wpKq2i1Tfk1RsY+N2+g/ph68KaSjuxkfdaqC/WTb6RhP47lXcLQp2mAzdlkkx/fXEXguu75uvQmFSnEf5hVopPxiRhElIrBNbR64vkdWX8zoqsVH+YBBA9gWHzwtcAzLLWWqx5pGmO4gg/GdONK4pkwmXpU3tya3kX5iLe26H4DGccP4dUSpVn8gCg9JMRH6YnSUWikethTK1ESrWJ/LqUHppbYfvjsnUFUNJMa3M9oIPb/IMLnFq5Ss6i5IAHxMH+v1w15HJaUQASNEfHUCZ+dvrjcaVjT0he43mdK0+YllLHe6kx+nK3/ccAs/mzUcud/07/vODPEeFBkWqoO9x1KkmD8bHAKpSHT+7xi8KorjSohOPmPuOxQqOieH/wC7YJZjgTal25R37D+ox8x2FkcMgifDxjew3NrdP2GIqvANVQlgDO/yg2x2OxNmSRHnfDRMEmVgEC3UKCP0GDHDODSHd4JLaturHp8ye2+Ox2Ag0LHE+D6nYwNv5DEFHgjWWAegn3/bHY7DroYsZrgcpSCqA3MWPuWIAmewHtti7lOGlKagqqgMVBiYYi5YdRBv9MdjsLQQ/wAK8L6kDNE+WLQNN4v8wP7jFLP8EpUnXlJJNoi0bdYx8x2Mkh3FUUc34WapV1tZBDBT8jeCd729sEDwfZ3ggLIA29iR7D33x2OxREWrBWc4PqqKqiPUSZ2FhP1kfLH3J8IJUC0A79f7jH3HYJqVFzMcBdhpWAqCTfewP74I8O4KVrAk2AP6QT+7fpjsdgeQNIMrwsszoTDMpAI6DQTP1nATwtl1y/Es0pSRU0hTO0ENf3uD8sdjsPxSjZl2xm8R5RnpMGgFOo62IA+mg/LCrx3harTVmJA1rqjduT+ZWcdjsc9bLIVst4dOarGqw0q1gAfzBFj4Drhr4nw0gFVtoSFv2UAfoMdjsM+6HFDO0nZNAADSVJtdSzGPkTgO3BG0/E7z8cdjsVSSCQjgbY+Hgjd8djsM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hQSERUUExMWFRUWFxgYGBgYFxoYHhkcGBwYGBkcHRoaGyYeGhkjGh0aIC8iIycpLCwsGB4xNTAqNSYrLCoBCQoKDgwOGg8PGiwlHyQsLCwsLSwsLCwsLCwsLCwsLCwsLCwsLCwsLCwsLCwsLCwsLCwsLCwsLCwsLCwsLCwsLP/AABEIALcBEwMBIgACEQEDEQH/xAAbAAACAwEBAQAAAAAAAAAAAAAEBQACAwYBB//EAD0QAAEDAgQEBAUCBgIBAwUAAAECESEAAwQSMUEFIlFhcYGRoRMyscHw0eEGFCNCUvFichUkQ4IHorLC4v/EABkBAAMBAQEAAAAAAAAAAAAAAAECAwAEBf/EACkRAAICAgICAgIBBAMAAAAAAAABAhEDIRIxQVEEE2Fx8BSRobEiMlL/2gAMAwEAAhEDEQA/AElu2nJbA5lAebAPqZ29hQGPBU7Ak9PmZvCPPTtvR9y0pSgpJAYcwDMS2+k/qayRdCFgZXzOzFiQMvcAxp4+FUcdCiVPFl2ixKhrBBBBn7Uxw/ELa1upIU0pIJ27DY9C+h0em/FMCm5ZVyhRbq6odgDJfoN8vmeewnBCTmCToWCkqzEscyQANWDtt51w5MaQBtilOharQzMlygMYBEDqWn8ascJhc1spCXWCk5Xcj77v570Ng8FkBIUSSohnPKo/KGEQ5LjtXQYTCW7iHMXGIzjKCco7SRsxYl6jHGqpMK9C/CuBJlIkRpo5O+/5NNsIpzllo6HfeO1IcVwu9YWf7gT8ycx7zBYt1Dd69wfG8infMXYkPD7Pr6VCePYrHwtGwgMMzQoZXjXedSaGu8PT8JSLSQnNzJzENmdmcDNlOmpLN0DE2MWi8kgEguGOo0O3SfbaaGsXnd2cfUt3bX/dZ32ILLVxVu4pKoU7OzA6OAX+vXzpxhMb8RGTmYE5hDwYjx6bGiLmDF22pSQksOZwdSQzlt9J7dKT3uG3LK8wBdiXSCzBpcQWffaqpJJS9j1W0MrCjcWpUuBly8qmAJaHDlvtSzimBAWVMXD5i0BgTvpA96bYW2lJdw+Vld2MRsWrW/h0qBVCkKBVJgK0LTDg7aN5VZW+xu9HI4YFCipC1EBILPDHWfAj0NMkY4rUEAwTIP59OtaWEpthZuAp+INwCHOrEHQ+zV5w7Ci3iQzFgCDtLj6jWmq9k6Yyw3CwSCEgEKfVi7OYDgyGotOLZ0rTOVmPnqPM9XrUYZ1kMQWc7NoNBu47TWNm/mZ05ykqBKh1EB/X0rK4tUUqnSMLaDndLON4A/uG+kn6UTbulKlSxAkHvzR6gT0NVvW8qUlLuQklJkSCTs5kb1YnKxUGKo5CFAk6uCMwMDSqxlSpmRljEk3fEAjbUAAbzBpRcCwkc5IBCWPNIkeHhTS7DKSZSyWaG7gaNJjrS3HKKAsqYBidYkhj9vOmhNN6CG8NTmZyRII03afq3jTSxj8iCkhwTzKMS+/7dKRcLvcoV1S0GDlJA2PQGmNm2MwUkMVMAXdnEwBpu1Uk96MG3VkFuj+Ygu/r6Gl1xeW/aVOUgjQaE9ejHWjbdwkrJZnbbcCXAfQil3ECFKtwCBH3hj20qTbuzPoKv3EoUoxqE7EuWL9N5+lbWySlgdACpxqT13LAEjxpLxG9kYPqoMBEZUu0eAo/DXWRmOpTq42eJI2mnrkrCaY5PIWD5c5ADs76lgPGax4ViuVJZgxBkkfPp1dvpWWI4gmJBJJjd5aDI0HSveHJCfiphkqQU6xmSk7vLjwnypX+ADJSflbKAFKBAc7Azpuff1EupIWC5IBaGbUEjprWV3UAF3Og6l+zkjwYtURi8vz21KlgBDPo5JT2NFyrQWeWLnLczEwSTIO5UHeTL6UElKinMOofbUkbjV2PRjRthWZShlMcxdTPq76s+kH6Uj+KyFBjylpzbGHOnnQSUlsD2EXVKcsoHx/apWNu6W0t+av0FeVvrXoSl6KrSVBTs+USwDFRGYMOjvROCWgEDK5QDDlIcxqnv9BSnCr/APUXAkkJSE5Ep0JmSNOphtt6MwNwJLmSrt/23roe6HXZpjLttZUEqZ0gODALqJfqO5nXwpfYx1y0AnPmW7y4caDdttX3NNk4ZJFtL/DAWASkJf5QBBBGZ56+dTAYDKhSPn5lJzFLwlUKAYnbQbF658kOTF42BWuJKuOk8pAJaNQ4MEfMJ99Jpnwvh1xaM+pzJDBw4cyS+giR1Vo1A8Mwoa4c5JGpYFyZMDUazGtH8M4ypGVCVPsxJV7iAPCZrmcEl0bSGdq3cH+YI0cREa6uPHfxpT/EPAU3v6iVCzd6EEZ9TIGh79NX1olfGlOVpUDbA5rfKGPUElyXBjZxvSnFcZSDlGZStCVFikKIVlAcjYB+ivGkTa6Mme4DPYWUrTy7KGhctBaWOv4S6Vh0K/qFIOYJ0hy5nmDR26iscFeSUhLgiHBZwTuDId93rXEYwBwRuzNqxO/5tSzdNSSDJDvBXsls5M3zJ3ALbuI32AedKuLwcfVqEs3glDjtDuR5617/ADGZTAPv6aa/rselRnP7FxMmB4zgzuUmUkq1OhM+T+bRtXtizmSLZJSUs866MH3B+1NsPfIgjs3Z9PJjSvi942x/TEpMhpI+Zg3Ry1VxySpPs1LsyxVv+nzZSzOCADB9oal/D7ijeVLDRLlwH92331FF4nE5rTguCDo7u1LuDLzXC7bMPAEl/QetdMHZrOqtEaguoDXwH3YaRWd/DqQVJChzKQsKZ5IUDyEiCS7gxmHSrYZ2cwX8XYTv1b6VbEBKiFEiSlLzszft4zVox1YxMbgXSgEkwmTEAdpfmMUNjrpJTlUGKVKPTefpRylZkhJGYB2O4EOB2b6CgkYUXApWpCQnYByA5cCC4iDVUglUI/p51JBOUsfcOXfv+EUv4hg8yElJGVUlxo7b6dfQUywyCEKYEg/IFS7tmfKw7edDLSyUpDJZRBkf3QHGtTyRTTfkVpNCzBJIOTxb/wCRE6dtvtTXhuHzPnWpASSn+0dwSWJCpnaaxvICkBRZMkO7SxM93+vnWNnCJY8oIzNzB5Jd/FmpYt3TBG1pjG8kDMyswMgnWCxJ6w3T2oPGq+LkOYApbxiD7UPi71tS0j+5OU6Ho2u9LcXYWbhKVDKR6fr+9JLJ2gNmv8QqGRCXOUFBfXLJBy+3rR+BvA23UHbXy7d9YoVGEWoMtQDhi+obSdGfbWK1sH4ds21eShoR406yKth5ezPiF4nKWOrAseXxbv8AStMMtHxV5DBCNVOSwmPzWtMRjEg8uVjBc6jppqaSqtJTdKwXOoSnYgM7anziaVyQG0ujoUYwBTNIc/YkzH717evMQMoAM/NowfvJbasMCm5cIOZNsSAW0IfZ2JKn11LURjrIQlKmcuMx6hp0EPoGovaGAl3lZgEEAQFEuYgwzvv60NjME6jlgFLlzOriG3HTpTS9dAbICDIck7tl3Jdn/TqHhLKhcdAIcEKYkzM7udaV62gP2LP5NSYy6f8AEn3AapXQ/wDj1L5uWeon3IPtUpftActa4Ym6tS1oglglQAYJLGOu1FJt5EJSrkYvJ2ns0QKbLY2wrNoG1zS+/wDaNqU4/HBgklKg8hk6diBPl1rr32g2F4PHBIWc3zKZwkKCm2Lxr32EVS/ieUWkweqvmh+g00P60PeuIJSLaeZTBkgJSHeOY+M+FAYm8oFICFBX9xhXpIGVu+1LPb2AZJSMqiVlIPK7Fzpo5jproDSS8km6lCC5OyoAh5LAENu36U1xV90ptm3dDs5KWETIzPPX0NILeIUQynBkBj8uxkz38KlOCWkag0WFi6EhSVKLhkiBBcdt9vWocPKkC4lWVWmpUGDkEx79PGheJW1BKEsQDLvqRHg8SPChLDqO+u2sbPtH0qSTasMYs6/gmFLEFWWISoz4gb/o9NVWXS6SCCznYFTl+0D/AO4eSDhfDVKTmJVuQxfM0EM0kfq1dDZuG0Ew6CkwwLBLl21eCfMdKEYWmmhmWTYe3B1YaHU9vOKphFkpEgKLEmT4Fn0296L4ekZUlxlUsOdnMEP669RXlhjhrbJBPw0qL+xdxrPoTtSrEnG0Br0Ws4vmYySo/jaDet+J4RwFJkx9I9dKWXAUAA83Qp77qCp1DPTJNwkAqhMsYlweo0GxoY8b5WugoRYy6QgsBysZ0L6iPCguFWShWduZRJYMNmPUvpR/8SuElTMOUvvvEePbfrW+ETypJhQI84Yz707uCFaoNsYtQQzajTuOx3H3qhxwKodOVehaWCtO7VsgMlcatp5+jMBQlxKcyY6K1M6ET0n2qsm4tLwF9hl7EjJBy8vYSze5/HorDXjkBzAsEl52ADa9T70Hj0ODcQcxABaNABpsrwiphAssTbZwHJGQwOmhBLTrAq/JcghSCDkYhJglxBLtqN2YN4Ug4piFfFsgDlLKJSZcFbBzLP6U2xeJKcuSeZMHsyofun3pdxW0r4iYDsJHV1Q3WRSZH2CXQTaWNAsAqdwTCtXAfU7+DUNdgsFPzMCCNPEaljQPElFKEFgRKSD0UxfxgbxV7fKhKj1dn7bdZoKVaBe6N8XhgrM8sHE7iNjo8Vnhraf7xEB3O0fp61tirRSXBbXWBOm9egfK7lnkMRJB1DfnWoPugeSFISl0p5XDN3mQC7frVkXwpPOGSNmcB3039qLwtgQOruX031AGlDLtpSgga5hvMbt7U8Y6oejDEWwSAlKTLByJMb7RV0oGXQBxAEDUuQAZcP8AgoXE4lNvKTHNq+sbbjf3omwj4iQyS6gwLpGViCDJca7DR6yj4Ai2EJQgguWUSY2IaRG/50NU2UAu4YggE+Rhm09aqeHZcpOUEESHWxliCQGnWJjzzt4BTFRu3SC8ZgJDxygR2euhQdBuit5klQWcjFOUKUHUOqRObTTvLVolHOcocgDYkgS2nUht96Nw9q2kKyoCcwToEtE+I3JNA8TvMomZPXXr+dqlOGg6ZdV5ZOv0/WpVFhjAV1+ZtZ6VK4OCJ0KAlQVcQFfKNFO51YpA1Hl9qDuYPMACCBuwGhA6TqPcdKtjMa1xQLApYQW/y9iNH61rcugR2SoT2MgDbT1r2YQS6M9GaEFASpaSQXGrAq20kEdj5a1rh7KFMbigcieUqJIcvlByhyPDQ+FXwtpNxYSsw4bTds2rgv3HSlqbHPlC0QSMpDOBoSxL0WtmQwXxAqJCkBi++gZwBJLDv23pEtEpYwkttzOZ3G3amdzDKJzAOQ7lDKZ3HkB+GhxKZQlhvlKQ4EsR16zpNcuR7MwXH2FKjMClwUzDgMQ3bUNQaMIsKDsZguJnVxGlP1205UhAIb/EvJg99G9Kd8J4MHtZihaFuoueYZUmASHk79hUFvSDGWyvALi02lZ5k5QX3Z3nq4H4aZrSlTEDQFoBYK11EpdxrDHQigLSygEKSzEgg9xoQdXAG1G8OxlsnMgEBQIDhTqKXCpI2caHxpoZotVLVDWLE8TFtGW4FIyIBUDGYEMlSVAHZgTrVv5/4SVJJCkwQoSW/tLgsdthD60TxxCblrLl5hlgFmksdX3PUN4PSDj9lYCFIcpCQ0FwWAIgSDHgX0rclNXFgTKLxq8zhUKYsGgBlBvMa9hXXYci6lKgYDwWD7Et17aMe0fMLt5leG3fuwFdZwPjXILThyyQ23Uzo3Tr0qcH9Ut9BGP8TJzWmaAx8v0ffvV8HiM2HQtWpcuxCdVAOZkd9z50Jxi4coSUks+VT6bGNdYntRPBriEWlKU+Z2UAog7zqz5e21dHJN0bkuhhh8Q61O5BYdde40htf2ql/B81tp01mAzy/M0k/ercNwfxEZnUCRzMSJ7ERDGCD9aKxFtFsJCQEs77Ak6P00P5o8kpKw6Ym4njvgWQUpz5yYPZumkFj4UTgOK/FtpkAmIO0Q408WrDimAK0EgunVizyW2j/QoDAcIW5SkPIbZnBP2eoyclLSEd3odXcX/UKVA/K4AjRwO79SNYrLEW03UqUBKCS0ebHal9u+V4hJWWOXLrvpI0Mfc0yJ+HbdThOYuwcMrcjXz/AHNOnyHTsCXZQQBq5D/nhr51LiBAS5GmwiY01/WvRbCtCx1Y6dg4iX3rbD4eQJl/eI9fak4vwDiA46+oBsrg7Bp7dhrU4diQoOAwGonXQ/namV/BypIP9u+8GPF+9KsfwmdS0A5SWLgOejyelSlFrZOUWnaGmDxYJYh1AM4UA7ecVjfBCVBScp79Rq2xhvWltjD5WHMCJYHybq29MhhCZUWIcx38TMimxSdjwtgWPsp+GSoAszPLuQ3n+hrfgikpQ8guTv57O9AX0aA9WEnuPz0rawog/MWjTvA18o8apb59At2NLl1S0nKCxknzff3/ABsFYySFEywMkQ7PIb9WqisUU5WAkEJBHv8Aneqgu5A8DEGCGdhsZ/Z+hy1SCGqKEsXKnS7O4eGGmus1Lqs4ACW2P4NaASkkvMP06kb/AJNXtk9YfXqIINc1tvYVbCbeNDB8r9y1e0BiAQogE69P2qVGgHNWuJXLpWrKUpYOzdAmH8H8zTO4SxDi4lyUvykJJ1BZvHxNBWrWUBJLuREPAb8/DVrWKCFKFxJDaKAcDxIkbS1epdKmK1sKtli4kjVOh7HoQ+9Uwqgbj5UpdRIkbywdiSTVlrcZgQpgSPQ0Jwu0kkqUVJKSQACZMMNtJ/HrX6DQ14dhpKviEAKflLwEyns8eTjd66DBIyJJEB/TbypLhLgFocoJUdhodH11ozGYglOUAJCjsWJ6wwD+fpWapBCcIu0LzQr4j5gpCT2AdjEmgrYFm6pIJyqVADEOFCQdQ2bf16zhiQhyM5JXlnKrLl1IS75T1GhAd6uLot4g8oOYBySNEhRJnpAnp51KcIvtBCLl5IdyoDUjKPBzJ08qKsqtylanSR8SCxTByljLPG36KMVifhuzAFFwpBnKNwwBBBJ1d9aYcNx72QQQtQQDJJcCVM3UZo0rml8f/wAf28GCbXw7qVJWywP7hMOwBDz5VMNg2SwJUAFMwciAC7nQN+NWtuXUPmDpYy7u3h+/iKHRqvlzG6kgvBJ0LHRikt+CoLG4NPr/AEajj8Rw/NfJWktl2Os/MMvltselNeAYG3aOZJUFFwpxEbud994B0ihOJ4W2AG5TmVmH+JLGEgBg5mSI6668OIyKN1ZcOVFxqzJMB2JjvWUnGSYRni7loKAWkh/LTYgHYP1HvWV3DfCU6FQrTwjXWH8/rQXEOFqzWsivigQdiNof5h0IjQb0ysISeXsMqujfmmtaUHJ8oslKN7QbwrigQOYBgDEsXEf9Wiori6QkgrBJSzT0b6mgblkgbg7xHgelUuID/p+1CPyJUJ9jGv8A7ZLtBl4ef21615hlB+UoJg6l2jQOxAc96TKLRPcH9quED80p/wCo/A32/gK4haSVo0Cwt9NBzEmWcabkGiAF/EymMpT1ALksJEiNQW5mIigSsxKo0cv6a0VbxqgGIjYiJ2+9PDPG/Qyyp9lcOA5DntLgpdmI01aDt7ipvoK1ggJYCSrK58VHmP8ArtVFY1RhgCCZbYvsR06dNqRcRQhv/UKJAfm+GwGhllPrHy+YqsZxaoZTi+mdNeyoKFDcFjBgyD0LxNEYYlSFOohJiNe+070j4Ldz2s4U6ArLbCkgeQE7klzTDD4pksxDMx2Ob94rOkOWwGH51FIdgQl3Afv5EaVdV1azlKEAAty3CrTVwW16+1ejFFAJMBZJeR26NsDrWVzEgJVdKSpH92RiwJDFtfT96OOKSB0tC9aibih8zLYAtH6a9Nt62BCS7JYEbCTqG7v96Dt30quKUiU541BY+hBo0ISHcO4LF5E/9iw261avKAVw6GIBcat2h/qRr+1XRdIZgNAPT96tctcwUQQIY7EkOdtvsKpnmWcHdm32+/egY2TbOQgCZYRpMsPaqYS9yeGxgtvpuzetUtYkBWWSY0Bdm8h+b14C5PRieu5G29I1QRnhkApBKjp0TUpfYXyiH75QX86lQfIPFsU3MCPiskOokMAZ0fqPrTTh2FSVKVk/tZiNHUDIMiBRCbSRinA/ub0S31+tNracpVAyw+x0Htqa72iaZyCcGE5oyutUDYFLiTrr7UGOH3VLWAQcpzHNAES5HlTviFxOgd/iF0tpP6R51lgMMSL6wQp0xtqS/wBPzZUg2DYJajlSEuN8pOj6bOPXuz0RxG8lA/qOHblQASzjU/4PESYpZc4z8JZQoFK5GmYMYgoJJmBpD9aOwajdBUErJJIJKFayU6pAA0DP11pm1YKBf5cXFE21qtFKXCpcy5cEuWJJ38q8scrLWoqYM7d+kntOtM8pSlSlJhJII6sw2M/tVVWUukE7JIYsQCHYKT0MeVajWCcX4iEnNbYpAKTlZWoT7fSjeH3SE2wA8MGA6S8GDBfsanH+GhBIRIKJKmflJYvqW71oi8EJCUpHMAHLsHA6AkNJHl1oLrYX2NipItxEgcwfNqxmQqUz3NcfxT+I71u6LYUm2lI6wrx1n3FdDbvEpyr5wXkiWiCGHYg6x2FcdxvC57h5nGhLSJ6b/vUskE1s3YUcaVpJBQXYmQ5fWSPA9gK3wuLtpScyQodMxDM8M0jfUaDz5q6tFsZS6tm0+5o/hhTyvLqAZgQ5LANqxdmrknGwo6XC8etkgAhLtEqAPXMdgZrrRg8yFxPc7vmB6ENA8KTcC4N8y12wA789sMWgZSVdRqxDDaH6G2kgMoP0PaPpPpUbeFp1owtSc6U7lpDyJbfUdpoe5hm1gHQ6fWjL2FGYkJJePNzLdzvQdrEjOtCny7QZ7Dz9zRnHHkXKHYko30Z3bEd+v5+TWQtdw3lRhw+TUHt+a1mQ+o+/7iuRtrRzmSAQOtau409q9QQ/TyrUJ/GpeQaBrmHCho59KW3sPq48fx/uacrRvVClzpVIzoWhVbSEgBuUaAbESGH5rW9pWRDNChPnI938/fzEWJhP2+9ZBTfg+hNdCyOikcjWhnhcaQHMhz+fX9KvcvWwTkQADOXYln+g82FKUIcHmd2jw0orMcsu4LvHlXRjzrplFkT7AbmGUlRyp1kR18PE+lGXcOSkqAI2YhQ1YHXefag04xjJLBm3LS47RFa3OJEpBSpyCIJ8X8/yKvHIqGtM3vKJEENmBGcKEav8v+vpmcMq4oEIVqHT8MjzcxVsHxhSgm2Q7bwzCBvsH2miMVxFgZkszROnrrvTc01YUyX8FdJGUIS8ZlExpoA21Y2rBBJuXUjoUgJ//IkCWqxxpITq4Hlv+tDYq4CqR7/nX83WWRJ0aw21iEJDEvrJURv2ipQSLoA1r2k5DWi2ExJUrOA2ZTjrzGNtIb/VPrNwfDOdg+UFyzcoB6jyriMDxNScoYQAqJgb6dQa6NOJJsqh4iOyZ0138K6VJtbJoW4yyJACQkOB0c/LoI6edZ4ROUZVIBILsHJPzdGYMfatMOsBJYz0ndxtp51T+YysoHmUCG/6jrHh96NbCe4bAlV9C8pj5iQ7QWOX5tW0Bp6nFhKFBykAglQS3KA7sS+unhSfCchcQOnYj9KccGukJUfhlR2ZTFi76htR16Uy6AJsRi1BICP7iMwMQohhDzMgtpvWlgBagm8AcoYZHBAABEu5cN2q3EP4otZsvwzbuAKm6lOxcCHc/jjWsl8SStCVZCZd2TlI0LFCl5WfcUnKxqDuKZDdSHKhkGjHpHi5HTShs6gsfDSpZ1cENvsZH+vChbyEquBaOZKUABiebLsCRmYd/LaisLimORIuJUoMCQ7OdyNhG9M3oBvdDLQFJAU7qkKKQUw5B7e58udxfCM126oKIYgBpBcOHmNHrrF2jkthRClJJ58oLgkOnlOhMzsPRFxMlySkhiQGcefeftSNctBOEuWiSPMtu/2ptYsh0nPmJ9eWT3B1bwo23w5ISCZzEODB5pjqHrHBLUvFIQACHBZjsCZ7DWuWVsfidjf/AIgWVZFBkpPOCSpSgGy7CRoe/pR2Fx5S6pYkPDsWPZ8rbQzVzty4MhUsFK8gfVyQo6jsQWj/AB8aONoKSA5dIQoECTyuI8/U1Pg5Pk9hyR4s6A8QAGVXOD07yJhi30h2Nefy4WvMkO4YkkvHbvo7vFJ+E8aFxBSVZ8vSSGhRLtNFYfiRcAEnXUaax4x5+NckIuMm46f+CVmty0SvmUzAQRJdydxOkv1rG4HMwaIxmHTeAChGoOhBBPKW2ca+PmsuA21sqAwAcOBP369xTZLlJp9/zoSUbZuFtDHzL+Y/as8RjMrAAkuD5PNe30Q7JSkDt4sD+29CW7gQ+YFiNwfCC2njS/XxVtA4tB38+AHKVd3B+1aWcUlQDb9qHN+23KWH56VmrBpLQA2ksR4Ev+Gkck+0J+wn4ebRtTDPoSNfKgr9mSzN+dq0TbIOUZgWHN/ke7b+W9a4i0r/AFOnbX0orsDAwTDQe7ge9aG6xlQ8HcH71ksJABSpComWPm87VijFsqA6vf1dtnqvD2PHXYVi8ElQcHm6CaVXbBBb6P8AUUxtWlnmLT30Z/esriCxBGmhHf71fiktGlj8oGtLyqBMgEnUuH11ioMUdw/TT06DQVRdiWzEN4e9eow76n7VuTQnORrcxOs6tDadnrK9fJVykTuf32rReDGx+v60OLQfU7w2vamU2ynKXk2w+EJTJS86M2pbUvpUoZWJJMJYeH/817TcomsCVZykZVAgpAB8GfXTr511ODsA21ZyEoJL+G8+1Icfw5Fy+CWSUpn+3uB76V0uEwBThiJzHQf7Dv8AtXXuiopRcsgcvxTlU2YZlJA2AEyT2G815YthTgKcudRlYKGmkedbWsGSDbCgwL5czQDsA7nZzpQmEu5iQpkjqHYd4ntAmmQGHYm8VqUp0uSHbZwIE9JpvwbEJCFgqCWAYloIc/3MOp9aR2kklRUsAA6kZpZw4iSJjtJo/hWLNgyQq2oAKUowCxJBDSOkmspaNRrxK2lT5kIulpykZmDvEpM7ZvWl+H4ZYZd1NshRU4S0gSC4SptRsaYr4vaKlNbAATqgAuZlwQ6f+r/oKpKkW1sQTzeWimLdXInc9q0UpbZpOui9nhSjaCnIOdusECGMO/0pvw8EoBWqUuHZgYGU6c2opdc4utaEp+CkJzJfm8CGGUdaOs8QQEJSohKy4SVBpVozhlF512pjFeJXVlYbKHIRy8z6EFnSUy/Y/VXj7GUuS6vhgjTWRoNq6PGZUISHLghRzTsAPQnbtSHia3QnL/aljpMuO/UfvQ8hE16xnygmQHfwcDtSz+HV5cYpZBVleA28Q8PNODcdMvEepLfnalnALRz3CP8Al4wU9jLPUZLY6ej6DiOFWr94OHSu2UMkAEdCCP8AJx6E+KDEJKLh5iCkZSCx+VmPQaR+1G8ExgCnWQpGVIZ9ySQ0sDytr9Kw4ot7twoDIKidGbMxDEGXG36UYpIMm2c0OHFJuFJgmJkwCMvh470w4C6ZWW6yC7vzTrpsdDpVMWpSLTpQFbdYLAw/zemtWwK/iM6VJAYqS5YAMCyiT1dorknFt1QgxTxApXKjkYFsss4S77TI1gh6fotgjKRAEeExPgfakKrGW40KICWLeceSUjzpz/YlL5k6Db+0qB2p3gjK7NQPiOHp1CWKdIZu/cULewmYbs2w0fzokcUGdaGlASG0zaB/UetWWGkSH7nt7V57TxSEvixTfwkBgTBHgc2oO393pXl23l+ZJAIzJyq28AW60etQBcBgehPb3fr3pbdxZC5AaU+EKeR28prqjU9rod7Cbd0qQzuNC4eCY0NVw6ihagSVJj/IgP0LO3uKBQAsDlfTvGZiwZwX3fTxrf4AUQCS7mS7Dv0eezvWeBNaFcEw27ZBcvPdj29P90sv4XZRnwP18OzTRWJtKSf+TQQ+jHdy++/SloxLkAhRJlyxDnoRI099Kl9Uodk3Bov/ADnwgeWNdYmJBLv+1a28SNlBtPPVnbp7Uov40BWVSAdw5GhDwYPpRKEAhgGBkP16auKPGhaD7iAoFlAtqBJHlrWH8uptU+Dl57NQtgHNyABRLOd3I1+vnXUYbDAZSk5i8qA33Ynp0p0peFZlHehJa4ZeWeUQNzE/ei0fwq55ltuco28TvRysaS5gERJfRhIBjwFWuYtRSwygnRy3t+a1JvI5UtFKYF/KAQlBUBAUVJctvCalX+ETqS/ava7PpiPxA7OGQtd4KBPKC/gQzfnlWHwL1hSEi4nISAlSgMyJZnLhvHpRPBMOAu7IflHhvtRGOs5lJGwOYz2j1iusIVjWRhzpnSILh3ME+Nc5hEueu89HrbiC8zJJf5nnxb7UHgb1hJILOIkrHZgQQ3V3p2xKD8NwsrUoBTqKgWy6aTE004PaOTKeYhQDmIJIb2oHDX8ik8xCsja7l09NW6v8p1ejeEJvJU6shSpiGJDFBLQx1D70uhkZDAZbq4Y78oOxB7igVrd2fqA22jvpR44h/VuBpAUH12cfWlZlWsAeoYD6mnhSFlsZ37imXlZki3q2ummrxRlhQ+HbUogqFxJ6DlfX29O9K8SGA/NJ18Nq3sZnZBDsoMehSRHcwP8AdFryZMNu8U+Irm3IboJA/Sh7hU6knYpYHzO5D/K1YW8Itfy5VBsurEEnwIZ26a7URdAVcDpmAQ+7sR5ajxqbY6A1W0sQGg6Od/KhP4P/APcMEhW43nT0bzoq8RnDaES/+QVl94P49KcNglJVymVKJILnqWIeYalZjoLFvMm6l0gm2SllS6S4gSIHvXvxwQklLuhnI0IZ+x838meqi6MmVSOZmJDRDz4v+b4cOUcqRmIgh4iZE+Phr1odMJp/KJXaKQN2nX1ad/ai/wCHk5Cl7YbK76k8wBgJ8fWhLd45lB+XOxYPuNtZB1HU0dwtgRbUNbRA9SxHjAqdLlox7iEf1ioFhIbTUlWh9KKuJOVBTqlQUUuJSAUnXuxY9A1LcPiCX0zgu0kmBEy20delMl3Q4S7O8tofm+9UMAcQw4zC4IOUuJDgsT4Fxv47SXh8Ule5gjs5LaNDz5vVeIWeUjLDGI5WiB5GJoO2oG3aLsGBAaSGAHfUDeufLjTEYzNsA7MzlvQH09KFx/CCocjZvT0I0PlWwxBUWmG/WfPx+XvXuZQUACQ22xfy27NXlyjxlcANIRYbC5SygQRPMGl3OjBvDvWxUXJmAARqJgdmkbnanWItFSHuJSAzguHbTR8xHlpSpfCiEZx8qm5kKDyOWAe247V24szr/khk2lb69mGIxii50Z2I0HdvCKyslKgEtmE7yNx99aGvYVcsYBcJCWJ+Zxuka6hqsgZSkpCoMv8AWSS48au5R7sHKPsFxnDkqusfJx3LUywbWZXI2eQIdyDqNWD15kR8R8yglPXVydGI6A+1CYvGG6tQzu0JOsByn0+1GMYsyrwMOJX8gzoPIAVMzRqYgEliW8ax4XxJVxAILR5uN/oY60k/iDFFSAhlDMqTspgfQEh6pwLFqbLqx+ok9ZYD0q/LdBOmsXXEKcsS+xklmeRJmsxfdQYFyS56bkdxWf8AKANlKQCnw1Ez0/N6pfQpBAcM4B5tnd57z41H67ZjddwPv7H6kVKKs8NQpIUdSHqU9MYx4SlX9RTplUtpEMHct+1YcRXc+KWMBIgbyd2f/VHcNtlKGKSyWAYnYBz3mgb4KlLCVqSHCWZJ2nUd2qgBZZwRuEpCyFM7jTaA7jfUdKpi8YLYCEDOogAu6ToxPysfI02scLuBQ+GoBOXQyZI6MfN47VkvhwtZitG45gNQ+276jy1rNsBhaAOVYBtndzmdSZJYQ3k9PMFxFCmCVAunQT7t06mkq1hVtlJUgF2WpIYkl4JcH2NA4PA3GD3lZczZQpgXnQltulC6dIwxRfcr0zKURBHYM3kazQoywU2xIZ+tVs4dFt3kl1fKOrvr3rxN099Zj6bU9+DNG6bklywAJ07aeelXdT21aAqI07UGtQ1iAe/j4R9a2VbVctcwyh2G7vEhoLA9WoyYEh7hLmUKdeZiCH1kgeDeTxUF9MqP+Tn/AOLgyY0P0pfa4GhMIWtJG4WeYg8sO0OfWicWhkkJBdlF9upL7RD+BpHYxjfVmAyqGpUZ/wCQ23A/WlSrqs6VAsVKltQ0R6NPSmtxQCwGgAM2hCSG8mHtSRVxrlsdSv7/AKvQsx0l3DE24Z4nT/UfSl2DSZUwZ1A+WUz7+tUTjF5F9AQBOxedNdKP4SpARzQXXvrofAnUVnTZgZF4JWvZintsO3T70fhcckXH1dDaTs23h0pZhFZlqJAPMp43DgfSjMOtOaVcoHlDt5yPQ0v6GM7CghTEcqpiDuEkDZ9J60wQsZSsq5UAFR7EB/zWXpVgsKpagCSwcmZLFIZ/AD1o68ABlDsQyofxD9D9qXJkUFbFbSRsnErUFupw/v4HZte7UIm6TkCgSE5o0Z58hmPtR+GssAGrVWHSdm8K86fzm9JE+T8FMGgm5qwUZpjhsIbhhKwwUCtQPKYCDlLZ0u7gOWA0FKeIpayvcfuK5vAfxGknKbSRlJS4lRyvLKGUEt770fipSuUlbsOPzyOrv4AoWtV9YUggp+GSQCVhlC2XKw7uwCv+LQ2CsVb+MLdtJtWy2VCiFF0ggf8AQNoHJ77Ug/8AI5lgh+ZJJeSJJgxrHT70bwi4P5lAALqzNu5Y7+fnXoXz04/geTvpj7/xoMye5qt3BAdD4/q1F3bzsA4Hj6msMdfyonSN6M8WLHFyceiVJCHi1w2yChILyd2nuelc+jGlag/9w8yOnr2Fdeq0laZTtAf7daVDgqSXSgp7OwivPx/Jj6oRTSdmFwukEEZkqQZ2dgXPRiTSg3ScZcCgRl2jXy2/SugVglOW3iQD949KCTwvJcKyQVFho0feur+pg+hvtQRg8UXgMABlfX1aN52rTD4cLUMxMOTP5oWrO3yqkR3ovCk5iOjMS27A66Gfarqal0UtPo9XcYslUbQf0qVPgJMlDnq7v5715UeMvYOL9jG2oBIDhyzs8PzUqtkG/cYPsWmTu3pNL8LhTbcouKCQxymQ7T9q8tXyFL5Hch1d+sOd66eWxh1g0kpZyMoaHkhye8Hy9KATeSsjMGAU8uWcudawRxgoBBQRBBykBnJeD5Bu29LbXHUAgyGmQTp9a3JAOpxWGjMVlQMhLwBGmp960t4LlSCxgkOAelc6eL/ELC9mJhmAZ+5AP3r21/E67ayhaQtgrKUR3Lua3JBNrjBbbMoFo1caHbQN2rDKS/NvuB03I2rBWKF1iAoRIIl3Jbv5da1sJyk9HAEbtrOstQtGPLlsPnUM2UABKTJ67y1b4XHPbfKsgKLauDu7Bo66TWIslRmAkudNup2/emeCvhNlQYFszMNmB6zNZ/gKPMLeF0BKbhAZ1bGC7aSDHrRiyoEdIbsC3TyrLGWrWUC4rKkM51EJID9tKsm+lWXIxhWhYFiHLgiAZ8xR7MTiRMF2BSY8HPp0/wBVzVzE/wBa2zEsfcU/xWJBTO8a7GP3rmbiHuAp2g+cUrkkBtLscfEJsKJH94hvSa3wyQbYDksojTc9vegkqOQIAcOFFvfUfjmibKLmaCUgkFjlIcOHBI79d6m8kV5Bzj7COFKJCsxfKosW/wCwH52rUWACC+j+JYu3TtV7fDlh5JfUBhu5cUVa4cerR+Hxrln8hR1EV5F4BbSRsCk9vF9RReHsdB9qJTgAPmD+P6VocQlLan6D0fbwriySlN3JiO32aWLYbm1/OtXvWgkbJGz/AKCTSzE8XGid/wDEM793d+7xWaOHXLuobqT+m9HHj5ajG/5/PRRS1SRhxLi6WKMpOYgFRDMHDkAfrS3CoQEkESXlJSHfu7g966VP8OoA5pJ8qXL/APp/h1F8mXwUr9a9TF8eUVujfsQYi2UkMpix+pOWNXZgBq4Ap/wThlxCvirhawcqf8AoM5Y/MRp0Gmxphwn+EbFhWYJKlD5StRUE9SEmH/D0pr8CX1J610Rx1tjXqgezaJM1urhgugg7EF/UajzrXKAKa4fDFIE+Pif00psiUotMFWc9c4StMgu2wZz6j8evLdmWXGmra+FdQq2DrQt/BpOorz5fFS/6jKMUJ7mAQU9Drp9qW4rhigMwZSeoB/Aad4vDlCSUgq6/g+1IU4hQOoDyxV6htBv1rmnirwJljDwhWpZcEAs+hSQ/u4rPCr/qrYM+YgNAlwNetOPhJvOEqAUA7O3550mx1hSDKTHarYcnFkVcP0RSlgmDqdCn9alCp4upMG2D3Lv7Cva6vsj7L8l7KJsXMplgepf6V4nhx3V6Q/pUqV57yy9nFybNbXDFp0IHmZ3rROBSqSfw+9SpS/bL2PEn/iEEvqerAeO1Dr4Wh2dtHgeADipUowlK+zPRva4YlABkHx9dNq9u4fN1jv8AYGpUppTl7F5Mr/KOCGHqasMCowABGg6evjUqVF5Zexk2zazgFZSkmD1kjatU8LgDPADCNoHnoKlSm+2fse3rZDgU/wBxzdHlvDpV/wCRR0qVKVyb7YnfYfgsHZSHKQSJYh82vZgB60zw9mxlcwe7/wD6BqlSrY5vyi0egYX2MaeEfrWV/GkBgdnYD7qqVKlkbWkaTroD/wDIKuBkDzCik9qIwnBl6qUwO2vfWpUrv+P8XG48mg8UMLGBQjQTRaUk9qlSvQUVFUhjdWHCPm16DX10HvVV3oYQOg38TqalSiEzq6U15UoGCsBh8zL21T9H/SmSRFSpSjHlUUipUoMJiqluM4alYJEHqIduv5tUqVKUVJbCc8rCqQp2GYONd/ONBrTS3YTftsfmGp/HFSpXDFDY4pp2JsRwchRGv53qVKlakD6I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sobreinglaterra.com/wp-content/uploads/newcastleuponty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28" y="7937"/>
            <a:ext cx="5321971" cy="26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b/b6/River.avon.from.balloon.bristol.ar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02" y="3842453"/>
            <a:ext cx="5343297" cy="31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60" name="Picture 12" descr="https://encrypted-tbn1.gstatic.com/images?q=tbn:ANd9GcRVc6SYZVoXuChFBeUT93an7v9neU8k1Cxmbm42pUmYQfaViY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2" y="174749"/>
            <a:ext cx="9157356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750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Clifton Suspension Bridge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62" name="Picture 14" descr="http://media-cdn.tripadvisor.com/media/photo-s/02/23/ee/78/inside-the-c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3429000"/>
            <a:ext cx="9144000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0163" y="4573823"/>
            <a:ext cx="579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Wookey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Hole Caves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4" name="Picture 2" descr="http://static.guim.co.uk/sys-images/Guardian/Pix/commercial/2011/2/11/1297440797711/Cheddar-Gorge-Somerset-En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" y="161355"/>
            <a:ext cx="9137467" cy="30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3107" y="1357109"/>
            <a:ext cx="448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Cheddar Gorge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8" name="Picture 6" descr="http://legacymedia.localworld.co.uk/275775/Article/images/17566492/4392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" y="3573016"/>
            <a:ext cx="9137468" cy="30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8804" y="4605913"/>
            <a:ext cx="5805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Bristol Hippodrome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16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4098" name="Picture 2" descr="http://www.andrew-james.co.uk/wp-content/uploads/2013/07/cabot-cir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777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8827" y="1239143"/>
            <a:ext cx="374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Cabot Circus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 descr="http://visitbristol.co.uk/dbimgs/credit-brunels-ss-great-britain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6338" y="5039866"/>
            <a:ext cx="467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SS Great Britain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26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44216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Bookman Old Style" panose="02050604050505020204" pitchFamily="18" charset="0"/>
              </a:rPr>
              <a:t>Bristol's street art scene is extremely diverse and has many talented street artists</a:t>
            </a:r>
            <a:r>
              <a:rPr lang="en-US" sz="3200" dirty="0">
                <a:latin typeface="Bookman Old Style" panose="02050604050505020204" pitchFamily="18" charset="0"/>
              </a:rPr>
              <a:t>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 descr="http://relaxic.net/wp-content/uploads/2011/03/bristol-graffiti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6" y="1412776"/>
            <a:ext cx="3658834" cy="53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laxic.net/wp-content/uploads/2011/03/bristol-graffiti_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8043"/>
            <a:ext cx="3608763" cy="54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153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</vt:lpstr>
      <vt:lpstr>Coat of Arms of the City Council</vt:lpstr>
      <vt:lpstr>  </vt:lpstr>
      <vt:lpstr>  </vt:lpstr>
      <vt:lpstr>Interesting  places</vt:lpstr>
      <vt:lpstr>  </vt:lpstr>
      <vt:lpstr>   </vt:lpstr>
      <vt:lpstr>  </vt:lpstr>
      <vt:lpstr>Bristol's street art scene is extremely diverse and has many talented street artists.</vt:lpstr>
      <vt:lpstr>    </vt:lpstr>
      <vt:lpstr>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Полина</dc:creator>
  <cp:lastModifiedBy>Полина</cp:lastModifiedBy>
  <cp:revision>22</cp:revision>
  <dcterms:created xsi:type="dcterms:W3CDTF">2014-01-31T16:38:00Z</dcterms:created>
  <dcterms:modified xsi:type="dcterms:W3CDTF">2014-02-02T19:21:42Z</dcterms:modified>
</cp:coreProperties>
</file>