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7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notesTheme1.xml"/>
  <Override ContentType="application/vnd.openxmlformats-officedocument.theme+xml" PartName="/ppt/theme/theme2.xml"/>
</Types>
</file>

<file path=_rels/.rels><?xml version="1.0" encoding="UTF-8" standalone="yes"?>
<Relationships xmlns="http://schemas.openxmlformats.org/package/2006/relationships"><Relationship Target="ppt/presentation.xml" Type="http://schemas.openxmlformats.org/officeDocument/2006/relationships/officeDocument" Id="kId1"/></Relationships>
</file>

<file path=ppt/presentation.xml><?xml version="1.0" encoding="utf-8"?>
<pml:presentation xmlns:dml="http://schemas.openxmlformats.org/drawingml/2006/main" xmlns:rel="http://schemas.openxmlformats.org/officeDocument/2006/relationships" xmlns:pml="http://schemas.openxmlformats.org/presentationml/2006/main">
  <pml:sldMasterIdLst>
    <pml:sldMasterId id="2147483650" rel:id="kId1"/>
  </pml:sldMasterIdLst>
  <pml:notesMasterIdLst>
    <pml:notesMasterId rel:id="kId3"/>
  </pml:notesMasterIdLst>
  <pml:sldIdLst>
    <pml:sldId id="257" rel:id="kId4"/>
    <pml:sldId id="258" rel:id="kId5"/>
    <pml:sldId id="259" rel:id="kId6"/>
    <pml:sldId id="260" rel:id="kId7"/>
    <pml:sldId id="261" rel:id="kId8"/>
    <pml:sldId id="262" rel:id="kId9"/>
    <pml:sldId id="263" rel:id="kId10"/>
    <pml:sldId id="264" rel:id="kId11"/>
    <pml:sldId id="265" rel:id="kId12"/>
  </pml:sldIdLst>
  <pml:sldSz cx="9144000" cy="6858000" type="screen4x3"/>
  <pml:notesSz cx="6858000" cy="9144000"/>
  <pml:defaultTextStyle>
    <dml:lvl1pPr marL="0" indent="0" algn="l" defTabSz="914400" rtl="false">
      <dml:lnSpc>
        <dml:spcPct val="100000"/>
      </dml:lnSpc>
      <dml:spcBef>
        <dml:spcPct val="0"/>
      </dml:spcBef>
      <dml:spcAft>
        <dml:spcPct val="0"/>
      </dml:spcAft>
      <dml:buClr>
        <dml:scrgbClr r="0" g="0" b="0"/>
      </dml:buClr>
      <dml:buFont typeface="Arial" pitchFamily="0"/>
      <dml:buNone/>
      <dml:defRPr sz="1800" b="false" i="false" u="none" strike="noStrike" baseline="0">
        <dml:solidFill>
          <dml:scrgbClr r="100000" g="100000" b="100000"/>
        </dml:solidFill>
        <dml:latin typeface="Garamond" pitchFamily="0"/>
      </dml:defRPr>
    </dml:lvl1pPr>
    <dml:lvl2pPr marL="457200" indent="0" algn="l" defTabSz="914400" rtl="false">
      <dml:lnSpc>
        <dml:spcPct val="100000"/>
      </dml:lnSpc>
      <dml:spcBef>
        <dml:spcPct val="0"/>
      </dml:spcBef>
      <dml:spcAft>
        <dml:spcPct val="0"/>
      </dml:spcAft>
      <dml:buClr>
        <dml:scrgbClr r="0" g="0" b="0"/>
      </dml:buClr>
      <dml:buFont typeface="Arial" pitchFamily="0"/>
      <dml:buNone/>
      <dml:defRPr sz="1800" b="false" i="false" u="none" strike="noStrike" baseline="0">
        <dml:solidFill>
          <dml:scrgbClr r="100000" g="100000" b="100000"/>
        </dml:solidFill>
        <dml:latin typeface="Garamond" pitchFamily="0"/>
      </dml:defRPr>
    </dml:lvl2pPr>
    <dml:lvl3pPr marL="914400" indent="0" algn="l" defTabSz="914400" rtl="false">
      <dml:lnSpc>
        <dml:spcPct val="100000"/>
      </dml:lnSpc>
      <dml:spcBef>
        <dml:spcPct val="0"/>
      </dml:spcBef>
      <dml:spcAft>
        <dml:spcPct val="0"/>
      </dml:spcAft>
      <dml:buClr>
        <dml:scrgbClr r="0" g="0" b="0"/>
      </dml:buClr>
      <dml:buFont typeface="Arial" pitchFamily="0"/>
      <dml:buNone/>
      <dml:defRPr sz="1800" b="false" i="false" u="none" strike="noStrike" baseline="0">
        <dml:solidFill>
          <dml:scrgbClr r="100000" g="100000" b="100000"/>
        </dml:solidFill>
        <dml:latin typeface="Garamond" pitchFamily="0"/>
      </dml:defRPr>
    </dml:lvl3pPr>
    <dml:lvl4pPr marL="1371600" indent="0" algn="l" defTabSz="914400" rtl="false">
      <dml:lnSpc>
        <dml:spcPct val="100000"/>
      </dml:lnSpc>
      <dml:spcBef>
        <dml:spcPct val="0"/>
      </dml:spcBef>
      <dml:spcAft>
        <dml:spcPct val="0"/>
      </dml:spcAft>
      <dml:buClr>
        <dml:scrgbClr r="0" g="0" b="0"/>
      </dml:buClr>
      <dml:buFont typeface="Arial" pitchFamily="0"/>
      <dml:buNone/>
      <dml:defRPr sz="1800" b="false" i="false" u="none" strike="noStrike" baseline="0">
        <dml:solidFill>
          <dml:scrgbClr r="100000" g="100000" b="100000"/>
        </dml:solidFill>
        <dml:latin typeface="Garamond" pitchFamily="0"/>
      </dml:defRPr>
    </dml:lvl4pPr>
    <dml:lvl5pPr marL="1828800" indent="0" algn="l" defTabSz="914400" rtl="false">
      <dml:lnSpc>
        <dml:spcPct val="100000"/>
      </dml:lnSpc>
      <dml:spcBef>
        <dml:spcPct val="0"/>
      </dml:spcBef>
      <dml:spcAft>
        <dml:spcPct val="0"/>
      </dml:spcAft>
      <dml:buClr>
        <dml:scrgbClr r="0" g="0" b="0"/>
      </dml:buClr>
      <dml:buFont typeface="Arial" pitchFamily="0"/>
      <dml:buNone/>
      <dml:defRPr sz="1800" b="false" i="false" u="none" strike="noStrike" baseline="0">
        <dml:solidFill>
          <dml:scrgbClr r="100000" g="100000" b="100000"/>
        </dml:solidFill>
        <dml:latin typeface="Garamond" pitchFamily="0"/>
      </dml:defRPr>
    </dml:lvl5pPr>
  </pml:defaultTextStyle>
</pml:presentation>
</file>

<file path=ppt/presProps.xml><?xml version="1.0" encoding="utf-8"?>
<pml:presentationPr xmlns:dml="http://schemas.openxmlformats.org/drawingml/2006/main" xmlns:pml="http://schemas.openxmlformats.org/presentationml/2006/main">
  <pml:showPr showNarration="true">
    <pml:present/>
    <pml:sldAll/>
    <pml:penClr>
      <dml:scrgbClr r="100000" g="0" b="0"/>
    </pml:penClr>
  </pml:showPr>
</pml:presentationPr>
</file>

<file path=ppt/tableStyles.xml><?xml version="1.0" encoding="utf-8"?>
<a:tblStyleLst xmlns:a="http://schemas.openxmlformats.org/drawingml/2006/main" def="{5C22544A-7EE6-4342-B048-85BDC9FD1C3A}"/>
</file>

<file path=ppt/_rels/presentation.xml.rels><?xml version="1.0" encoding="UTF-8" standalone="yes"?>
<Relationships xmlns="http://schemas.openxmlformats.org/package/2006/relationships"><Relationship Target="slideMasters/slideMaster2.xml" Type="http://schemas.openxmlformats.org/officeDocument/2006/relationships/slideMaster" Id="kId1"/><Relationship Target="theme/theme2.xml" Type="http://schemas.openxmlformats.org/officeDocument/2006/relationships/theme" Id="kId2"/><Relationship Target="notesMasters/notesMaster1.xml" Type="http://schemas.openxmlformats.org/officeDocument/2006/relationships/notesMaster" Id="kId3"/><Relationship Target="slides/slide2.xml" Type="http://schemas.openxmlformats.org/officeDocument/2006/relationships/slide" Id="kId4"/><Relationship Target="slides/slide3.xml" Type="http://schemas.openxmlformats.org/officeDocument/2006/relationships/slide" Id="kId5"/><Relationship Target="slides/slide4.xml" Type="http://schemas.openxmlformats.org/officeDocument/2006/relationships/slide" Id="kId6"/><Relationship Target="slides/slide5.xml" Type="http://schemas.openxmlformats.org/officeDocument/2006/relationships/slide" Id="kId7"/><Relationship Target="slides/slide6.xml" Type="http://schemas.openxmlformats.org/officeDocument/2006/relationships/slide" Id="kId8"/><Relationship Target="slides/slide7.xml" Type="http://schemas.openxmlformats.org/officeDocument/2006/relationships/slide" Id="kId9"/><Relationship Target="slides/slide8.xml" Type="http://schemas.openxmlformats.org/officeDocument/2006/relationships/slide" Id="kId10"/><Relationship Target="slides/slide9.xml" Type="http://schemas.openxmlformats.org/officeDocument/2006/relationships/slide" Id="kId11"/><Relationship Target="slides/slide10.xml" Type="http://schemas.openxmlformats.org/officeDocument/2006/relationships/slide" Id="kId12"/><Relationship Target="tableStyles.xml" Type="http://schemas.openxmlformats.org/officeDocument/2006/relationships/tableStyles" Id="kId13"/><Relationship Target="presProps.xml" Type="http://schemas.openxmlformats.org/officeDocument/2006/relationships/presProps" Id="kId14"/></Relationships>
</file>

<file path=ppt/notesMasters/_rels/notesMaster1.xml.rels><?xml version="1.0" encoding="UTF-8" standalone="yes"?>
<Relationships xmlns="http://schemas.openxmlformats.org/package/2006/relationships"><Relationship Target="../theme/notesTheme1.xml" Type="http://schemas.openxmlformats.org/officeDocument/2006/relationships/theme" Id="kId1"/></Relationships>
</file>

<file path=ppt/notesMasters/notesMaster1.xml><?xml version="1.0" encoding="utf-8"?>
<pml:notesMaster xmlns:dml="http://schemas.openxmlformats.org/drawingml/2006/main" xmlns:rel="http://schemas.openxmlformats.org/officeDocument/2006/relationships" xmlns:pml="http://schemas.openxmlformats.org/presentationml/2006/main">
  <pml:cSld>
    <pml:bg>
      <pml:bgRef idx="1001">
        <dml:schemeClr val="bg1"/>
      </pml:bgRef>
    </pml:bg>
    <pml:spTree>
      <pml:nvGrpSpPr>
        <pml:cNvPr id="1" name=""/>
        <pml:cNvGrpSpPr/>
        <pml:nvPr/>
      </pml:nvGrpSpPr>
      <pml:grpSpPr>
        <dml:xfrm>
          <dml:off x="0" y="0"/>
          <dml:ext cx="0" cy="0"/>
          <dml:chOff x="0" y="0"/>
          <dml:chExt cx="0" cy="0"/>
        </dml:xfrm>
      </pml:grpSpPr>
      <pml:sp>
        <pml:nvSpPr>
          <pml:cNvPr id="2" name="Header Placeholder 1"/>
          <pml:cNvSpPr>
            <dml:spLocks noGrp="1"/>
          </pml:cNvSpPr>
          <pml:nvPr>
            <pml:ph type="hdr" sz="quarter"/>
          </pml:nvPr>
        </pml:nvSpPr>
        <pml:spPr>
          <dml:xfrm>
            <dml:off x="0" y="0"/>
            <dml:ext cx="2971800" cy="457200"/>
          </dml:xfrm>
          <dml:prstGeom prst="rect">
            <dml:avLst/>
          </dml:prstGeom>
        </pml:spPr>
        <pml:txBody>
          <dml:bodyPr vert="horz" lIns="91440" tIns="45720" rIns="91440" bIns="45720" rtlCol="0"/>
          <dml:lstStyle>
            <dml:lvl1pPr algn="l">
              <dml:defRPr sz="1200"/>
            </dml:lvl1pPr>
          </dml:lstStyle>
          <dml:p>
            <dml:endParaRPr lang="bg-BG"/>
          </dml:p>
        </pml:txBody>
      </pml:sp>
      <pml:sp>
        <pml:nvSpPr>
          <pml:cNvPr id="3" name="Date Placeholder 2"/>
          <pml:cNvSpPr>
            <dml:spLocks noGrp="1"/>
          </pml:cNvSpPr>
          <pml:nvPr>
            <pml:ph type="dt" idx="1"/>
          </pml:nvPr>
        </pml:nvSpPr>
        <pml:spPr>
          <dml:xfrm>
            <dml:off x="3884613" y="0"/>
            <dml:ext cx="2971800" cy="457200"/>
          </dml:xfrm>
          <dml:prstGeom prst="rect">
            <dml:avLst/>
          </dml:prstGeom>
        </pml:spPr>
        <pml:txBody>
          <dml:bodyPr vert="horz" lIns="91440" tIns="45720" rIns="91440" bIns="45720" rtlCol="0"/>
          <dml:lstStyle>
            <dml:lvl1pPr algn="r">
              <dml:defRPr sz="1200"/>
            </dml:lvl1pPr>
          </dml:lstStyle>
          <dml:p>
            <dml:fld id="{CB065997-859B-4CF1-91B1-19C93EC351AD}" type="datetimeFigureOut">
              <dml:rPr lang="bg-BG" smtClean="0"/>
              <dml:t>11.8.2010 г.</dml:t>
            </dml:fld>
            <dml:endParaRPr lang="bg-BG"/>
          </dml:p>
        </pml:txBody>
      </pml:sp>
      <pml:sp>
        <pml:nvSpPr>
          <pml:cNvPr id="4" name="Slide Image Placeholder 3"/>
          <pml:cNvSpPr>
            <dml:spLocks noGrp="1" noRot="1" noChangeAspect="1"/>
          </pml:cNvSpPr>
          <pml:nvPr>
            <pml:ph type="sldImg" idx="2"/>
          </pml:nvPr>
        </pml:nvSpPr>
        <pml:spPr>
          <dml:xfrm>
            <dml:off x="1143000" y="685800"/>
            <dml:ext cx="4572000" cy="3429000"/>
          </dml:xfrm>
          <dml:prstGeom prst="rect">
            <dml:avLst/>
          </dml:prstGeom>
          <dml:noFill/>
          <dml:ln w="12700">
            <dml:solidFill>
              <dml:prstClr val="black"/>
            </dml:solidFill>
          </dml:ln>
        </pml:spPr>
        <pml:txBody>
          <dml:bodyPr vert="horz" lIns="91440" tIns="45720" rIns="91440" bIns="45720" rtlCol="0" anchor="ctr"/>
          <dml:lstStyle/>
          <dml:p>
            <dml:endParaRPr lang="bg-BG"/>
          </dml:p>
        </pml:txBody>
      </pml:sp>
      <pml:sp>
        <pml:nvSpPr>
          <pml:cNvPr id="5" name="Notes Placeholder 4"/>
          <pml:cNvSpPr>
            <dml:spLocks noGrp="1"/>
          </pml:cNvSpPr>
          <pml:nvPr>
            <pml:ph type="body" sz="quarter" idx="3"/>
          </pml:nvPr>
        </pml:nvSpPr>
        <pml:spPr>
          <dml:xfrm>
            <dml:off x="685800" y="4343400"/>
            <dml:ext cx="5486400" cy="4114800"/>
          </dml:xfrm>
          <dml:prstGeom prst="rect">
            <dml:avLst/>
          </dml:prstGeom>
        </pml:spPr>
        <pml:txBody>
          <dml:bodyPr vert="horz" lIns="91440" tIns="45720" rIns="91440" bIns="45720" rtlCol="0">
            <dml:normAutofit/>
          </dml:bodyPr>
          <dml:lstStyle/>
          <dml:p>
            <dml:pPr lvl="0"/>
            <dml:r>
              <dml:rPr lang="en-US" smtClean="0"/>
              <dml:t>Click to edit Master text styles</dml:t>
            </dml:r>
          </dml:p>
          <dml:p>
            <dml:pPr lvl="1"/>
            <dml:r>
              <dml:rPr lang="en-US" smtClean="0"/>
              <dml:t>Second level</dml:t>
            </dml:r>
          </dml:p>
          <dml:p>
            <dml:pPr lvl="2"/>
            <dml:r>
              <dml:rPr lang="en-US" smtClean="0"/>
              <dml:t>Third level</dml:t>
            </dml:r>
          </dml:p>
          <dml:p>
            <dml:pPr lvl="3"/>
            <dml:r>
              <dml:rPr lang="en-US" smtClean="0"/>
              <dml:t>Fourth level</dml:t>
            </dml:r>
          </dml:p>
          <dml:p>
            <dml:pPr lvl="4"/>
            <dml:r>
              <dml:rPr lang="en-US" smtClean="0"/>
              <dml:t>Fifth level</dml:t>
            </dml:r>
            <dml:endParaRPr lang="bg-BG"/>
          </dml:p>
        </pml:txBody>
      </pml:sp>
      <pml:sp>
        <pml:nvSpPr>
          <pml:cNvPr id="6" name="Footer Placeholder 5"/>
          <pml:cNvSpPr>
            <dml:spLocks noGrp="1"/>
          </pml:cNvSpPr>
          <pml:nvPr>
            <pml:ph type="ftr" sz="quarter" idx="4"/>
          </pml:nvPr>
        </pml:nvSpPr>
        <pml:spPr>
          <dml:xfrm>
            <dml:off x="0" y="8685213"/>
            <dml:ext cx="2971800" cy="457200"/>
          </dml:xfrm>
          <dml:prstGeom prst="rect">
            <dml:avLst/>
          </dml:prstGeom>
        </pml:spPr>
        <pml:txBody>
          <dml:bodyPr vert="horz" lIns="91440" tIns="45720" rIns="91440" bIns="45720" rtlCol="0" anchor="b"/>
          <dml:lstStyle>
            <dml:lvl1pPr algn="l">
              <dml:defRPr sz="1200"/>
            </dml:lvl1pPr>
          </dml:lstStyle>
          <dml:p>
            <dml:endParaRPr lang="bg-BG"/>
          </dml:p>
        </pml:txBody>
      </pml:sp>
      <pml:sp>
        <pml:nvSpPr>
          <pml:cNvPr id="7" name="Slide Number Placeholder 6"/>
          <pml:cNvSpPr>
            <dml:spLocks noGrp="1"/>
          </pml:cNvSpPr>
          <pml:nvPr>
            <pml:ph type="sldNum" sz="quarter" idx="5"/>
          </pml:nvPr>
        </pml:nvSpPr>
        <pml:spPr>
          <dml:xfrm>
            <dml:off x="3884613" y="8685213"/>
            <dml:ext cx="2971800" cy="457200"/>
          </dml:xfrm>
          <dml:prstGeom prst="rect">
            <dml:avLst/>
          </dml:prstGeom>
        </pml:spPr>
        <pml:txBody>
          <dml:bodyPr vert="horz" lIns="91440" tIns="45720" rIns="91440" bIns="45720" rtlCol="0" anchor="b"/>
          <dml:lstStyle>
            <dml:lvl1pPr algn="r">
              <dml:defRPr sz="1200"/>
            </dml:lvl1pPr>
          </dml:lstStyle>
          <dml:p>
            <dml:fld id="{F7EF562C-5377-4ABC-A326-495B06A28EAA}" type="slidenum">
              <dml:rPr lang="bg-BG" smtClean="0"/>
              <dml:t>‹#›</dml:t>
            </dml:fld>
            <dml:endParaRPr lang="bg-BG"/>
          </dml:p>
        </pml:txBody>
      </pml:sp>
    </pml:spTree>
  </pml:cSld>
  <pml:clrMap bg1="lt1" tx1="dk1" bg2="lt2" tx2="dk2" accent1="accent1" accent2="accent2" accent3="accent3" accent4="accent4" accent5="accent5" accent6="accent6" hlink="hlink" folHlink="folHlink"/>
  <pml:notesStyle>
    <dml:lvl1pPr marL="0" algn="l" defTabSz="914400" rtl="0" eaLnBrk="1" latinLnBrk="0" hangingPunct="1">
      <dml:defRPr sz="1200" kern="1200">
        <dml:solidFill>
          <dml:schemeClr val="tx1"/>
        </dml:solidFill>
        <dml:latin typeface="+mn-lt"/>
        <dml:ea typeface="+mn-ea"/>
        <dml:cs typeface="+mn-cs"/>
      </dml:defRPr>
    </dml:lvl1pPr>
    <dml:lvl2pPr marL="457200" algn="l" defTabSz="914400" rtl="0" eaLnBrk="1" latinLnBrk="0" hangingPunct="1">
      <dml:defRPr sz="1200" kern="1200">
        <dml:solidFill>
          <dml:schemeClr val="tx1"/>
        </dml:solidFill>
        <dml:latin typeface="+mn-lt"/>
        <dml:ea typeface="+mn-ea"/>
        <dml:cs typeface="+mn-cs"/>
      </dml:defRPr>
    </dml:lvl2pPr>
    <dml:lvl3pPr marL="914400" algn="l" defTabSz="914400" rtl="0" eaLnBrk="1" latinLnBrk="0" hangingPunct="1">
      <dml:defRPr sz="1200" kern="1200">
        <dml:solidFill>
          <dml:schemeClr val="tx1"/>
        </dml:solidFill>
        <dml:latin typeface="+mn-lt"/>
        <dml:ea typeface="+mn-ea"/>
        <dml:cs typeface="+mn-cs"/>
      </dml:defRPr>
    </dml:lvl3pPr>
    <dml:lvl4pPr marL="1371600" algn="l" defTabSz="914400" rtl="0" eaLnBrk="1" latinLnBrk="0" hangingPunct="1">
      <dml:defRPr sz="1200" kern="1200">
        <dml:solidFill>
          <dml:schemeClr val="tx1"/>
        </dml:solidFill>
        <dml:latin typeface="+mn-lt"/>
        <dml:ea typeface="+mn-ea"/>
        <dml:cs typeface="+mn-cs"/>
      </dml:defRPr>
    </dml:lvl4pPr>
    <dml:lvl5pPr marL="1828800" algn="l" defTabSz="914400" rtl="0" eaLnBrk="1" latinLnBrk="0" hangingPunct="1">
      <dml:defRPr sz="1200" kern="1200">
        <dml:solidFill>
          <dml:schemeClr val="tx1"/>
        </dml:solidFill>
        <dml:latin typeface="+mn-lt"/>
        <dml:ea typeface="+mn-ea"/>
        <dml:cs typeface="+mn-cs"/>
      </dml:defRPr>
    </dml:lvl5pPr>
    <dml:lvl6pPr marL="2286000" algn="l" defTabSz="914400" rtl="0" eaLnBrk="1" latinLnBrk="0" hangingPunct="1">
      <dml:defRPr sz="1200" kern="1200">
        <dml:solidFill>
          <dml:schemeClr val="tx1"/>
        </dml:solidFill>
        <dml:latin typeface="+mn-lt"/>
        <dml:ea typeface="+mn-ea"/>
        <dml:cs typeface="+mn-cs"/>
      </dml:defRPr>
    </dml:lvl6pPr>
    <dml:lvl7pPr marL="2743200" algn="l" defTabSz="914400" rtl="0" eaLnBrk="1" latinLnBrk="0" hangingPunct="1">
      <dml:defRPr sz="1200" kern="1200">
        <dml:solidFill>
          <dml:schemeClr val="tx1"/>
        </dml:solidFill>
        <dml:latin typeface="+mn-lt"/>
        <dml:ea typeface="+mn-ea"/>
        <dml:cs typeface="+mn-cs"/>
      </dml:defRPr>
    </dml:lvl7pPr>
    <dml:lvl8pPr marL="3200400" algn="l" defTabSz="914400" rtl="0" eaLnBrk="1" latinLnBrk="0" hangingPunct="1">
      <dml:defRPr sz="1200" kern="1200">
        <dml:solidFill>
          <dml:schemeClr val="tx1"/>
        </dml:solidFill>
        <dml:latin typeface="+mn-lt"/>
        <dml:ea typeface="+mn-ea"/>
        <dml:cs typeface="+mn-cs"/>
      </dml:defRPr>
    </dml:lvl8pPr>
    <dml:lvl9pPr marL="3657600" algn="l" defTabSz="914400" rtl="0" eaLnBrk="1" latinLnBrk="0" hangingPunct="1">
      <dml:defRPr sz="1200" kern="1200">
        <dml:solidFill>
          <dml:schemeClr val="tx1"/>
        </dml:solidFill>
        <dml:latin typeface="+mn-lt"/>
        <dml:ea typeface="+mn-ea"/>
        <dml:cs typeface="+mn-cs"/>
      </dml:defRPr>
    </dml:lvl9pPr>
  </pml:notesStyle>
</pml:notesMaster>
</file>

<file path=ppt/notesSlides/_rels/notesSlide7.xml.rels><?xml version="1.0" encoding="UTF-8" standalone="yes"?>
<Relationships xmlns="http://schemas.openxmlformats.org/package/2006/relationships"><Relationship Target="../slides/slide7.xml" Type="http://schemas.openxmlformats.org/officeDocument/2006/relationships/slide" Id="kId1"/><Relationship Target="../notesMasters/notesMaster1.xml" Type="http://schemas.openxmlformats.org/officeDocument/2006/relationships/notesMaster" Id="kId2"/></Relationships>
</file>

<file path=ppt/notesSlides/notesSlide7.xml><?xml version="1.0" encoding="utf-8"?>
<pml:notes xmlns:dml="http://schemas.openxmlformats.org/drawingml/2006/main" xmlns:pml="http://schemas.openxmlformats.org/presentationml/2006/main">
  <pml:cSld>
    <pml:spTree>
      <pml:nvGrpSpPr>
        <pml:cNvPr id="1" name=""/>
        <pml:cNvGrpSpPr/>
        <pml:nvPr/>
      </pml:nvGrpSpPr>
      <pml:grpSpPr>
        <dml:xfrm rot="0" flipH="false" flipV="false">
          <dml:off x="0" y="0"/>
          <dml:ext cx="0" cy="0"/>
          <dml:chOff x="0" y="0"/>
          <dml:chExt cx="0" cy="0"/>
        </dml:xfrm>
      </pml:grpSpPr>
      <pml:sp>
        <pml:nvSpPr>
          <pml:cNvPr id="2" name=""/>
          <pml:cNvSpPr/>
          <pml:nvPr>
            <pml:ph type="sldImg" idx="4294967295"/>
          </pml:nvPr>
        </pml:nvSpPr>
        <pml:spPr>
          <dml:xfrm rot="0" flipH="false" flipV="false">
            <dml:off x="0" y="0"/>
            <dml:ext cx="0" cy="0"/>
          </dml:xfrm>
          <dml:prstGeom prst="rect">
            <dml:avLst/>
          </dml:prstGeom>
          <dml:noFill/>
          <dml:ln>
            <dml:noFill/>
          </dml:ln>
          <dml:effectLst/>
        </pml:spPr>
        <pml:txBody>
          <dml:bodyPr>
            <dml:noAutofit/>
          </dml:bodyPr>
          <dml:p>
            <dml:endParaRPr lang="en-US"/>
          </dml:p>
        </pml:txBody>
      </pml:sp>
      <pml:sp>
        <pml:nvSpPr>
          <pml:cNvPr id="3" name=""/>
          <pml:cNvSpPr/>
          <pml:nvPr>
            <pml:ph type="body" idx="4294967295"/>
          </pml:nvPr>
        </pml:nvSpPr>
        <pml:spPr>
          <dml:xfrm rot="0" flipH="false" flipV="false">
            <dml:off x="0" y="0"/>
            <dml:ext cx="0" cy="0"/>
          </dml:xfrm>
          <dml:prstGeom prst="rect">
            <dml:avLst/>
          </dml:prstGeom>
          <dml:noFill/>
          <dml:ln>
            <dml:noFill/>
          </dml:ln>
          <dml:effectLst/>
        </pml:spPr>
        <pml:txBody>
          <dml:bodyPr>
            <dml:noAutofit/>
          </dml:bodyPr>
          <dml:p>
            <dml:endParaRPr lang="en-US"/>
          </dml:p>
        </pml:txBody>
      </pml:sp>
      <pml:sp>
        <pml:nvSpPr>
          <pml:cNvPr id="4" name=""/>
          <pml:cNvSpPr/>
          <pml:nvPr/>
        </pml:nvSpPr>
        <pml:spPr>
          <dml:xfrm rot="0" flipH="false" flipV="false">
            <dml:off x="0" y="0"/>
            <dml:ext cx="0" cy="0"/>
          </dml:xfrm>
          <dml:prstGeom prst="rect">
            <dml:avLst/>
          </dml:prstGeom>
          <dml:noFill/>
          <dml:ln>
            <dml:noFill/>
          </dml:ln>
          <dml:effectLst/>
        </pml:spPr>
        <pml:txBody>
          <dml:bodyPr>
            <dml:noAutofit/>
          </dml:bodyPr>
          <dml:p>
            <dml:pPr/>
            <dml:r>
              <dml:t>6</dml:t>
            </dml:r>
            <dml:r>
              <dml:t/>
            </dml:r>
          </dml:p>
        </pml:txBody>
      </pml:sp>
    </pml:spTree>
  </pml:cSld>
  <pml:clrMapOvr>
    <dml:masterClrMapping/>
  </pml:clrMapOvr>
</pml:notes>
</file>

<file path=ppt/slideLayouts/_rels/slideLayout1.xml.rels><?xml version="1.0" encoding="UTF-8" standalone="yes"?>
<Relationships xmlns="http://schemas.openxmlformats.org/package/2006/relationships"><Relationship Target="../slideMasters/slideMaster2.xml" Type="http://schemas.openxmlformats.org/officeDocument/2006/relationships/slideMaster" Id="kId1"/></Relationships>
</file>

<file path=ppt/slideLayouts/slideLayout1.xml><?xml version="1.0" encoding="utf-8"?>
<pml:sldLayout xmlns:dml="http://schemas.openxmlformats.org/drawingml/2006/main" xmlns:pml="http://schemas.openxmlformats.org/presentationml/2006/main" showMasterSp="true" type="blank">
  <pml:cSld>
    <pml:spTree>
      <pml:nvGrpSpPr>
        <pml:cNvPr id="1" name=""/>
        <pml:cNvGrpSpPr/>
        <pml:nvPr/>
      </pml:nvGrpSpPr>
      <pml:grpSpPr>
        <dml:xfrm rot="0" flipH="false" flipV="false">
          <dml:off x="0" y="0"/>
          <dml:ext cx="0" cy="0"/>
          <dml:chOff x="0" y="0"/>
          <dml:chExt cx="0" cy="0"/>
        </dml:xfrm>
      </pml:grpSpPr>
    </pml:spTree>
  </pml:cSld>
  <pml:clrMapOvr>
    <dml:masterClrMapping/>
  </pml:clrMapOvr>
</pml:sldLayout>
</file>

<file path=ppt/slideMasters/_rels/slideMaster2.xml.rels><?xml version="1.0" encoding="UTF-8" standalone="yes"?>
<Relationships xmlns="http://schemas.openxmlformats.org/package/2006/relationships"><Relationship Target="../theme/theme2.xml" Type="http://schemas.openxmlformats.org/officeDocument/2006/relationships/theme" Id="kId1"/><Relationship Target="../slideLayouts/slideLayout1.xml" Type="http://schemas.openxmlformats.org/officeDocument/2006/relationships/slideLayout" Id="kId2"/><Relationship Target="../media/img112.jpg" Type="http://schemas.openxmlformats.org/officeDocument/2006/relationships/image" Id="kId3"/></Relationships>
</file>

<file path=ppt/slideMasters/slideMaster2.xml><?xml version="1.0" encoding="utf-8"?>
<pml:sldMaster xmlns:dml="http://schemas.openxmlformats.org/drawingml/2006/main" xmlns:rel="http://schemas.openxmlformats.org/officeDocument/2006/relationships" xmlns:pml="http://schemas.openxmlformats.org/presentationml/2006/main">
  <pml:cSld>
    <pml:bg>
      <pml:bgPr>
        <dml:blipFill>
          <dml:blip rel:embed="kId3" cstate="print"/>
          <dml:stretch>
            <dml:fillRect/>
          </dml:stretch>
        </dml:blipFill>
      </pml:bgPr>
    </pml:bg>
    <pml:spTree>
      <pml:nvGrpSpPr>
        <pml:cNvPr id="1" name=""/>
        <pml:cNvGrpSpPr/>
        <pml:nvPr/>
      </pml:nvGrpSpPr>
      <pml:grpSpPr>
        <dml:xfrm rot="0" flipH="false" flipV="false">
          <dml:off x="0" y="0"/>
          <dml:ext cx="0" cy="0"/>
          <dml:chOff x="0" y="0"/>
          <dml:chExt cx="0" cy="0"/>
        </dml:xfrm>
      </pml:grpSpPr>
      <pml:sp>
        <pml:nvSpPr>
          <pml:cNvPr id="2" name=""/>
          <pml:cNvSpPr/>
          <pml:nvPr/>
        </pml:nvSpPr>
        <pml:spPr>
          <dml:xfrm rot="0" flipH="false" flipV="false">
            <dml:off x="0" y="1335973"/>
            <dml:ext cx="9144000" cy="5522026"/>
          </dml:xfrm>
          <dml:prstGeom prst="rect">
            <dml:avLst/>
          </dml:prstGeom>
          <dml:solidFill>
            <dml:scrgbClr r="0" g="0" b="0"/>
          </dml:solidFill>
          <dml:ln>
            <dml:noFill/>
          </dml:ln>
          <dml:effectLst/>
        </pml:spPr>
        <pml:txBody>
          <dml:bodyPr anchor="ctr" anchorCtr="false">
            <dml:noAutofit/>
          </dml:bodyPr>
          <dml:p>
            <dml:endParaRPr lang="en-US"/>
          </dml:p>
        </pml:txBody>
      </pml:sp>
      <pml:sp>
        <pml:nvSpPr>
          <pml:cNvPr id="3" name=""/>
          <pml:cNvSpPr/>
          <pml:nvPr>
            <pml:ph type="body" idx="4294967295"/>
          </pml:nvPr>
        </pml:nvSpPr>
        <pml:spPr>
          <dml:xfrm rot="0" flipH="false" flipV="false">
            <dml:off x="457200" y="2019300"/>
            <dml:ext cx="8229600" cy="4117339"/>
          </dml:xfrm>
          <dml:prstGeom prst="rect">
            <dml:avLst/>
          </dml:prstGeom>
          <dml:noFill/>
          <dml:ln>
            <dml:noFill/>
          </dml:ln>
          <dml:effectLst/>
        </pml:spPr>
        <pml:txBody>
          <dml:bodyPr>
            <dml:normAutofit fontScale="100000"/>
          </dml:bodyPr>
          <dml:p>
            <dml:pPr/>
            <dml:r>
              <dml:t>Образец текста</dml:t>
            </dml:r>
          </dml:p>
          <dml:p>
            <dml:pPr lvl="1"/>
            <dml:r>
              <dml:t>Второй уровень</dml:t>
            </dml:r>
          </dml:p>
          <dml:p>
            <dml:pPr lvl="2"/>
            <dml:r>
              <dml:t>Третий уровень</dml:t>
            </dml:r>
          </dml:p>
          <dml:p>
            <dml:pPr lvl="3"/>
            <dml:r>
              <dml:t>Четвертый уровень</dml:t>
            </dml:r>
          </dml:p>
          <dml:p>
            <dml:pPr lvl="4"/>
            <dml:r>
              <dml:t>Пятый уровень</dml:t>
            </dml:r>
          </dml:p>
        </pml:txBody>
      </pml:sp>
      <pml:sp>
        <pml:nvSpPr>
          <pml:cNvPr id="4" name=""/>
          <pml:cNvSpPr/>
          <pml:nvPr>
            <pml:ph type="dt" idx="4294967295"/>
          </pml:nvPr>
        </pml:nvSpPr>
        <pml:spPr>
          <dml:xfrm rot="0" flipH="false" flipV="false">
            <dml:off x="2981325" y="273180"/>
            <dml:ext cx="3181350" cy="292099"/>
          </dml:xfrm>
          <dml:prstGeom prst="rect">
            <dml:avLst/>
          </dml:prstGeom>
          <dml:noFill/>
          <dml:ln>
            <dml:noFill/>
          </dml:ln>
          <dml:effectLst/>
        </pml:spPr>
        <pml:txBody>
          <dml:bodyPr anchor="ctr" anchorCtr="false">
            <dml:noAutofit/>
          </dml:bodyPr>
          <dml:p>
            <dml:pPr/>
            <dml:r>
              <dml:t>19.01.2014</dml:t>
            </dml:r>
            <dml:r>
              <dml:t/>
            </dml:r>
          </dml:p>
        </pml:txBody>
      </pml:sp>
      <pml:sp>
        <pml:nvSpPr>
          <pml:cNvPr id="5" name=""/>
          <pml:cNvSpPr/>
          <pml:nvPr>
            <pml:ph type="ftr" idx="4294967295"/>
          </pml:nvPr>
        </pml:nvSpPr>
        <pml:spPr>
          <dml:xfrm rot="0" flipH="false" flipV="false">
            <dml:off x="1447800" y="6486525"/>
            <dml:ext cx="6248400" cy="292100"/>
          </dml:xfrm>
          <dml:prstGeom prst="rect">
            <dml:avLst/>
          </dml:prstGeom>
          <dml:noFill/>
          <dml:ln>
            <dml:noFill/>
          </dml:ln>
          <dml:effectLst/>
        </pml:spPr>
        <pml:txBody>
          <dml:bodyPr anchor="ctr" anchorCtr="false">
            <dml:normAutofit fontScale="100000"/>
          </dml:bodyPr>
          <dml:p>
            <dml:endParaRPr lang="en-US"/>
          </dml:p>
        </pml:txBody>
      </pml:sp>
      <pml:sp>
        <pml:nvSpPr>
          <pml:cNvPr id="6" name=""/>
          <pml:cNvSpPr/>
          <pml:nvPr>
            <pml:ph type="sldNum" idx="4294967295"/>
          </pml:nvPr>
        </pml:nvSpPr>
        <pml:spPr>
          <dml:xfrm rot="0" flipH="false" flipV="false">
            <dml:off x="4038600" y="6172200"/>
            <dml:ext cx="1066800" cy="304800"/>
          </dml:xfrm>
          <dml:prstGeom prst="rect">
            <dml:avLst/>
          </dml:prstGeom>
          <dml:noFill/>
          <dml:ln>
            <dml:noFill/>
          </dml:ln>
          <dml:effectLst/>
        </pml:spPr>
        <pml:txBody>
          <dml:bodyPr anchor="ctr" anchorCtr="false">
            <dml:normAutofit fontScale="100000"/>
          </dml:bodyPr>
          <dml:p>
            <dml:pPr/>
            <dml:r>
              <dml:t>‹#›</dml:t>
            </dml:r>
            <dml:r>
              <dml:t/>
            </dml:r>
          </dml:p>
        </pml:txBody>
      </pml:sp>
      <pml:cxnSp>
        <pml:nvCxnSpPr>
          <pml:cNvPr id="7" name=""/>
          <pml:cNvCxnSpPr/>
          <pml:nvPr/>
        </pml:nvCxnSpPr>
        <pml:spPr>
          <dml:xfrm rot="0" flipH="false" flipV="false">
            <dml:off x="0" y="1331435"/>
            <dml:ext cx="9143999" cy="1587"/>
          </dml:xfrm>
          <dml:prstGeom prst="straightConnector1">
            <dml:avLst/>
          </dml:prstGeom>
          <dml:noFill/>
          <dml:ln w="12700" cap="flat" cmpd="sng">
            <dml:solidFill>
              <dml:scrgbClr r="18354" g="70116" b="81224"/>
            </dml:solidFill>
            <dml:prstDash val="solid"/>
          </dml:ln>
          <dml:effectLst/>
        </pml:spPr>
      </pml:cxnSp>
      <pml:sp>
        <pml:nvSpPr>
          <pml:cNvPr id="8" name=""/>
          <pml:cNvSpPr/>
          <pml:nvPr>
            <pml:ph type="title" idx="4294967295"/>
          </pml:nvPr>
        </pml:nvSpPr>
        <pml:spPr>
          <dml:xfrm rot="0" flipH="false" flipV="false">
            <dml:off x="2514600" y="975360"/>
            <dml:ext cx="4114800" cy="701039"/>
          </dml:xfrm>
          <dml:prstGeom prst="rect">
            <dml:avLst/>
          </dml:prstGeom>
          <dml:solidFill>
            <dml:scrgbClr r="100000" g="100000" b="100000"/>
          </dml:solidFill>
          <dml:ln w="76200" cmpd="thinThick">
            <dml:solidFill>
              <dml:scrgbClr r="100000" g="100000" b="100000"/>
            </dml:solidFill>
            <dml:prstDash/>
            <dml:miter lim="800000"/>
          </dml:ln>
          <dml:effectLst/>
        </pml:spPr>
        <pml:txBody>
          <dml:bodyPr anchor="ctr" anchorCtr="false">
            <dml:normAutofit fontScale="100000"/>
          </dml:bodyPr>
          <dml:p>
            <dml:pPr/>
            <dml:r>
              <dml:t>Образец заголовка</dml:t>
            </dml:r>
            <dml:r>
              <dml:t/>
            </dml:r>
          </dml:p>
        </pml:txBody>
      </pml:sp>
    </pml:spTree>
  </pml:cSld>
  <pml:clrMap bg1="lt1" tx1="dk1" bg2="lt2" tx2="dk2" accent1="accent1" accent2="accent2" accent3="accent3" accent4="accent4" accent5="accent5" accent6="accent6" hlink="hlink" folHlink="folHlink"/>
  <pml:sldLayoutIdLst>
    <pml:sldLayoutId id="2147483651" rel:id="kId2"/>
  </pml:sldLayoutIdLst>
  <pml:txStyles>
    <pml:titleStyle>
      <dml:lvl1pPr marL="0" indent="0" algn="ctr" defTabSz="914400" rtl="false">
        <dml:lnSpc>
          <dml:spcPct val="100000"/>
        </dml:lnSpc>
        <dml:spcBef>
          <dml:spcPts val="400"/>
        </dml:spcBef>
        <dml:spcAft>
          <dml:spcPct val="0"/>
        </dml:spcAft>
        <dml:buClr>
          <dml:scrgbClr r="0" g="0" b="0"/>
        </dml:buClr>
        <dml:buFont typeface="Arial" pitchFamily="0"/>
        <dml:buNone/>
        <dml:defRPr sz="1800" b="true" i="false" u="none" strike="noStrike" baseline="0">
          <dml:solidFill>
            <dml:scrgbClr r="4614" g="4614" b="4614"/>
          </dml:solidFill>
          <dml:latin typeface="Garamond" pitchFamily="0"/>
        </dml:defRPr>
      </dml:lvl1pPr>
    </pml:titleStyle>
    <pml:bodyStyle>
      <dml:lvl1pPr marL="0" indent="0" algn="ctr" defTabSz="914400" rtl="false">
        <dml:lnSpc>
          <dml:spcPct val="100000"/>
        </dml:lnSpc>
        <dml:spcBef>
          <dml:spcPts val="600"/>
        </dml:spcBef>
        <dml:spcAft>
          <dml:spcPct val="0"/>
        </dml:spcAft>
        <dml:buClr>
          <dml:scrgbClr r="196" g="16044" b="57315"/>
        </dml:buClr>
        <dml:buFont typeface="Garamond" pitchFamily="0"/>
        <dml:buNone/>
        <dml:defRPr sz="2000" b="false" i="false" u="none" strike="noStrike" baseline="0">
          <dml:solidFill>
            <dml:scrgbClr r="100000" g="100000" b="100000"/>
          </dml:solidFill>
          <dml:latin typeface="Garamond" pitchFamily="0"/>
        </dml:defRPr>
      </dml:lvl1pPr>
      <dml:lvl2pPr marL="0" indent="0" algn="ctr" defTabSz="914400" rtl="false">
        <dml:lnSpc>
          <dml:spcPct val="100000"/>
        </dml:lnSpc>
        <dml:spcBef>
          <dml:spcPts val="1200"/>
        </dml:spcBef>
        <dml:spcAft>
          <dml:spcPct val="0"/>
        </dml:spcAft>
        <dml:buClr>
          <dml:scrgbClr r="196" g="16044" b="57315"/>
        </dml:buClr>
        <dml:buFont typeface="Garamond" pitchFamily="0"/>
        <dml:buNone/>
        <dml:defRPr sz="1800" b="false" i="false" u="none" strike="noStrike" baseline="0">
          <dml:solidFill>
            <dml:scrgbClr r="71546" g="91575" b="94896"/>
          </dml:solidFill>
          <dml:latin typeface="Garamond" pitchFamily="0"/>
        </dml:defRPr>
      </dml:lvl2pPr>
      <dml:lvl3pPr marL="0" indent="0" algn="ctr" defTabSz="914400" rtl="false">
        <dml:lnSpc>
          <dml:spcPct val="100000"/>
        </dml:lnSpc>
        <dml:spcBef>
          <dml:spcPts val="1200"/>
        </dml:spcBef>
        <dml:spcAft>
          <dml:spcPct val="0"/>
        </dml:spcAft>
        <dml:buClr>
          <dml:scrgbClr r="196" g="16044" b="57315"/>
        </dml:buClr>
        <dml:buFont typeface="Garamond" pitchFamily="0"/>
        <dml:buNone/>
        <dml:defRPr sz="1600" b="false" i="false" u="none" strike="noStrike" baseline="0">
          <dml:solidFill>
            <dml:scrgbClr r="100000" g="100000" b="100000"/>
          </dml:solidFill>
          <dml:latin typeface="Garamond" pitchFamily="0"/>
        </dml:defRPr>
      </dml:lvl3pPr>
      <dml:lvl4pPr marL="0" indent="0" algn="ctr" defTabSz="914400" rtl="false">
        <dml:lnSpc>
          <dml:spcPct val="100000"/>
        </dml:lnSpc>
        <dml:spcBef>
          <dml:spcPts val="1200"/>
        </dml:spcBef>
        <dml:spcAft>
          <dml:spcPct val="0"/>
        </dml:spcAft>
        <dml:buClr>
          <dml:scrgbClr r="196" g="16044" b="57315"/>
        </dml:buClr>
        <dml:buFont typeface="Garamond" pitchFamily="0"/>
        <dml:buNone/>
        <dml:defRPr sz="1400" b="false" i="false" u="none" strike="noStrike" baseline="0">
          <dml:solidFill>
            <dml:scrgbClr r="71546" g="91575" b="94896"/>
          </dml:solidFill>
          <dml:latin typeface="Garamond" pitchFamily="0"/>
        </dml:defRPr>
      </dml:lvl4pPr>
      <dml:lvl5pPr marL="0" indent="0" algn="ctr" defTabSz="914400" rtl="false">
        <dml:lnSpc>
          <dml:spcPct val="100000"/>
        </dml:lnSpc>
        <dml:spcBef>
          <dml:spcPts val="1200"/>
        </dml:spcBef>
        <dml:spcAft>
          <dml:spcPct val="0"/>
        </dml:spcAft>
        <dml:buClr>
          <dml:scrgbClr r="196" g="16044" b="57315"/>
        </dml:buClr>
        <dml:buFont typeface="Garamond" pitchFamily="0"/>
        <dml:buNone/>
        <dml:defRPr sz="1400" b="false" i="false" u="none" strike="noStrike" baseline="0">
          <dml:solidFill>
            <dml:scrgbClr r="100000" g="100000" b="100000"/>
          </dml:solidFill>
          <dml:latin typeface="Garamond" pitchFamily="0"/>
        </dml:defRPr>
      </dml:lvl5pPr>
    </pml:bodyStyle>
    <pml:otherStyle>
      <dml:lvl1pPr marL="0" indent="0" algn="l" defTabSz="914400" rtl="false">
        <dml:lnSpc>
          <dml:spcPct val="100000"/>
        </dml:lnSpc>
        <dml:spcBef>
          <dml:spcPct val="0"/>
        </dml:spcBef>
        <dml:spcAft>
          <dml:spcPct val="0"/>
        </dml:spcAft>
        <dml:buClr>
          <dml:scrgbClr r="0" g="0" b="0"/>
        </dml:buClr>
        <dml:buFont typeface="Arial" pitchFamily="0"/>
        <dml:buNone/>
        <dml:defRPr sz="1800" b="false" i="false" u="none" strike="noStrike" baseline="0">
          <dml:solidFill>
            <dml:scrgbClr r="100000" g="100000" b="100000"/>
          </dml:solidFill>
          <dml:latin typeface="Garamond" pitchFamily="0"/>
        </dml:defRPr>
      </dml:lvl1pPr>
      <dml:lvl2pPr marL="457200" indent="0" algn="l" defTabSz="914400" rtl="false">
        <dml:lnSpc>
          <dml:spcPct val="100000"/>
        </dml:lnSpc>
        <dml:spcBef>
          <dml:spcPct val="0"/>
        </dml:spcBef>
        <dml:spcAft>
          <dml:spcPct val="0"/>
        </dml:spcAft>
        <dml:buClr>
          <dml:scrgbClr r="0" g="0" b="0"/>
        </dml:buClr>
        <dml:buFont typeface="Arial" pitchFamily="0"/>
        <dml:buNone/>
        <dml:defRPr sz="1800" b="false" i="false" u="none" strike="noStrike" baseline="0">
          <dml:solidFill>
            <dml:scrgbClr r="100000" g="100000" b="100000"/>
          </dml:solidFill>
          <dml:latin typeface="Garamond" pitchFamily="0"/>
        </dml:defRPr>
      </dml:lvl2pPr>
      <dml:lvl3pPr marL="914400" indent="0" algn="l" defTabSz="914400" rtl="false">
        <dml:lnSpc>
          <dml:spcPct val="100000"/>
        </dml:lnSpc>
        <dml:spcBef>
          <dml:spcPct val="0"/>
        </dml:spcBef>
        <dml:spcAft>
          <dml:spcPct val="0"/>
        </dml:spcAft>
        <dml:buClr>
          <dml:scrgbClr r="0" g="0" b="0"/>
        </dml:buClr>
        <dml:buFont typeface="Arial" pitchFamily="0"/>
        <dml:buNone/>
        <dml:defRPr sz="1800" b="false" i="false" u="none" strike="noStrike" baseline="0">
          <dml:solidFill>
            <dml:scrgbClr r="100000" g="100000" b="100000"/>
          </dml:solidFill>
          <dml:latin typeface="Garamond" pitchFamily="0"/>
        </dml:defRPr>
      </dml:lvl3pPr>
      <dml:lvl4pPr marL="1371600" indent="0" algn="l" defTabSz="914400" rtl="false">
        <dml:lnSpc>
          <dml:spcPct val="100000"/>
        </dml:lnSpc>
        <dml:spcBef>
          <dml:spcPct val="0"/>
        </dml:spcBef>
        <dml:spcAft>
          <dml:spcPct val="0"/>
        </dml:spcAft>
        <dml:buClr>
          <dml:scrgbClr r="0" g="0" b="0"/>
        </dml:buClr>
        <dml:buFont typeface="Arial" pitchFamily="0"/>
        <dml:buNone/>
        <dml:defRPr sz="1800" b="false" i="false" u="none" strike="noStrike" baseline="0">
          <dml:solidFill>
            <dml:scrgbClr r="100000" g="100000" b="100000"/>
          </dml:solidFill>
          <dml:latin typeface="Garamond" pitchFamily="0"/>
        </dml:defRPr>
      </dml:lvl4pPr>
      <dml:lvl5pPr marL="1828800" indent="0" algn="l" defTabSz="914400" rtl="false">
        <dml:lnSpc>
          <dml:spcPct val="100000"/>
        </dml:lnSpc>
        <dml:spcBef>
          <dml:spcPct val="0"/>
        </dml:spcBef>
        <dml:spcAft>
          <dml:spcPct val="0"/>
        </dml:spcAft>
        <dml:buClr>
          <dml:scrgbClr r="0" g="0" b="0"/>
        </dml:buClr>
        <dml:buFont typeface="Arial" pitchFamily="0"/>
        <dml:buNone/>
        <dml:defRPr sz="1800" b="false" i="false" u="none" strike="noStrike" baseline="0">
          <dml:solidFill>
            <dml:scrgbClr r="100000" g="100000" b="100000"/>
          </dml:solidFill>
          <dml:latin typeface="Garamond" pitchFamily="0"/>
        </dml:defRPr>
      </dml:lvl5pPr>
    </pml:otherStyle>
  </pml:txStyles>
</pml:sldMaster>
</file>

<file path=ppt/slides/_rels/slide10.xml.rels><?xml version="1.0" encoding="UTF-8" standalone="yes"?>
<Relationships xmlns="http://schemas.openxmlformats.org/package/2006/relationships"><Relationship Target="../slideLayouts/slideLayout1.xml" Type="http://schemas.openxmlformats.org/officeDocument/2006/relationships/slideLayout" Id="kId1"/><Relationship Target="../media/img120.png" Type="http://schemas.openxmlformats.org/officeDocument/2006/relationships/image" Id="kId2"/><Relationship Target="../media/img121.png" Type="http://schemas.openxmlformats.org/officeDocument/2006/relationships/image" Id="kId3"/><Relationship Target="../media/img122.png" Type="http://schemas.openxmlformats.org/officeDocument/2006/relationships/image" Id="kId4"/><Relationship Target="../media/img123.png" Type="http://schemas.openxmlformats.org/officeDocument/2006/relationships/image" Id="kId5"/><Relationship Target="../media/img124.png" Type="http://schemas.openxmlformats.org/officeDocument/2006/relationships/image" Id="kId6"/><Relationship Target="../media/img125.png" Type="http://schemas.openxmlformats.org/officeDocument/2006/relationships/image" Id="kId7"/><Relationship Target="../media/img126.png" Type="http://schemas.openxmlformats.org/officeDocument/2006/relationships/image" Id="kId8"/></Relationships>
</file>

<file path=ppt/slides/_rels/slide2.xml.rels><?xml version="1.0" encoding="UTF-8" standalone="yes"?>
<Relationships xmlns="http://schemas.openxmlformats.org/package/2006/relationships"><Relationship Target="../slideLayouts/slideLayout1.xml" Type="http://schemas.openxmlformats.org/officeDocument/2006/relationships/slideLayout" Id="kId1"/><Relationship Target="../media/img113.jpg" Type="http://schemas.openxmlformats.org/officeDocument/2006/relationships/image" Id="kId2"/></Relationships>
</file>

<file path=ppt/slides/_rels/slide3.xml.rels><?xml version="1.0" encoding="UTF-8" standalone="yes"?>
<Relationships xmlns="http://schemas.openxmlformats.org/package/2006/relationships"><Relationship Target="../slideLayouts/slideLayout1.xml" Type="http://schemas.openxmlformats.org/officeDocument/2006/relationships/slideLayout" Id="kId1"/><Relationship Target="../media/img114.png" Type="http://schemas.openxmlformats.org/officeDocument/2006/relationships/image" Id="kId2"/></Relationships>
</file>

<file path=ppt/slides/_rels/slide4.xml.rels><?xml version="1.0" encoding="UTF-8" standalone="yes"?>
<Relationships xmlns="http://schemas.openxmlformats.org/package/2006/relationships"><Relationship Target="../slideLayouts/slideLayout1.xml" Type="http://schemas.openxmlformats.org/officeDocument/2006/relationships/slideLayout" Id="kId1"/><Relationship Target="../media/img115.png" Type="http://schemas.openxmlformats.org/officeDocument/2006/relationships/image" Id="kId2"/></Relationships>
</file>

<file path=ppt/slides/_rels/slide5.xml.rels><?xml version="1.0" encoding="UTF-8" standalone="yes"?>
<Relationships xmlns="http://schemas.openxmlformats.org/package/2006/relationships"><Relationship Target="../slideLayouts/slideLayout1.xml" Type="http://schemas.openxmlformats.org/officeDocument/2006/relationships/slideLayout" Id="kId1"/><Relationship Target="../media/img116.png" Type="http://schemas.openxmlformats.org/officeDocument/2006/relationships/image" Id="kId2"/></Relationships>
</file>

<file path=ppt/slides/_rels/slide6.xml.rels><?xml version="1.0" encoding="UTF-8" standalone="yes"?>
<Relationships xmlns="http://schemas.openxmlformats.org/package/2006/relationships"><Relationship Target="../slideLayouts/slideLayout1.xml" Type="http://schemas.openxmlformats.org/officeDocument/2006/relationships/slideLayout" Id="kId1"/><Relationship Target="../media/img117.png" Type="http://schemas.openxmlformats.org/officeDocument/2006/relationships/image" Id="kId2"/></Relationships>
</file>

<file path=ppt/slides/_rels/slide7.xml.rels><?xml version="1.0" encoding="UTF-8" standalone="yes"?>
<Relationships xmlns="http://schemas.openxmlformats.org/package/2006/relationships"><Relationship Target="../slideLayouts/slideLayout1.xml" Type="http://schemas.openxmlformats.org/officeDocument/2006/relationships/slideLayout" Id="kId1"/><Relationship Target="../notesSlides/notesSlide7.xml" Type="http://schemas.openxmlformats.org/officeDocument/2006/relationships/notesSlide" Id="kId2"/><Relationship Target="../media/img118.jpg" Type="http://schemas.openxmlformats.org/officeDocument/2006/relationships/image" Id="kId3"/></Relationships>
</file>

<file path=ppt/slides/_rels/slide8.xml.rels><?xml version="1.0" encoding="UTF-8" standalone="yes"?>
<Relationships xmlns="http://schemas.openxmlformats.org/package/2006/relationships"><Relationship Target="../slideLayouts/slideLayout1.xml" Type="http://schemas.openxmlformats.org/officeDocument/2006/relationships/slideLayout" Id="kId1"/><Relationship Target="../media/img119.png" Type="http://schemas.openxmlformats.org/officeDocument/2006/relationships/image" Id="kId2"/></Relationships>
</file>

<file path=ppt/slides/_rels/slide9.xml.rels><?xml version="1.0" encoding="UTF-8" standalone="yes"?>
<Relationships xmlns="http://schemas.openxmlformats.org/package/2006/relationships"><Relationship Target="../slideLayouts/slideLayout1.xml" Type="http://schemas.openxmlformats.org/officeDocument/2006/relationships/slideLayout" Id="kId1"/></Relationships>
</file>

<file path=ppt/slides/slide10.xml><?xml version="1.0" encoding="utf-8"?>
<pml:sld xmlns:dml="http://schemas.openxmlformats.org/drawingml/2006/main" xmlns:rel="http://schemas.openxmlformats.org/officeDocument/2006/relationships" xmlns:pml="http://schemas.openxmlformats.org/presentationml/2006/main" showMasterSp="false" show="true">
  <pml:cSld>
    <pml:spTree>
      <pml:nvGrpSpPr>
        <pml:cNvPr id="1" name=""/>
        <pml:cNvGrpSpPr/>
        <pml:nvPr/>
      </pml:nvGrpSpPr>
      <pml:grpSpPr>
        <dml:xfrm rot="0" flipH="false" flipV="false">
          <dml:off x="0" y="0"/>
          <dml:ext cx="0" cy="0"/>
          <dml:chOff x="0" y="0"/>
          <dml:chExt cx="0" cy="0"/>
        </dml:xfrm>
      </pml:grpSpPr>
      <pml:pic>
        <pml:nvPicPr>
          <pml:cNvPr id="2" name=""/>
          <pml:cNvPicPr/>
          <pml:nvPr/>
        </pml:nvPicPr>
        <pml:blipFill>
          <dml:blip rel:embed="kId2" cstate="print"/>
          <dml:stretch>
            <dml:fillRect/>
          </dml:stretch>
        </pml:blipFill>
        <pml:spPr>
          <dml:xfrm rot="0" flipH="false" flipV="false">
            <dml:off x="323527" y="260647"/>
            <dml:ext cx="3744415" cy="2880319"/>
          </dml:xfrm>
          <dml:prstGeom prst="rect">
            <dml:avLst/>
          </dml:prstGeom>
          <dml:noFill/>
          <dml:ln>
            <dml:noFill/>
          </dml:ln>
          <dml:effectLst/>
        </pml:spPr>
      </pml:pic>
      <pml:pic>
        <pml:nvPicPr>
          <pml:cNvPr id="3" name=""/>
          <pml:cNvPicPr/>
          <pml:nvPr/>
        </pml:nvPicPr>
        <pml:blipFill>
          <dml:blip rel:embed="kId3" cstate="print"/>
          <dml:stretch>
            <dml:fillRect/>
          </dml:stretch>
        </pml:blipFill>
        <pml:spPr>
          <dml:xfrm rot="0" flipH="false" flipV="false">
            <dml:off x="4211959" y="260647"/>
            <dml:ext cx="4762500" cy="3267075"/>
          </dml:xfrm>
          <dml:prstGeom prst="rect">
            <dml:avLst/>
          </dml:prstGeom>
          <dml:noFill/>
          <dml:ln>
            <dml:noFill/>
          </dml:ln>
          <dml:effectLst/>
        </pml:spPr>
      </pml:pic>
      <pml:pic>
        <pml:nvPicPr>
          <pml:cNvPr id="4" name=""/>
          <pml:cNvPicPr/>
          <pml:nvPr/>
        </pml:nvPicPr>
        <pml:blipFill>
          <dml:blip rel:embed="kId4" cstate="print"/>
          <dml:stretch>
            <dml:fillRect/>
          </dml:stretch>
        </pml:blipFill>
        <pml:spPr>
          <dml:xfrm rot="0" flipH="false" flipV="false">
            <dml:off x="2214565" y="2222558"/>
            <dml:ext cx="4283545" cy="3313448"/>
          </dml:xfrm>
          <dml:prstGeom prst="rect">
            <dml:avLst/>
          </dml:prstGeom>
          <dml:noFill/>
          <dml:ln>
            <dml:noFill/>
          </dml:ln>
          <dml:effectLst/>
        </pml:spPr>
      </pml:pic>
      <pml:pic>
        <pml:nvPicPr>
          <pml:cNvPr id="5" name=""/>
          <pml:cNvPicPr/>
          <pml:nvPr/>
        </pml:nvPicPr>
        <pml:blipFill>
          <dml:blip rel:embed="kId5" cstate="print"/>
          <dml:stretch>
            <dml:fillRect/>
          </dml:stretch>
        </pml:blipFill>
        <pml:spPr>
          <dml:xfrm rot="0" flipH="false" flipV="false">
            <dml:off x="1687265" y="1081911"/>
            <dml:ext cx="5383656" cy="5138943"/>
          </dml:xfrm>
          <dml:prstGeom prst="rect">
            <dml:avLst/>
          </dml:prstGeom>
          <dml:noFill/>
          <dml:ln>
            <dml:noFill/>
          </dml:ln>
          <dml:effectLst/>
        </pml:spPr>
      </pml:pic>
      <pml:pic>
        <pml:nvPicPr>
          <pml:cNvPr id="6" name=""/>
          <pml:cNvPicPr/>
          <pml:nvPr/>
        </pml:nvPicPr>
        <pml:blipFill>
          <dml:blip rel:embed="kId6" cstate="print"/>
          <dml:stretch>
            <dml:fillRect/>
          </dml:stretch>
        </pml:blipFill>
        <pml:spPr>
          <dml:xfrm rot="0" flipH="false" flipV="false">
            <dml:off x="556663" y="1909210"/>
            <dml:ext cx="6041555" cy="3940144"/>
          </dml:xfrm>
          <dml:prstGeom prst="rect">
            <dml:avLst/>
          </dml:prstGeom>
          <dml:noFill/>
          <dml:ln>
            <dml:noFill/>
          </dml:ln>
          <dml:effectLst/>
        </pml:spPr>
      </pml:pic>
      <pml:pic>
        <pml:nvPicPr>
          <pml:cNvPr id="7" name=""/>
          <pml:cNvPicPr/>
          <pml:nvPr/>
        </pml:nvPicPr>
        <pml:blipFill>
          <dml:blip rel:embed="kId7" cstate="print"/>
          <dml:stretch>
            <dml:fillRect/>
          </dml:stretch>
        </pml:blipFill>
        <pml:spPr>
          <dml:xfrm rot="0" flipH="false" flipV="false">
            <dml:off x="1591635" y="910866"/>
            <dml:ext cx="5574915" cy="5704995"/>
          </dml:xfrm>
          <dml:prstGeom prst="rect">
            <dml:avLst/>
          </dml:prstGeom>
          <dml:noFill/>
          <dml:ln>
            <dml:noFill/>
          </dml:ln>
          <dml:effectLst/>
        </pml:spPr>
      </pml:pic>
      <pml:pic>
        <pml:nvPicPr>
          <pml:cNvPr id="8" name=""/>
          <pml:cNvPicPr/>
          <pml:nvPr/>
        </pml:nvPicPr>
        <pml:blipFill>
          <dml:blip rel:embed="kId8" cstate="print"/>
          <dml:stretch>
            <dml:fillRect/>
          </dml:stretch>
        </pml:blipFill>
        <pml:spPr>
          <dml:xfrm rot="0" flipH="false" flipV="false">
            <dml:off x="0" y="21744"/>
            <dml:ext cx="9144000" cy="6845738"/>
          </dml:xfrm>
          <dml:prstGeom prst="rect">
            <dml:avLst/>
          </dml:prstGeom>
          <dml:noFill/>
          <dml:ln>
            <dml:noFill/>
          </dml:ln>
          <dml:effectLst/>
        </pml:spPr>
      </pml:pic>
      <pml:sp>
        <pml:nvSpPr>
          <pml:cNvPr id="9" name=""/>
          <pml:cNvSpPr/>
          <pml:nvPr/>
        </pml:nvSpPr>
        <pml:spPr>
          <dml:xfrm rot="0" flipH="false" flipV="false">
            <dml:off x="1475655" y="257450"/>
            <dml:ext cx="9361039" cy="1200329"/>
          </dml:xfrm>
          <dml:prstGeom prst="rect">
            <dml:avLst/>
          </dml:prstGeom>
          <dml:noFill/>
          <dml:ln>
            <dml:noFill/>
          </dml:ln>
          <dml:effectLst/>
        </pml:spPr>
        <pml:txBody>
          <dml:bodyPr>
            <dml:noAutofit/>
          </dml:bodyPr>
          <dml:p>
            <dml:pPr/>
            <dml:r>
              <dml:rPr sz="7200">
                <dml:latin typeface="Times New Roman" pitchFamily="18"/>
              </dml:rPr>
              <dml:t>Дякую за увагу </dml:t>
            </dml:r>
            <dml:r>
              <dml:rPr sz="7200">
                <dml:latin typeface="Times New Roman" pitchFamily="18"/>
              </dml:rPr>
              <dml:t/>
            </dml:r>
            <dml:endParaRPr sz="7200">
              <dml:latin typeface="Times New Roman" pitchFamily="18"/>
            </dml:endParaRPr>
          </dml:p>
        </pml:txBody>
      </pml:sp>
    </pml:spTree>
  </pml:cSld>
  <pml:clrMapOvr>
    <dml:masterClrMapping/>
  </pml:clrMapOvr>
  <pml:transition spd="med">
    <pml:cut/>
  </pml:transition>
</pml:sld>
</file>

<file path=ppt/slides/slide2.xml><?xml version="1.0" encoding="utf-8"?>
<pml:sld xmlns:dml="http://schemas.openxmlformats.org/drawingml/2006/main" xmlns:rel="http://schemas.openxmlformats.org/officeDocument/2006/relationships" xmlns:pml="http://schemas.openxmlformats.org/presentationml/2006/main" showMasterSp="false" show="true">
  <pml:cSld>
    <pml:spTree>
      <pml:nvGrpSpPr>
        <pml:cNvPr id="1" name=""/>
        <pml:cNvGrpSpPr/>
        <pml:nvPr/>
      </pml:nvGrpSpPr>
      <pml:grpSpPr>
        <dml:xfrm rot="0" flipH="false" flipV="false">
          <dml:off x="0" y="0"/>
          <dml:ext cx="0" cy="0"/>
          <dml:chOff x="0" y="0"/>
          <dml:chExt cx="0" cy="0"/>
        </dml:xfrm>
      </pml:grpSpPr>
      <pml:sp>
        <pml:nvSpPr>
          <pml:cNvPr id="2" name=""/>
          <pml:cNvSpPr/>
          <pml:nvPr/>
        </pml:nvSpPr>
        <pml:spPr>
          <dml:xfrm rot="0" flipH="false" flipV="false">
            <dml:off x="2771799" y="836712"/>
            <dml:ext cx="4392488" cy="1200328"/>
          </dml:xfrm>
          <dml:prstGeom prst="rect">
            <dml:avLst/>
          </dml:prstGeom>
          <dml:noFill/>
          <dml:ln>
            <dml:noFill/>
          </dml:ln>
          <dml:effectLst/>
        </pml:spPr>
        <pml:txBody>
          <dml:bodyPr>
            <dml:noAutofit/>
          </dml:bodyPr>
          <dml:p>
            <dml:pPr/>
            <dml:r>
              <dml:rPr sz="7200">
                <dml:solidFill>
                  <dml:scrgbClr r="100000" g="100000" b="0"/>
                </dml:solidFill>
                <dml:latin typeface="Times New Roman" pitchFamily="18"/>
              </dml:rPr>
              <dml:t>Гепатит</dml:t>
            </dml:r>
            <dml:r>
              <dml:t> </dml:t>
            </dml:r>
            <dml:r>
              <dml:t/>
            </dml:r>
          </dml:p>
        </pml:txBody>
      </pml:sp>
      <pml:pic>
        <pml:nvPicPr>
          <pml:cNvPr id="3" name=""/>
          <pml:cNvPicPr/>
          <pml:nvPr/>
        </pml:nvPicPr>
        <pml:blipFill>
          <dml:blip rel:embed="kId2" cstate="print"/>
          <dml:stretch>
            <dml:fillRect/>
          </dml:stretch>
        </pml:blipFill>
        <pml:spPr>
          <dml:xfrm rot="0" flipH="false" flipV="false">
            <dml:off x="395536" y="2276872"/>
            <dml:ext cx="4104455" cy="4104455"/>
          </dml:xfrm>
          <dml:prstGeom prst="rect">
            <dml:avLst/>
          </dml:prstGeom>
          <dml:noFill/>
          <dml:ln>
            <dml:noFill/>
          </dml:ln>
          <dml:effectLst/>
        </pml:spPr>
      </pml:pic>
      <pml:sp>
        <pml:nvSpPr>
          <pml:cNvPr id="4" name=""/>
          <pml:cNvSpPr/>
          <pml:nvPr/>
        </pml:nvSpPr>
        <pml:spPr>
          <dml:xfrm rot="0" flipH="false" flipV="false">
            <dml:off x="5796136" y="4850591"/>
            <dml:ext cx="2952327" cy="1569660"/>
          </dml:xfrm>
          <dml:prstGeom prst="rect">
            <dml:avLst/>
          </dml:prstGeom>
          <dml:noFill/>
          <dml:ln>
            <dml:noFill/>
          </dml:ln>
          <dml:effectLst/>
        </pml:spPr>
        <pml:txBody>
          <dml:bodyPr>
            <dml:noAutofit/>
          </dml:bodyPr>
          <dml:p>
            <dml:endParaRPr lang="en-US"/>
          </dml:p>
        </pml:txBody>
      </pml:sp>
    </pml:spTree>
  </pml:cSld>
  <pml:clrMapOvr>
    <dml:masterClrMapping/>
  </pml:clrMapOvr>
  <pml:transition spd="slow">
    <pml:circle/>
  </pml:transition>
</pml:sld>
</file>

<file path=ppt/slides/slide3.xml><?xml version="1.0" encoding="utf-8"?>
<pml:sld xmlns:dml="http://schemas.openxmlformats.org/drawingml/2006/main" xmlns:rel="http://schemas.openxmlformats.org/officeDocument/2006/relationships" xmlns:pml="http://schemas.openxmlformats.org/presentationml/2006/main" showMasterSp="false" show="true">
  <pml:cSld>
    <pml:spTree>
      <pml:nvGrpSpPr>
        <pml:cNvPr id="1" name=""/>
        <pml:cNvGrpSpPr/>
        <pml:nvPr/>
      </pml:nvGrpSpPr>
      <pml:grpSpPr>
        <dml:xfrm rot="0" flipH="false" flipV="false">
          <dml:off x="0" y="0"/>
          <dml:ext cx="0" cy="0"/>
          <dml:chOff x="0" y="0"/>
          <dml:chExt cx="0" cy="0"/>
        </dml:xfrm>
      </pml:grpSpPr>
      <pml:sp>
        <pml:nvSpPr>
          <pml:cNvPr id="2" name=""/>
          <pml:cNvSpPr/>
          <pml:nvPr/>
        </pml:nvSpPr>
        <pml:spPr>
          <dml:xfrm rot="0" flipH="false" flipV="false">
            <dml:off x="395536" y="396240"/>
            <dml:ext cx="4571999" cy="5201424"/>
          </dml:xfrm>
          <dml:prstGeom prst="rect">
            <dml:avLst/>
          </dml:prstGeom>
          <dml:noFill/>
          <dml:ln>
            <dml:noFill/>
          </dml:ln>
          <dml:effectLst/>
        </pml:spPr>
        <pml:txBody>
          <dml:bodyPr>
            <dml:noAutofit/>
          </dml:bodyPr>
          <dml:p>
            <dml:pPr/>
            <dml:r>
              <dml:rPr sz="4400" b="true" i="true">
                <dml:solidFill>
                  <dml:scrgbClr r="100000" g="100000" b="0"/>
                </dml:solidFill>
                <dml:latin typeface="Times New Roman" pitchFamily="18"/>
              </dml:rPr>
              <dml:t>Гепатит</dml:t>
            </dml:r>
            <dml:r>
              <dml:rPr sz="3600">
                <dml:latin typeface="Times New Roman" pitchFamily="18"/>
              </dml:rPr>
              <dml:t> - </dml:t>
            </dml:r>
            <dml:r>
              <dml:rPr sz="3600">
                <dml:latin typeface="Times New Roman" pitchFamily="18"/>
              </dml:rPr>
              <dml:t>загальна</dml:t>
            </dml:r>
            <dml:r>
              <dml:rPr sz="3600">
                <dml:latin typeface="Times New Roman" pitchFamily="18"/>
              </dml:rPr>
              <dml:t> </dml:t>
            </dml:r>
            <dml:r>
              <dml:rPr sz="3600">
                <dml:latin typeface="Times New Roman" pitchFamily="18"/>
              </dml:rPr>
              <dml:t>назва</dml:t>
            </dml:r>
            <dml:r>
              <dml:rPr sz="3600">
                <dml:latin typeface="Times New Roman" pitchFamily="18"/>
              </dml:rPr>
              <dml:t> </dml:t>
            </dml:r>
            <dml:r>
              <dml:rPr sz="3600">
                <dml:latin typeface="Times New Roman" pitchFamily="18"/>
              </dml:rPr>
              <dml:t>гострих</dml:t>
            </dml:r>
            <dml:r>
              <dml:rPr sz="3600">
                <dml:latin typeface="Times New Roman" pitchFamily="18"/>
              </dml:rPr>
              <dml:t> та </dml:t>
            </dml:r>
            <dml:r>
              <dml:rPr sz="3600">
                <dml:latin typeface="Times New Roman" pitchFamily="18"/>
              </dml:rPr>
              <dml:t>хронічних</dml:t>
            </dml:r>
            <dml:r>
              <dml:rPr sz="3600">
                <dml:latin typeface="Times New Roman" pitchFamily="18"/>
              </dml:rPr>
              <dml:t> </dml:t>
            </dml:r>
            <dml:r>
              <dml:rPr sz="3600">
                <dml:latin typeface="Times New Roman" pitchFamily="18"/>
              </dml:rPr>
              <dml:t>дифузних</dml:t>
            </dml:r>
            <dml:r>
              <dml:rPr sz="3600">
                <dml:latin typeface="Times New Roman" pitchFamily="18"/>
              </dml:rPr>
              <dml:t> (</dml:t>
            </dml:r>
            <dml:r>
              <dml:rPr sz="3600">
                <dml:latin typeface="Times New Roman" pitchFamily="18"/>
              </dml:rPr>
              <dml:t>тобто</dml:t>
            </dml:r>
            <dml:r>
              <dml:rPr sz="3600">
                <dml:latin typeface="Times New Roman" pitchFamily="18"/>
              </dml:rPr>
              <dml:t>, на </dml:t>
            </dml:r>
            <dml:r>
              <dml:rPr sz="3600">
                <dml:latin typeface="Times New Roman" pitchFamily="18"/>
              </dml:rPr>
              <dml:t>відміну</dml:t>
            </dml:r>
            <dml:r>
              <dml:rPr sz="3600">
                <dml:latin typeface="Times New Roman" pitchFamily="18"/>
              </dml:rPr>
              <dml:t> </dml:t>
            </dml:r>
            <dml:r>
              <dml:rPr sz="3600">
                <dml:latin typeface="Times New Roman" pitchFamily="18"/>
              </dml:rPr>
              <dml:t>від</dml:t>
            </dml:r>
            <dml:r>
              <dml:rPr sz="3600">
                <dml:latin typeface="Times New Roman" pitchFamily="18"/>
              </dml:rPr>
              <dml:t> </dml:t>
            </dml:r>
            <dml:r>
              <dml:rPr sz="3600">
                <dml:latin typeface="Times New Roman" pitchFamily="18"/>
              </dml:rPr>
              <dml:t>осередкових</dml:t>
            </dml:r>
            <dml:r>
              <dml:rPr sz="3600">
                <dml:latin typeface="Times New Roman" pitchFamily="18"/>
              </dml:rPr>
              <dml:t>, </dml:t>
            </dml:r>
            <dml:r>
              <dml:rPr sz="3600">
                <dml:latin typeface="Times New Roman" pitchFamily="18"/>
              </dml:rPr>
              <dml:t>що</dml:t>
            </dml:r>
            <dml:r>
              <dml:rPr sz="3600">
                <dml:latin typeface="Times New Roman" pitchFamily="18"/>
              </dml:rPr>
              <dml:t> </dml:t>
            </dml:r>
            <dml:r>
              <dml:rPr sz="3600">
                <dml:latin typeface="Times New Roman" pitchFamily="18"/>
              </dml:rPr>
              <dml:t>поширюються</dml:t>
            </dml:r>
            <dml:r>
              <dml:rPr sz="3600">
                <dml:latin typeface="Times New Roman" pitchFamily="18"/>
              </dml:rPr>
              <dml:t> на весь </dml:t>
            </dml:r>
            <dml:r>
              <dml:rPr sz="3600">
                <dml:latin typeface="Times New Roman" pitchFamily="18"/>
              </dml:rPr>
              <dml:t>організм</dml:t>
            </dml:r>
            <dml:r>
              <dml:rPr sz="3600">
                <dml:latin typeface="Times New Roman" pitchFamily="18"/>
              </dml:rPr>
              <dml:t>) </dml:t>
            </dml:r>
            <dml:r>
              <dml:rPr sz="3600">
                <dml:latin typeface="Times New Roman" pitchFamily="18"/>
              </dml:rPr>
              <dml:t>запальних</dml:t>
            </dml:r>
            <dml:r>
              <dml:rPr sz="3600">
                <dml:latin typeface="Times New Roman" pitchFamily="18"/>
              </dml:rPr>
              <dml:t> </dml:t>
            </dml:r>
            <dml:r>
              <dml:rPr sz="3600">
                <dml:latin typeface="Times New Roman" pitchFamily="18"/>
              </dml:rPr>
              <dml:t>захворювань</dml:t>
            </dml:r>
            <dml:r>
              <dml:rPr sz="3600">
                <dml:latin typeface="Times New Roman" pitchFamily="18"/>
              </dml:rPr>
              <dml:t> </dml:t>
            </dml:r>
            <dml:r>
              <dml:rPr sz="3600">
                <dml:latin typeface="Times New Roman" pitchFamily="18"/>
              </dml:rPr>
              <dml:t>печінки</dml:t>
            </dml:r>
            <dml:r>
              <dml:rPr sz="3600">
                <dml:latin typeface="Times New Roman" pitchFamily="18"/>
              </dml:rPr>
              <dml:t> </dml:t>
            </dml:r>
            <dml:r>
              <dml:rPr sz="3600">
                <dml:latin typeface="Times New Roman" pitchFamily="18"/>
              </dml:rPr>
              <dml:t>різної</dml:t>
            </dml:r>
            <dml:r>
              <dml:rPr sz="3600">
                <dml:latin typeface="Times New Roman" pitchFamily="18"/>
              </dml:rPr>
              <dml:t> </dml:t>
            </dml:r>
            <dml:r>
              <dml:rPr sz="3600">
                <dml:latin typeface="Times New Roman" pitchFamily="18"/>
              </dml:rPr>
              <dml:t>етіології</dml:t>
            </dml:r>
            <dml:r>
              <dml:rPr sz="3600">
                <dml:latin typeface="Times New Roman" pitchFamily="18"/>
              </dml:rPr>
              <dml:t>.</dml:t>
            </dml:r>
            <dml:r>
              <dml:rPr sz="3600">
                <dml:latin typeface="Times New Roman" pitchFamily="18"/>
              </dml:rPr>
              <dml:t/>
            </dml:r>
            <dml:endParaRPr sz="3600">
              <dml:latin typeface="Times New Roman" pitchFamily="18"/>
            </dml:endParaRPr>
          </dml:p>
        </pml:txBody>
      </pml:sp>
      <pml:pic>
        <pml:nvPicPr>
          <pml:cNvPr id="3" name=""/>
          <pml:cNvPicPr/>
          <pml:nvPr/>
        </pml:nvPicPr>
        <pml:blipFill>
          <dml:blip rel:embed="kId2" cstate="print"/>
          <dml:stretch>
            <dml:fillRect/>
          </dml:stretch>
        </pml:blipFill>
        <pml:spPr>
          <dml:xfrm rot="0" flipH="false" flipV="false">
            <dml:off x="4967535" y="3068959"/>
            <dml:ext cx="3810000" cy="3038475"/>
          </dml:xfrm>
          <dml:prstGeom prst="rect">
            <dml:avLst/>
          </dml:prstGeom>
          <dml:noFill/>
          <dml:ln>
            <dml:noFill/>
          </dml:ln>
          <dml:effectLst/>
        </pml:spPr>
      </pml:pic>
    </pml:spTree>
  </pml:cSld>
  <pml:clrMapOvr>
    <dml:masterClrMapping/>
  </pml:clrMapOvr>
  <pml:transition spd="slow">
    <pml:cut/>
  </pml:transition>
</pml:sld>
</file>

<file path=ppt/slides/slide4.xml><?xml version="1.0" encoding="utf-8"?>
<pml:sld xmlns:dml="http://schemas.openxmlformats.org/drawingml/2006/main" xmlns:rel="http://schemas.openxmlformats.org/officeDocument/2006/relationships" xmlns:pml="http://schemas.openxmlformats.org/presentationml/2006/main" showMasterSp="false" show="true">
  <pml:cSld>
    <pml:spTree>
      <pml:nvGrpSpPr>
        <pml:cNvPr id="1" name=""/>
        <pml:cNvGrpSpPr/>
        <pml:nvPr/>
      </pml:nvGrpSpPr>
      <pml:grpSpPr>
        <dml:xfrm rot="0" flipH="false" flipV="false">
          <dml:off x="0" y="0"/>
          <dml:ext cx="0" cy="0"/>
          <dml:chOff x="0" y="0"/>
          <dml:chExt cx="0" cy="0"/>
        </dml:xfrm>
      </pml:grpSpPr>
      <pml:sp>
        <pml:nvSpPr>
          <pml:cNvPr id="2" name=""/>
          <pml:cNvSpPr/>
          <pml:nvPr/>
        </pml:nvSpPr>
        <pml:spPr>
          <dml:xfrm rot="0" flipH="false" flipV="false">
            <dml:off x="323527" y="98910"/>
            <dml:ext cx="8568951" cy="4708981"/>
          </dml:xfrm>
          <dml:prstGeom prst="rect">
            <dml:avLst/>
          </dml:prstGeom>
          <dml:noFill/>
          <dml:ln>
            <dml:noFill/>
          </dml:ln>
          <dml:effectLst/>
        </pml:spPr>
        <pml:txBody>
          <dml:bodyPr>
            <dml:noAutofit/>
          </dml:bodyPr>
          <dml:p>
            <dml:pPr/>
            <dml:r>
              <dml:rPr sz="4800">
                <dml:solidFill>
                  <dml:scrgbClr r="100000" g="100000" b="0"/>
                </dml:solidFill>
                <dml:latin typeface="Times New Roman" pitchFamily="18"/>
              </dml:rPr>
              <dml:t>Симптоми</dml:t>
            </dml:r>
            <dml:r>
              <dml:rPr sz="4800">
                <dml:solidFill>
                  <dml:scrgbClr r="100000" g="100000" b="0"/>
                </dml:solidFill>
                <dml:latin typeface="Times New Roman" pitchFamily="18"/>
              </dml:rPr>
              <dml:t> гепатиту</dml:t>
            </dml:r>
            <dml:endParaRPr sz="2800">
              <dml:latin typeface="Times New Roman" pitchFamily="18"/>
            </dml:endParaRPr>
          </dml:p>
          <dml:p>
            <dml:pPr/>
            <dml:r>
              <dml:rPr sz="4800">
                <dml:solidFill>
                  <dml:scrgbClr r="100000" g="100000" b="0"/>
                </dml:solidFill>
                <dml:latin typeface="Times New Roman" pitchFamily="18"/>
              </dml:rPr>
              <dml:t/>
            </dml:r>
            <dml:endParaRPr sz="2800">
              <dml:latin typeface="Times New Roman" pitchFamily="18"/>
            </dml:endParaRPr>
          </dml:p>
          <dml:p>
            <dml:pPr/>
            <dml:r>
              <dml:rPr sz="2800">
                <dml:latin typeface="Times New Roman" pitchFamily="18"/>
              </dml:rPr>
              <dml:t>Жовтяниця</dml:t>
            </dml:r>
            <dml:r>
              <dml:rPr sz="2800">
                <dml:latin typeface="Times New Roman" pitchFamily="18"/>
              </dml:rPr>
              <dml:t> - </dml:t>
            </dml:r>
            <dml:r>
              <dml:rPr sz="2800">
                <dml:latin typeface="Times New Roman" pitchFamily="18"/>
              </dml:rPr>
              <dml:t>найбільш</dml:t>
            </dml:r>
            <dml:r>
              <dml:rPr sz="2800">
                <dml:latin typeface="Times New Roman" pitchFamily="18"/>
              </dml:rPr>
              <dml:t> </dml:t>
            </dml:r>
            <dml:r>
              <dml:rPr sz="2800">
                <dml:latin typeface="Times New Roman" pitchFamily="18"/>
              </dml:rPr>
              <dml:t>відомий</dml:t>
            </dml:r>
            <dml:r>
              <dml:rPr sz="2800">
                <dml:latin typeface="Times New Roman" pitchFamily="18"/>
              </dml:rPr>
              <dml:t> симптом , </dml:t>
            </dml:r>
            <dml:r>
              <dml:rPr sz="2800">
                <dml:latin typeface="Times New Roman" pitchFamily="18"/>
              </dml:rPr>
              <dml:t>виникає</dml:t>
            </dml:r>
            <dml:r>
              <dml:rPr sz="2800">
                <dml:latin typeface="Times New Roman" pitchFamily="18"/>
              </dml:rPr>
              <dml:t> , коли </dml:t>
            </dml:r>
            <dml:r>
              <dml:rPr sz="2800">
                <dml:latin typeface="Times New Roman" pitchFamily="18"/>
              </dml:rPr>
              <dml:t>білірубін</dml:t>
            </dml:r>
            <dml:r>
              <dml:rPr sz="2800">
                <dml:latin typeface="Times New Roman" pitchFamily="18"/>
              </dml:rPr>
              <dml:t> , </dml:t>
            </dml:r>
            <dml:r>
              <dml:rPr sz="2800">
                <dml:latin typeface="Times New Roman" pitchFamily="18"/>
              </dml:rPr>
              <dml:t>що</dml:t>
            </dml:r>
            <dml:r>
              <dml:rPr sz="2800">
                <dml:latin typeface="Times New Roman" pitchFamily="18"/>
              </dml:rPr>
              <dml:t> не </dml:t>
            </dml:r>
            <dml:r>
              <dml:rPr sz="2800">
                <dml:latin typeface="Times New Roman" pitchFamily="18"/>
              </dml:rPr>
              <dml:t>перероблений</dml:t>
            </dml:r>
            <dml:r>
              <dml:rPr sz="2800">
                <dml:latin typeface="Times New Roman" pitchFamily="18"/>
              </dml:rPr>
              <dml:t> в </dml:t>
            </dml:r>
            <dml:r>
              <dml:rPr sz="2800">
                <dml:latin typeface="Times New Roman" pitchFamily="18"/>
              </dml:rPr>
              <dml:t>печінці</dml:t>
            </dml:r>
            <dml:r>
              <dml:rPr sz="2800">
                <dml:latin typeface="Times New Roman" pitchFamily="18"/>
              </dml:rPr>
              <dml:t> , </dml:t>
            </dml:r>
            <dml:r>
              <dml:rPr sz="2800">
                <dml:latin typeface="Times New Roman" pitchFamily="18"/>
              </dml:rPr>
              <dml:t>потрапляє</dml:t>
            </dml:r>
            <dml:r>
              <dml:rPr sz="2800">
                <dml:latin typeface="Times New Roman" pitchFamily="18"/>
              </dml:rPr>
              <dml:t> в кров і </dml:t>
            </dml:r>
            <dml:r>
              <dml:rPr sz="2800">
                <dml:latin typeface="Times New Roman" pitchFamily="18"/>
              </dml:rPr>
              <dml:t>надає</dml:t>
            </dml:r>
            <dml:r>
              <dml:rPr sz="2800">
                <dml:latin typeface="Times New Roman" pitchFamily="18"/>
              </dml:rPr>
              <dml:t> </dml:t>
            </dml:r>
            <dml:r>
              <dml:rPr sz="2800">
                <dml:latin typeface="Times New Roman" pitchFamily="18"/>
              </dml:rPr>
              <dml:t>шкірі</dml:t>
            </dml:r>
            <dml:r>
              <dml:rPr sz="2800">
                <dml:latin typeface="Times New Roman" pitchFamily="18"/>
              </dml:rPr>
              <dml:t> </dml:t>
            </dml:r>
            <dml:r>
              <dml:rPr sz="2800">
                <dml:latin typeface="Times New Roman" pitchFamily="18"/>
              </dml:rPr>
              <dml:t>характерний</dml:t>
            </dml:r>
            <dml:r>
              <dml:rPr sz="2800">
                <dml:latin typeface="Times New Roman" pitchFamily="18"/>
              </dml:rPr>
              <dml:t> </dml:t>
            </dml:r>
            <dml:r>
              <dml:rPr sz="2800">
                <dml:latin typeface="Times New Roman" pitchFamily="18"/>
              </dml:rPr>
              <dml:t>жовтуватий</dml:t>
            </dml:r>
            <dml:r>
              <dml:rPr sz="2800">
                <dml:latin typeface="Times New Roman" pitchFamily="18"/>
              </dml:rPr>
              <dml:t> </dml:t>
            </dml:r>
            <dml:r>
              <dml:rPr sz="2800">
                <dml:latin typeface="Times New Roman" pitchFamily="18"/>
              </dml:rPr>
              <dml:t>відтінок</dml:t>
            </dml:r>
            <dml:r>
              <dml:rPr sz="2800">
                <dml:latin typeface="Times New Roman" pitchFamily="18"/>
              </dml:rPr>
              <dml:t>. </dml:t>
            </dml:r>
            <dml:r>
              <dml:rPr sz="2800">
                <dml:latin typeface="Times New Roman" pitchFamily="18"/>
              </dml:rPr>
              <dml:t>Іноді</dml:t>
            </dml:r>
            <dml:r>
              <dml:rPr sz="2800">
                <dml:latin typeface="Times New Roman" pitchFamily="18"/>
              </dml:rPr>
              <dml:t> початок гепатиту </dml:t>
            </dml:r>
            <dml:r>
              <dml:rPr sz="2800">
                <dml:latin typeface="Times New Roman" pitchFamily="18"/>
              </dml:rPr>
              <dml:t>нагадує</dml:t>
            </dml:r>
            <dml:r>
              <dml:rPr sz="2800">
                <dml:latin typeface="Times New Roman" pitchFamily="18"/>
              </dml:rPr>
              <dml:t> </dml:t>
            </dml:r>
            <dml:r>
              <dml:rPr sz="2800">
                <dml:latin typeface="Times New Roman" pitchFamily="18"/>
              </dml:rPr>
              <dml:t>грип</dml:t>
            </dml:r>
            <dml:r>
              <dml:rPr sz="2800">
                <dml:latin typeface="Times New Roman" pitchFamily="18"/>
              </dml:rPr>
              <dml:t> . </dml:t>
            </dml:r>
            <dml:r>
              <dml:rPr sz="2800">
                <dml:latin typeface="Times New Roman" pitchFamily="18"/>
              </dml:rPr>
              <dml:t>Болі</dml:t>
            </dml:r>
            <dml:r>
              <dml:rPr sz="2800">
                <dml:latin typeface="Times New Roman" pitchFamily="18"/>
              </dml:rPr>
              <dml:t> в правому </dml:t>
            </dml:r>
            <dml:r>
              <dml:rPr sz="2800">
                <dml:latin typeface="Times New Roman" pitchFamily="18"/>
              </dml:rPr>
              <dml:t>підребер'ї</dml:t>
            </dml:r>
            <dml:r>
              <dml:rPr sz="2800">
                <dml:latin typeface="Times New Roman" pitchFamily="18"/>
              </dml:rPr>
              <dml:t> як правило </dml:t>
            </dml:r>
            <dml:r>
              <dml:rPr sz="2800">
                <dml:latin typeface="Times New Roman" pitchFamily="18"/>
              </dml:rPr>
              <dml:t>виникають</dml:t>
            </dml:r>
            <dml:r>
              <dml:rPr sz="2800">
                <dml:latin typeface="Times New Roman" pitchFamily="18"/>
              </dml:rPr>
              <dml:t> </dml:t>
            </dml:r>
            <dml:r>
              <dml:rPr sz="2800">
                <dml:latin typeface="Times New Roman" pitchFamily="18"/>
              </dml:rPr>
              <dml:t>внаслідок</dml:t>
            </dml:r>
            <dml:r>
              <dml:rPr sz="2800">
                <dml:latin typeface="Times New Roman" pitchFamily="18"/>
              </dml:rPr>
              <dml:t> </dml:t>
            </dml:r>
            <dml:r>
              <dml:rPr sz="2800">
                <dml:latin typeface="Times New Roman" pitchFamily="18"/>
              </dml:rPr>
              <dml:t>розтягування</dml:t>
            </dml:r>
            <dml:r>
              <dml:rPr sz="2800">
                <dml:latin typeface="Times New Roman" pitchFamily="18"/>
              </dml:rPr>
              <dml:t> </dml:t>
            </dml:r>
            <dml:r>
              <dml:rPr sz="2800">
                <dml:latin typeface="Times New Roman" pitchFamily="18"/>
              </dml:rPr>
              <dml:t>оболонки</dml:t>
            </dml:r>
            <dml:r>
              <dml:rPr sz="2800">
                <dml:latin typeface="Times New Roman" pitchFamily="18"/>
              </dml:rPr>
              <dml:t> </dml:t>
            </dml:r>
            <dml:r>
              <dml:rPr sz="2800">
                <dml:latin typeface="Times New Roman" pitchFamily="18"/>
              </dml:rPr>
              <dml:t>печінки</dml:t>
            </dml:r>
            <dml:r>
              <dml:rPr sz="2800">
                <dml:latin typeface="Times New Roman" pitchFamily="18"/>
              </dml:rPr>
              <dml:t> ,</dml:t>
            </dml:r>
            <dml:r>
              <dml:rPr sz="2800">
                <dml:latin typeface="Times New Roman" pitchFamily="18"/>
              </dml:rPr>
              <dml:t>або</dml:t>
            </dml:r>
            <dml:r>
              <dml:rPr sz="2800">
                <dml:latin typeface="Times New Roman" pitchFamily="18"/>
              </dml:rPr>
              <dml:t> </dml:t>
            </dml:r>
            <dml:r>
              <dml:rPr sz="2800">
                <dml:latin typeface="Times New Roman" pitchFamily="18"/>
              </dml:rPr>
              <dml:t>можуть</dml:t>
            </dml:r>
            <dml:r>
              <dml:rPr sz="2800">
                <dml:latin typeface="Times New Roman" pitchFamily="18"/>
              </dml:rPr>
              <dml:t> бути </dml:t>
            </dml:r>
            <dml:r>
              <dml:rPr sz="2800">
                <dml:latin typeface="Times New Roman" pitchFamily="18"/>
              </dml:rPr>
              <dml:t>пов'язані</dml:t>
            </dml:r>
            <dml:r>
              <dml:rPr sz="2800">
                <dml:latin typeface="Times New Roman" pitchFamily="18"/>
              </dml:rPr>
              <dml:t> з </dml:t>
            </dml:r>
            <dml:r>
              <dml:rPr sz="2800">
                <dml:latin typeface="Times New Roman" pitchFamily="18"/>
              </dml:rPr>
              <dml:t>жовчним</dml:t>
            </dml:r>
            <dml:r>
              <dml:rPr sz="2800">
                <dml:latin typeface="Times New Roman" pitchFamily="18"/>
              </dml:rPr>
              <dml:t> </dml:t>
            </dml:r>
            <dml:r>
              <dml:rPr sz="2800">
                <dml:latin typeface="Times New Roman" pitchFamily="18"/>
              </dml:rPr>
              <dml:t>міхуром</dml:t>
            </dml:r>
            <dml:r>
              <dml:rPr sz="2800">
                <dml:latin typeface="Times New Roman" pitchFamily="18"/>
              </dml:rPr>
              <dml:t> і </dml:t>
            </dml:r>
            <dml:r>
              <dml:rPr sz="2800">
                <dml:latin typeface="Times New Roman" pitchFamily="18"/>
              </dml:rPr>
              <dml:t>підшлунковою</dml:t>
            </dml:r>
            <dml:r>
              <dml:rPr sz="2800">
                <dml:latin typeface="Times New Roman" pitchFamily="18"/>
              </dml:rPr>
              <dml:t> </dml:t>
            </dml:r>
            <dml:r>
              <dml:rPr sz="2800">
                <dml:latin typeface="Times New Roman" pitchFamily="18"/>
              </dml:rPr>
              <dml:t>залозою</dml:t>
            </dml:r>
            <dml:r>
              <dml:rPr sz="2800">
                <dml:latin typeface="Times New Roman" pitchFamily="18"/>
              </dml:rPr>
              <dml:t>. </dml:t>
            </dml:r>
            <dml:endParaRPr sz="2800">
              <dml:latin typeface="Times New Roman" pitchFamily="18"/>
            </dml:endParaRPr>
          </dml:p>
        </pml:txBody>
      </pml:sp>
      <pml:pic>
        <pml:nvPicPr>
          <pml:cNvPr id="3" name=""/>
          <pml:cNvPicPr/>
          <pml:nvPr/>
        </pml:nvPicPr>
        <pml:blipFill>
          <dml:blip rel:embed="kId2" cstate="print"/>
          <dml:stretch>
            <dml:fillRect/>
          </dml:stretch>
        </pml:blipFill>
        <pml:spPr>
          <dml:xfrm rot="0" flipH="false" flipV="false">
            <dml:off x="4602019" y="4581128"/>
            <dml:ext cx="3237148" cy="2104145"/>
          </dml:xfrm>
          <dml:prstGeom prst="rect">
            <dml:avLst/>
          </dml:prstGeom>
          <dml:noFill/>
          <dml:ln>
            <dml:noFill/>
          </dml:ln>
          <dml:effectLst/>
        </pml:spPr>
      </pml:pic>
    </pml:spTree>
  </pml:cSld>
  <pml:clrMapOvr>
    <dml:masterClrMapping/>
  </pml:clrMapOvr>
  <pml:transition spd="slow">
    <pml:cut/>
  </pml:transition>
</pml:sld>
</file>

<file path=ppt/slides/slide5.xml><?xml version="1.0" encoding="utf-8"?>
<pml:sld xmlns:dml="http://schemas.openxmlformats.org/drawingml/2006/main" xmlns:rel="http://schemas.openxmlformats.org/officeDocument/2006/relationships" xmlns:pml="http://schemas.openxmlformats.org/presentationml/2006/main" showMasterSp="false" show="true">
  <pml:cSld>
    <pml:spTree>
      <pml:nvGrpSpPr>
        <pml:cNvPr id="1" name=""/>
        <pml:cNvGrpSpPr/>
        <pml:nvPr/>
      </pml:nvGrpSpPr>
      <pml:grpSpPr>
        <dml:xfrm rot="0" flipH="false" flipV="false">
          <dml:off x="0" y="0"/>
          <dml:ext cx="0" cy="0"/>
          <dml:chOff x="0" y="0"/>
          <dml:chExt cx="0" cy="0"/>
        </dml:xfrm>
      </pml:grpSpPr>
      <pml:sp>
        <pml:nvSpPr>
          <pml:cNvPr id="2" name=""/>
          <pml:cNvSpPr/>
          <pml:nvPr/>
        </pml:nvSpPr>
        <pml:spPr>
          <dml:xfrm rot="0" flipH="false" flipV="false">
            <dml:off x="323527" y="260647"/>
            <dml:ext cx="8496943" cy="4924425"/>
          </dml:xfrm>
          <dml:prstGeom prst="rect">
            <dml:avLst/>
          </dml:prstGeom>
          <dml:noFill/>
          <dml:ln>
            <dml:noFill/>
          </dml:ln>
          <dml:effectLst/>
        </pml:spPr>
        <pml:txBody>
          <dml:bodyPr>
            <dml:noAutofit/>
          </dml:bodyPr>
          <dml:p>
            <dml:pPr/>
            <dml:r>
              <dml:rPr sz="3200" b="true" i="true">
                <dml:solidFill>
                  <dml:scrgbClr r="100000" g="100000" b="0"/>
                </dml:solidFill>
                <dml:latin typeface="Times New Roman" pitchFamily="18"/>
              </dml:rPr>
              <dml:t>Гепатит А </dml:t>
            </dml:r>
            <dml:endParaRPr sz="2400">
              <dml:latin typeface="Times New Roman" pitchFamily="18"/>
            </dml:endParaRPr>
          </dml:p>
          <dml:p>
            <dml:pPr/>
            <dml:r>
              <dml:rPr sz="2400">
                <dml:latin typeface="Times New Roman" pitchFamily="18"/>
              </dml:rPr>
              <dml:t>(хвороба </dml:t>
            </dml:r>
            <dml:r>
              <dml:rPr sz="2400">
                <dml:latin typeface="Times New Roman" pitchFamily="18"/>
              </dml:rPr>
              <dml:t>Боткіна</dml:t>
            </dml:r>
            <dml:r>
              <dml:rPr sz="2400">
                <dml:latin typeface="Times New Roman" pitchFamily="18"/>
              </dml:rPr>
              <dml:t> ) </dml:t>
            </dml:r>
            <dml:r>
              <dml:rPr sz="2400">
                <dml:latin typeface="Times New Roman" pitchFamily="18"/>
              </dml:rPr>
              <dml:t>викликається</dml:t>
            </dml:r>
            <dml:r>
              <dml:rPr sz="2400">
                <dml:latin typeface="Times New Roman" pitchFamily="18"/>
              </dml:rPr>
              <dml:t> РНК- </dml:t>
            </dml:r>
            <dml:r>
              <dml:rPr sz="2400">
                <dml:latin typeface="Times New Roman" pitchFamily="18"/>
              </dml:rPr>
              <dml:t>вірусом</dml:t>
            </dml:r>
            <dml:r>
              <dml:rPr sz="2400">
                <dml:latin typeface="Times New Roman" pitchFamily="18"/>
              </dml:rPr>
              <dml:t>. </dml:t>
            </dml:r>
            <dml:r>
              <dml:rPr sz="2400">
                <dml:latin typeface="Times New Roman" pitchFamily="18"/>
              </dml:rPr>
              <dml:t>Вірус</dml:t>
            </dml:r>
            <dml:r>
              <dml:rPr sz="2400">
                <dml:latin typeface="Times New Roman" pitchFamily="18"/>
              </dml:rPr>
              <dml:t> </dml:t>
            </dml:r>
            <dml:r>
              <dml:rPr sz="2400">
                <dml:latin typeface="Times New Roman" pitchFamily="18"/>
              </dml:rPr>
              <dml:t>потрапляє</dml:t>
            </dml:r>
            <dml:r>
              <dml:rPr sz="2400">
                <dml:latin typeface="Times New Roman" pitchFamily="18"/>
              </dml:rPr>
              <dml:t> в </dml:t>
            </dml:r>
            <dml:r>
              <dml:rPr sz="2400">
                <dml:latin typeface="Times New Roman" pitchFamily="18"/>
              </dml:rPr>
              <dml:t>організм</dml:t>
            </dml:r>
            <dml:r>
              <dml:rPr sz="2400">
                <dml:latin typeface="Times New Roman" pitchFamily="18"/>
              </dml:rPr>
              <dml:t> </dml:t>
            </dml:r>
            <dml:r>
              <dml:rPr sz="2400">
                <dml:latin typeface="Times New Roman" pitchFamily="18"/>
              </dml:rPr>
              <dml:t>людини</dml:t>
            </dml:r>
            <dml:r>
              <dml:rPr sz="2400">
                <dml:latin typeface="Times New Roman" pitchFamily="18"/>
              </dml:rPr>
              <dml:t> з </dml:t>
            </dml:r>
            <dml:r>
              <dml:rPr sz="2400">
                <dml:latin typeface="Times New Roman" pitchFamily="18"/>
              </dml:rPr>
              <dml:t>забрудненими</dml:t>
            </dml:r>
            <dml:r>
              <dml:rPr sz="2400">
                <dml:latin typeface="Times New Roman" pitchFamily="18"/>
              </dml:rPr>
              <dml:t> продуктами </dml:t>
            </dml:r>
            <dml:r>
              <dml:rPr sz="2400">
                <dml:latin typeface="Times New Roman" pitchFamily="18"/>
              </dml:rPr>
              <dml:t>харчування</dml:t>
            </dml:r>
            <dml:r>
              <dml:rPr sz="2400">
                <dml:latin typeface="Times New Roman" pitchFamily="18"/>
              </dml:rPr>
              <dml:t>, водою , предметами </dml:t>
            </dml:r>
            <dml:r>
              <dml:rPr sz="2400">
                <dml:latin typeface="Times New Roman" pitchFamily="18"/>
              </dml:rPr>
              <dml:t>побуту</dml:t>
            </dml:r>
            <dml:r>
              <dml:rPr sz="2400">
                <dml:latin typeface="Times New Roman" pitchFamily="18"/>
              </dml:rPr>
              <dml:t> . </dml:t>
            </dml:r>
            <dml:r>
              <dml:rPr sz="2400">
                <dml:latin typeface="Times New Roman" pitchFamily="18"/>
              </dml:rPr>
              <dml:t>Основним</dml:t>
            </dml:r>
            <dml:r>
              <dml:rPr sz="2400">
                <dml:latin typeface="Times New Roman" pitchFamily="18"/>
              </dml:rPr>
              <dml:t> </dml:t>
            </dml:r>
            <dml:r>
              <dml:rPr sz="2400">
                <dml:latin typeface="Times New Roman" pitchFamily="18"/>
              </dml:rPr>
              <dml:t>джерелом</dml:t>
            </dml:r>
            <dml:r>
              <dml:rPr sz="2400">
                <dml:latin typeface="Times New Roman" pitchFamily="18"/>
              </dml:rPr>
              <dml:t> </dml:t>
            </dml:r>
            <dml:r>
              <dml:rPr sz="2400">
                <dml:latin typeface="Times New Roman" pitchFamily="18"/>
              </dml:rPr>
              <dml:t>інфекції</dml:t>
            </dml:r>
            <dml:r>
              <dml:rPr sz="2400">
                <dml:latin typeface="Times New Roman" pitchFamily="18"/>
              </dml:rPr>
              <dml:t> </dml:t>
            </dml:r>
            <dml:r>
              <dml:rPr sz="2400">
                <dml:latin typeface="Times New Roman" pitchFamily="18"/>
              </dml:rPr>
              <dml:t>служать</dml:t>
            </dml:r>
            <dml:r>
              <dml:rPr sz="2400">
                <dml:latin typeface="Times New Roman" pitchFamily="18"/>
              </dml:rPr>
              <dml:t> </dml:t>
            </dml:r>
            <dml:r>
              <dml:rPr sz="2400">
                <dml:latin typeface="Times New Roman" pitchFamily="18"/>
              </dml:rPr>
              <dml:t>хворі</dml:t>
            </dml:r>
            <dml:r>
              <dml:rPr sz="2400">
                <dml:latin typeface="Times New Roman" pitchFamily="18"/>
              </dml:rPr>
              <dml:t> з </dml:t>
            </dml:r>
            <dml:r>
              <dml:rPr sz="2400">
                <dml:latin typeface="Times New Roman" pitchFamily="18"/>
              </dml:rPr>
              <dml:t>безжовтяничними</dml:t>
            </dml:r>
            <dml:r>
              <dml:rPr sz="2400">
                <dml:latin typeface="Times New Roman" pitchFamily="18"/>
              </dml:rPr>
              <dml:t> формами </dml:t>
            </dml:r>
            <dml:r>
              <dml:rPr sz="2400">
                <dml:latin typeface="Times New Roman" pitchFamily="18"/>
              </dml:rPr>
              <dml:t>хвороби</dml:t>
            </dml:r>
            <dml:r>
              <dml:rPr sz="2400">
                <dml:latin typeface="Times New Roman" pitchFamily="18"/>
              </dml:rPr>
              <dml:t>. При </dml:t>
            </dml:r>
            <dml:r>
              <dml:rPr sz="2400">
                <dml:latin typeface="Times New Roman" pitchFamily="18"/>
              </dml:rPr>
              <dml:t>попаданні</dml:t>
            </dml:r>
            <dml:r>
              <dml:rPr sz="2400">
                <dml:latin typeface="Times New Roman" pitchFamily="18"/>
              </dml:rPr>
              <dml:t> в </dml:t>
            </dml:r>
            <dml:r>
              <dml:rPr sz="2400">
                <dml:latin typeface="Times New Roman" pitchFamily="18"/>
              </dml:rPr>
              <dml:t>шлунково</dml:t>
            </dml:r>
            <dml:r>
              <dml:rPr sz="2400">
                <dml:latin typeface="Times New Roman" pitchFamily="18"/>
              </dml:rPr>
              <dml:t> -</dml:t>
            </dml:r>
            <dml:r>
              <dml:rPr sz="2400">
                <dml:latin typeface="Times New Roman" pitchFamily="18"/>
              </dml:rPr>
              <dml:t>кишковий</dml:t>
            </dml:r>
            <dml:r>
              <dml:rPr sz="2400">
                <dml:latin typeface="Times New Roman" pitchFamily="18"/>
              </dml:rPr>
              <dml:t> тракт , </dml:t>
            </dml:r>
            <dml:r>
              <dml:rPr sz="2400">
                <dml:latin typeface="Times New Roman" pitchFamily="18"/>
              </dml:rPr>
              <dml:t>вірус</dml:t>
            </dml:r>
            <dml:r>
              <dml:rPr sz="2400">
                <dml:latin typeface="Times New Roman" pitchFamily="18"/>
              </dml:rPr>
              <dml:t> </dml:t>
            </dml:r>
            <dml:r>
              <dml:rPr sz="2400">
                <dml:latin typeface="Times New Roman" pitchFamily="18"/>
              </dml:rPr>
              <dml:t>проникає</dml:t>
            </dml:r>
            <dml:r>
              <dml:rPr sz="2400">
                <dml:latin typeface="Times New Roman" pitchFamily="18"/>
              </dml:rPr>
              <dml:t> через </dml:t>
            </dml:r>
            <dml:r>
              <dml:rPr sz="2400">
                <dml:latin typeface="Times New Roman" pitchFamily="18"/>
              </dml:rPr>
              <dml:t>слизову</dml:t>
            </dml:r>
            <dml:r>
              <dml:rPr sz="2400">
                <dml:latin typeface="Times New Roman" pitchFamily="18"/>
              </dml:rPr>
              <dml:t> </dml:t>
            </dml:r>
            <dml:r>
              <dml:rPr sz="2400">
                <dml:latin typeface="Times New Roman" pitchFamily="18"/>
              </dml:rPr>
              <dml:t>оболонку</dml:t>
            </dml:r>
            <dml:r>
              <dml:rPr sz="2400">
                <dml:latin typeface="Times New Roman" pitchFamily="18"/>
              </dml:rPr>
              <dml:t> кишечника і з потоком </dml:t>
            </dml:r>
            <dml:r>
              <dml:rPr sz="2400">
                <dml:latin typeface="Times New Roman" pitchFamily="18"/>
              </dml:rPr>
              <dml:t>крові</dml:t>
            </dml:r>
            <dml:r>
              <dml:rPr sz="2400">
                <dml:latin typeface="Times New Roman" pitchFamily="18"/>
              </dml:rPr>
              <dml:t> заноситься в </dml:t>
            </dml:r>
            <dml:r>
              <dml:rPr sz="2400">
                <dml:latin typeface="Times New Roman" pitchFamily="18"/>
              </dml:rPr>
              <dml:t>печінку</dml:t>
            </dml:r>
            <dml:r>
              <dml:rPr sz="2400">
                <dml:latin typeface="Times New Roman" pitchFamily="18"/>
              </dml:rPr>
              <dml:t> , де </dml:t>
            </dml:r>
            <dml:r>
              <dml:rPr sz="2400">
                <dml:latin typeface="Times New Roman" pitchFamily="18"/>
              </dml:rPr>
              <dml:t>впроваджується</dml:t>
            </dml:r>
            <dml:r>
              <dml:rPr sz="2400">
                <dml:latin typeface="Times New Roman" pitchFamily="18"/>
              </dml:rPr>
              <dml:t> в </dml:t>
            </dml:r>
            <dml:r>
              <dml:rPr sz="2400">
                <dml:latin typeface="Times New Roman" pitchFamily="18"/>
              </dml:rPr>
              <dml:t>клітини</dml:t>
            </dml:r>
            <dml:r>
              <dml:rPr sz="2400">
                <dml:latin typeface="Times New Roman" pitchFamily="18"/>
              </dml:rPr>
              <dml:t> </dml:t>
            </dml:r>
            <dml:r>
              <dml:rPr sz="2400">
                <dml:latin typeface="Times New Roman" pitchFamily="18"/>
              </dml:rPr>
              <dml:t>печінки</dml:t>
            </dml:r>
            <dml:r>
              <dml:rPr sz="2400">
                <dml:latin typeface="Times New Roman" pitchFamily="18"/>
              </dml:rPr>
              <dml:t> і </dml:t>
            </dml:r>
            <dml:r>
              <dml:rPr sz="2400">
                <dml:latin typeface="Times New Roman" pitchFamily="18"/>
              </dml:rPr>
              <dml:t>починає</dml:t>
            </dml:r>
            <dml:r>
              <dml:rPr sz="2400">
                <dml:latin typeface="Times New Roman" pitchFamily="18"/>
              </dml:rPr>
              <dml:t> активно </dml:t>
            </dml:r>
            <dml:r>
              <dml:rPr sz="2400">
                <dml:latin typeface="Times New Roman" pitchFamily="18"/>
              </dml:rPr>
              <dml:t>розмножуватисяВірус</dml:t>
            </dml:r>
            <dml:r>
              <dml:rPr sz="2400">
                <dml:latin typeface="Times New Roman" pitchFamily="18"/>
              </dml:rPr>
              <dml:t> гепатиту А </dml:t>
            </dml:r>
            <dml:r>
              <dml:rPr sz="2400">
                <dml:latin typeface="Times New Roman" pitchFamily="18"/>
              </dml:rPr>
              <dml:t>має</dml:t>
            </dml:r>
            <dml:r>
              <dml:rPr sz="2400">
                <dml:latin typeface="Times New Roman" pitchFamily="18"/>
              </dml:rPr>
              <dml:t> кислотоустойчивую </dml:t>
            </dml:r>
            <dml:r>
              <dml:rPr sz="2400">
                <dml:latin typeface="Times New Roman" pitchFamily="18"/>
              </dml:rPr>
              <dml:t>оболонку</dml:t>
            </dml:r>
            <dml:r>
              <dml:rPr sz="2400">
                <dml:latin typeface="Times New Roman" pitchFamily="18"/>
              </dml:rPr>
              <dml:t>. </dml:t>
            </dml:r>
            <dml:r>
              <dml:rPr sz="2400">
                <dml:latin typeface="Times New Roman" pitchFamily="18"/>
              </dml:rPr>
              <dml:t>Це</dml:t>
            </dml:r>
            <dml:r>
              <dml:rPr sz="2400">
                <dml:latin typeface="Times New Roman" pitchFamily="18"/>
              </dml:rPr>
              <dml:t> </dml:t>
            </dml:r>
            <dml:r>
              <dml:rPr sz="2400">
                <dml:latin typeface="Times New Roman" pitchFamily="18"/>
              </dml:rPr>
              <dml:t>допомагає</dml:t>
            </dml:r>
            <dml:r>
              <dml:rPr sz="2400">
                <dml:latin typeface="Times New Roman" pitchFamily="18"/>
              </dml:rPr>
              <dml:t> </dml:t>
            </dml:r>
            <dml:r>
              <dml:rPr sz="2400">
                <dml:latin typeface="Times New Roman" pitchFamily="18"/>
              </dml:rPr>
              <dml:t>вірусам</dml:t>
            </dml:r>
            <dml:r>
              <dml:rPr sz="2400">
                <dml:latin typeface="Times New Roman" pitchFamily="18"/>
              </dml:rPr>
              <dml:t> , </dml:t>
            </dml:r>
            <dml:r>
              <dml:rPr sz="2400">
                <dml:latin typeface="Times New Roman" pitchFamily="18"/>
              </dml:rPr>
              <dml:t>що</dml:t>
            </dml:r>
            <dml:r>
              <dml:rPr sz="2400">
                <dml:latin typeface="Times New Roman" pitchFamily="18"/>
              </dml:rPr>
              <dml:t> </dml:t>
            </dml:r>
            <dml:r>
              <dml:rPr sz="2400">
                <dml:latin typeface="Times New Roman" pitchFamily="18"/>
              </dml:rPr>
              <dml:t>потрапили</dml:t>
            </dml:r>
            <dml:r>
              <dml:rPr sz="2400">
                <dml:latin typeface="Times New Roman" pitchFamily="18"/>
              </dml:rPr>
              <dml:t> </dml:t>
            </dml:r>
            <dml:r>
              <dml:rPr sz="2400">
                <dml:latin typeface="Times New Roman" pitchFamily="18"/>
              </dml:rPr>
              <dml:t>із</dml:t>
            </dml:r>
            <dml:r>
              <dml:rPr sz="2400">
                <dml:latin typeface="Times New Roman" pitchFamily="18"/>
              </dml:rPr>
              <dml:t> </dml:t>
            </dml:r>
            <dml:r>
              <dml:rPr sz="2400">
                <dml:latin typeface="Times New Roman" pitchFamily="18"/>
              </dml:rPr>
              <dml:t>забрудненими</dml:t>
            </dml:r>
            <dml:r>
              <dml:rPr sz="2400">
                <dml:latin typeface="Times New Roman" pitchFamily="18"/>
              </dml:rPr>
              <dml:t> продуктами і водою , пройти </dml:t>
            </dml:r>
            <dml:r>
              <dml:rPr sz="2400">
                <dml:latin typeface="Times New Roman" pitchFamily="18"/>
              </dml:rPr>
              <dml:t>кислий</dml:t>
            </dml:r>
            <dml:r>
              <dml:rPr sz="2400">
                <dml:latin typeface="Times New Roman" pitchFamily="18"/>
              </dml:rPr>
              <dml:t> </dml:t>
            </dml:r>
            <dml:r>
              <dml:rPr sz="2400">
                <dml:latin typeface="Times New Roman" pitchFamily="18"/>
              </dml:rPr>
              <dml:t>захисний</dml:t>
            </dml:r>
            <dml:r>
              <dml:rPr sz="2400">
                <dml:latin typeface="Times New Roman" pitchFamily="18"/>
              </dml:rPr>
              <dml:t> </dml:t>
            </dml:r>
            <dml:r>
              <dml:rPr sz="2400">
                <dml:latin typeface="Times New Roman" pitchFamily="18"/>
              </dml:rPr>
              <dml:t>бар'єр</dml:t>
            </dml:r>
            <dml:r>
              <dml:rPr sz="2400">
                <dml:latin typeface="Times New Roman" pitchFamily="18"/>
              </dml:rPr>
              <dml:t> </dml:t>
            </dml:r>
            <dml:r>
              <dml:rPr sz="2400">
                <dml:latin typeface="Times New Roman" pitchFamily="18"/>
              </dml:rPr>
              <dml:t>шлунка</dml:t>
            </dml:r>
            <dml:r>
              <dml:rPr sz="2400">
                <dml:latin typeface="Times New Roman" pitchFamily="18"/>
              </dml:rPr>
              <dml:t>.</dml:t>
            </dml:r>
            <dml:endParaRPr sz="2400">
              <dml:latin typeface="Times New Roman" pitchFamily="18"/>
            </dml:endParaRPr>
          </dml:p>
        </pml:txBody>
      </pml:sp>
      <pml:pic>
        <pml:nvPicPr>
          <pml:cNvPr id="3" name=""/>
          <pml:cNvPicPr/>
          <pml:nvPr/>
        </pml:nvPicPr>
        <pml:blipFill>
          <dml:blip rel:embed="kId2" cstate="print"/>
          <dml:stretch>
            <dml:fillRect/>
          </dml:stretch>
        </pml:blipFill>
        <pml:spPr>
          <dml:xfrm rot="0" flipH="false" flipV="false">
            <dml:off x="4868278" y="4509120"/>
            <dml:ext cx="4308733" cy="2118610"/>
          </dml:xfrm>
          <dml:prstGeom prst="rect">
            <dml:avLst/>
          </dml:prstGeom>
          <dml:noFill/>
          <dml:ln>
            <dml:noFill/>
          </dml:ln>
          <dml:effectLst/>
        </pml:spPr>
      </pml:pic>
    </pml:spTree>
  </pml:cSld>
  <pml:clrMapOvr>
    <dml:masterClrMapping/>
  </pml:clrMapOvr>
  <pml:transition spd="slow">
    <pml:cut/>
  </pml:transition>
</pml:sld>
</file>

<file path=ppt/slides/slide6.xml><?xml version="1.0" encoding="utf-8"?>
<pml:sld xmlns:dml="http://schemas.openxmlformats.org/drawingml/2006/main" xmlns:rel="http://schemas.openxmlformats.org/officeDocument/2006/relationships" xmlns:pml="http://schemas.openxmlformats.org/presentationml/2006/main" showMasterSp="false" show="true">
  <pml:cSld>
    <pml:spTree>
      <pml:nvGrpSpPr>
        <pml:cNvPr id="1" name=""/>
        <pml:cNvGrpSpPr/>
        <pml:nvPr/>
      </pml:nvGrpSpPr>
      <pml:grpSpPr>
        <dml:xfrm rot="0" flipH="false" flipV="false">
          <dml:off x="0" y="0"/>
          <dml:ext cx="0" cy="0"/>
          <dml:chOff x="0" y="0"/>
          <dml:chExt cx="0" cy="0"/>
        </dml:xfrm>
      </pml:grpSpPr>
      <pml:pic>
        <pml:nvPicPr>
          <pml:cNvPr id="2" name=""/>
          <pml:cNvPicPr/>
          <pml:nvPr/>
        </pml:nvPicPr>
        <pml:blipFill>
          <dml:blip rel:embed="kId2" cstate="print"/>
          <dml:stretch>
            <dml:fillRect/>
          </dml:stretch>
        </pml:blipFill>
        <pml:spPr>
          <dml:xfrm rot="0" flipH="false" flipV="false">
            <dml:off x="-1" y="0"/>
            <dml:ext cx="9162988" cy="6858000"/>
          </dml:xfrm>
          <dml:prstGeom prst="rect">
            <dml:avLst/>
          </dml:prstGeom>
          <dml:noFill/>
          <dml:ln>
            <dml:noFill/>
          </dml:ln>
          <dml:effectLst/>
        </pml:spPr>
      </pml:pic>
      <pml:sp>
        <pml:nvSpPr>
          <pml:cNvPr id="3" name=""/>
          <pml:cNvSpPr/>
          <pml:nvPr/>
        </pml:nvSpPr>
        <pml:spPr>
          <dml:xfrm rot="0" flipH="false" flipV="false">
            <dml:off x="107504" y="0"/>
            <dml:ext cx="8928991" cy="6678751"/>
          </dml:xfrm>
          <dml:prstGeom prst="rect">
            <dml:avLst/>
          </dml:prstGeom>
          <dml:noFill/>
          <dml:ln>
            <dml:noFill/>
          </dml:ln>
          <dml:effectLst/>
        </pml:spPr>
        <pml:txBody>
          <dml:bodyPr>
            <dml:noAutofit/>
          </dml:bodyPr>
          <dml:p>
            <dml:pPr/>
            <dml:r>
              <dml:rPr sz="3600" b="true" i="true">
                <dml:solidFill>
                  <dml:scrgbClr r="0" g="33922" b="70116"/>
                </dml:solidFill>
              </dml:rPr>
              <dml:t>Гепатит В </dml:t>
            </dml:r>
            <dml:endParaRPr sz="2800" b="true">
              <dml:solidFill>
                <dml:scrgbClr r="0" g="33922" b="70116"/>
              </dml:solidFill>
              <dml:latin typeface="Times New Roman" pitchFamily="18"/>
            </dml:endParaRPr>
          </dml:p>
          <dml:p>
            <dml:pPr/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Джерелами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інфекції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служать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хворі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з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гострими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і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хронічними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формами гепатиту. Передача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вірусу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здійснюється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парентерально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природними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і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штучними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шляхами. З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природних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шляхів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найбільш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поширений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статевий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шлях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передачі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інфекції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.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Також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можлива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передача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інфекції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під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час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пологів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від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хворої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матері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дитині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або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трансплацентарне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зараження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плоду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під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час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вагітності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.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Штучний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шлях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передачі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інфекції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здійснюється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при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переливанні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зараженої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крові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або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її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компонентів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.</dml:t>
            </dml:r>
            <dml:endParaRPr sz="2800" b="true">
              <dml:solidFill>
                <dml:scrgbClr r="0" g="33922" b="70116"/>
              </dml:solidFill>
              <dml:latin typeface="Times New Roman" pitchFamily="18"/>
            </dml:endParaRPr>
          </dml:p>
          <dml:p>
            <dml:pPr/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У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порівнянні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з гепатитом А , при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гепатиті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В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частіше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порушення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функцій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печінки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носить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більш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виражений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характер.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Після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перенесеного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захворювання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розвивається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тривалий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 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імунітет</dml:t>
            </dml:r>
            <dml:r>
              <dml:rPr sz="2800" b="true">
                <dml:solidFill>
                  <dml:scrgbClr r="0" g="33922" b="70116"/>
                </dml:solidFill>
                <dml:latin typeface="Times New Roman" pitchFamily="18"/>
              </dml:rPr>
              <dml:t>.</dml:t>
            </dml:r>
            <dml:endParaRPr sz="2800" b="true">
              <dml:solidFill>
                <dml:scrgbClr r="0" g="33922" b="70116"/>
              </dml:solidFill>
              <dml:latin typeface="Times New Roman" pitchFamily="18"/>
            </dml:endParaRPr>
          </dml:p>
        </pml:txBody>
      </pml:sp>
    </pml:spTree>
  </pml:cSld>
  <pml:clrMapOvr>
    <dml:masterClrMapping/>
  </pml:clrMapOvr>
  <pml:transition spd="slow">
    <pml:cut/>
  </pml:transition>
</pml:sld>
</file>

<file path=ppt/slides/slide7.xml><?xml version="1.0" encoding="utf-8"?>
<pml:sld xmlns:dml="http://schemas.openxmlformats.org/drawingml/2006/main" xmlns:rel="http://schemas.openxmlformats.org/officeDocument/2006/relationships" xmlns:pml="http://schemas.openxmlformats.org/presentationml/2006/main" showMasterSp="false" show="true">
  <pml:cSld>
    <pml:spTree>
      <pml:nvGrpSpPr>
        <pml:cNvPr id="1" name=""/>
        <pml:cNvGrpSpPr/>
        <pml:nvPr/>
      </pml:nvGrpSpPr>
      <pml:grpSpPr>
        <dml:xfrm rot="0" flipH="false" flipV="false">
          <dml:off x="0" y="0"/>
          <dml:ext cx="0" cy="0"/>
          <dml:chOff x="0" y="0"/>
          <dml:chExt cx="0" cy="0"/>
        </dml:xfrm>
      </pml:grpSpPr>
      <pml:sp>
        <pml:nvSpPr>
          <pml:cNvPr id="2" name=""/>
          <pml:cNvSpPr/>
          <pml:nvPr/>
        </pml:nvSpPr>
        <pml:spPr>
          <dml:xfrm rot="0" flipH="false" flipV="false">
            <dml:off x="-9973616" y="254009"/>
            <dml:ext cx="9202927" cy="523220"/>
          </dml:xfrm>
          <dml:prstGeom prst="rect">
            <dml:avLst/>
          </dml:prstGeom>
          <dml:noFill/>
          <dml:ln>
            <dml:noFill/>
          </dml:ln>
          <dml:effectLst/>
        </pml:spPr>
        <pml:txBody>
          <dml:bodyPr>
            <dml:noAutofit/>
          </dml:bodyPr>
          <dml:p>
            <dml:endParaRPr lang="en-US"/>
          </dml:p>
        </pml:txBody>
      </pml:sp>
      <pml:pic>
        <pml:nvPicPr>
          <pml:cNvPr id="3" name=""/>
          <pml:cNvPicPr/>
          <pml:nvPr/>
        </pml:nvPicPr>
        <pml:blipFill>
          <dml:blip rel:embed="kId3" cstate="print"/>
          <dml:stretch>
            <dml:fillRect/>
          </dml:stretch>
        </pml:blipFill>
        <pml:spPr>
          <dml:xfrm rot="0" flipH="false" flipV="false">
            <dml:off x="4560096" y="4635591"/>
            <dml:ext cx="4188367" cy="2052785"/>
          </dml:xfrm>
          <dml:prstGeom prst="rect">
            <dml:avLst/>
          </dml:prstGeom>
          <dml:noFill/>
          <dml:ln>
            <dml:noFill/>
          </dml:ln>
          <dml:effectLst/>
        </pml:spPr>
      </pml:pic>
      <pml:sp>
        <pml:nvSpPr>
          <pml:cNvPr id="4" name=""/>
          <pml:cNvSpPr/>
          <pml:nvPr/>
        </pml:nvSpPr>
        <pml:spPr>
          <dml:xfrm rot="0" flipH="false" flipV="false">
            <dml:off x="185863" y="28925"/>
            <dml:ext cx="8748464" cy="5016757"/>
          </dml:xfrm>
          <dml:prstGeom prst="rect">
            <dml:avLst/>
          </dml:prstGeom>
          <dml:noFill/>
          <dml:ln>
            <dml:noFill/>
          </dml:ln>
          <dml:effectLst/>
        </pml:spPr>
        <pml:txBody>
          <dml:bodyPr>
            <dml:noAutofit/>
          </dml:bodyPr>
          <dml:p>
            <dml:pPr/>
            <dml:r>
              <dml:rPr sz="4000" b="true" i="true">
                <dml:solidFill>
                  <dml:scrgbClr r="100000" g="100000" b="0"/>
                </dml:solidFill>
                <dml:latin typeface="Times New Roman" pitchFamily="18"/>
              </dml:rPr>
              <dml:t>Гепатит С </dml:t>
            </dml:r>
            <dml:endParaRPr sz="2800">
              <dml:latin typeface="Times New Roman" pitchFamily="18"/>
            </dml:endParaRPr>
          </dml:p>
          <dml:p>
            <dml:pPr/>
            <dml:r>
              <dml:rPr sz="2800">
                <dml:latin typeface="Times New Roman" pitchFamily="18"/>
              </dml:rPr>
              <dml:t>Може</dml:t>
            </dml:r>
            <dml:r>
              <dml:rPr sz="2800">
                <dml:latin typeface="Times New Roman" pitchFamily="18"/>
              </dml:rPr>
              <dml:t> </dml:t>
            </dml:r>
            <dml:r>
              <dml:rPr sz="2800">
                <dml:latin typeface="Times New Roman" pitchFamily="18"/>
              </dml:rPr>
              <dml:t>призводити</dml:t>
            </dml:r>
            <dml:r>
              <dml:rPr sz="2800">
                <dml:latin typeface="Times New Roman" pitchFamily="18"/>
              </dml:rPr>
              <dml:t> до </dml:t>
            </dml:r>
            <dml:r>
              <dml:rPr sz="2800">
                <dml:latin typeface="Times New Roman" pitchFamily="18"/>
              </dml:rPr>
              <dml:t>розвитку</dml:t>
            </dml:r>
            <dml:r>
              <dml:rPr sz="2800">
                <dml:latin typeface="Times New Roman" pitchFamily="18"/>
              </dml:rPr>
              <dml:t> </dml:t>
            </dml:r>
            <dml:r>
              <dml:rPr sz="2800">
                <dml:latin typeface="Times New Roman" pitchFamily="18"/>
              </dml:rPr>
              <dml:t>хронічного</dml:t>
            </dml:r>
            <dml:r>
              <dml:rPr sz="2800">
                <dml:latin typeface="Times New Roman" pitchFamily="18"/>
              </dml:rPr>
              <dml:t> гепатиту , </dml:t>
            </dml:r>
            <dml:r>
              <dml:rPr sz="2800">
                <dml:latin typeface="Times New Roman" pitchFamily="18"/>
              </dml:rPr>
              <dml:t>що</dml:t>
            </dml:r>
            <dml:r>
              <dml:rPr sz="2800">
                <dml:latin typeface="Times New Roman" pitchFamily="18"/>
              </dml:rPr>
              <dml:t> </dml:t>
            </dml:r>
            <dml:r>
              <dml:rPr sz="2800">
                <dml:latin typeface="Times New Roman" pitchFamily="18"/>
              </dml:rPr>
              <dml:t>завершується</dml:t>
            </dml:r>
            <dml:r>
              <dml:rPr sz="2800">
                <dml:latin typeface="Times New Roman" pitchFamily="18"/>
              </dml:rPr>
              <dml:t> </dml:t>
            </dml:r>
            <dml:r>
              <dml:rPr sz="2800">
                <dml:latin typeface="Times New Roman" pitchFamily="18"/>
              </dml:rPr>
              <dml:t>цирозом</dml:t>
            </dml:r>
            <dml:r>
              <dml:rPr sz="2800">
                <dml:latin typeface="Times New Roman" pitchFamily="18"/>
              </dml:rPr>
              <dml:t> </dml:t>
            </dml:r>
            <dml:r>
              <dml:rPr sz="2800">
                <dml:latin typeface="Times New Roman" pitchFamily="18"/>
              </dml:rPr>
              <dml:t>печінки</dml:t>
            </dml:r>
            <dml:r>
              <dml:rPr sz="2800">
                <dml:latin typeface="Times New Roman" pitchFamily="18"/>
              </dml:rPr>
              <dml:t> і раком </dml:t>
            </dml:r>
            <dml:r>
              <dml:rPr sz="2800">
                <dml:latin typeface="Times New Roman" pitchFamily="18"/>
              </dml:rPr>
              <dml:t>печінки</dml:t>
            </dml:r>
            <dml:r>
              <dml:rPr sz="2800">
                <dml:latin typeface="Times New Roman" pitchFamily="18"/>
              </dml:rPr>
              <dml:t>.</dml:t>
            </dml:r>
            <dml:endParaRPr sz="2800">
              <dml:latin typeface="Times New Roman" pitchFamily="18"/>
            </dml:endParaRPr>
          </dml:p>
          <dml:p>
            <dml:pPr/>
            <dml:r>
              <dml:rPr sz="2800" i="true">
                <dml:solidFill>
                  <dml:scrgbClr r="100000" g="0" b="0"/>
                </dml:solidFill>
                <dml:latin typeface="Times New Roman" pitchFamily="18"/>
              </dml:rPr>
              <dml:t>Вакцини</dml:t>
            </dml:r>
            <dml:r>
              <dml:rPr sz="2800" i="true">
                <dml:solidFill>
                  <dml:scrgbClr r="100000" g="0" b="0"/>
                </dml:solidFill>
                <dml:latin typeface="Times New Roman" pitchFamily="18"/>
              </dml:rPr>
              <dml:t> </dml:t>
            </dml:r>
            <dml:r>
              <dml:rPr sz="2800" i="true">
                <dml:solidFill>
                  <dml:scrgbClr r="100000" g="0" b="0"/>
                </dml:solidFill>
                <dml:latin typeface="Times New Roman" pitchFamily="18"/>
              </dml:rPr>
              <dml:t>проти</dml:t>
            </dml:r>
            <dml:r>
              <dml:rPr sz="2800" i="true">
                <dml:solidFill>
                  <dml:scrgbClr r="100000" g="0" b="0"/>
                </dml:solidFill>
                <dml:latin typeface="Times New Roman" pitchFamily="18"/>
              </dml:rPr>
              <dml:t> гепатиту С не </dml:t>
            </dml:r>
            <dml:r>
              <dml:rPr sz="2800" i="true">
                <dml:solidFill>
                  <dml:scrgbClr r="100000" g="0" b="0"/>
                </dml:solidFill>
                <dml:latin typeface="Times New Roman" pitchFamily="18"/>
              </dml:rPr>
              <dml:t>існує</dml:t>
            </dml:r>
            <dml:r>
              <dml:rPr sz="2800" i="true">
                <dml:solidFill>
                  <dml:scrgbClr r="100000" g="0" b="0"/>
                </dml:solidFill>
                <dml:latin typeface="Times New Roman" pitchFamily="18"/>
              </dml:rPr>
              <dml:t>.</dml:t>
            </dml:r>
            <dml:endParaRPr sz="2800">
              <dml:latin typeface="Times New Roman" pitchFamily="18"/>
            </dml:endParaRPr>
          </dml:p>
          <dml:p>
            <dml:pPr/>
            <dml:r>
              <dml:rPr sz="2800">
                <dml:latin typeface="Times New Roman" pitchFamily="18"/>
              </dml:rPr>
              <dml:t>Групи</dml:t>
            </dml:r>
            <dml:r>
              <dml:rPr sz="2800">
                <dml:latin typeface="Times New Roman" pitchFamily="18"/>
              </dml:rPr>
              <dml:t> </dml:t>
            </dml:r>
            <dml:r>
              <dml:rPr sz="2800">
                <dml:latin typeface="Times New Roman" pitchFamily="18"/>
              </dml:rPr>
              <dml:t>ризику</dml:t>
            </dml:r>
            <dml:r>
              <dml:rPr sz="2800">
                <dml:latin typeface="Times New Roman" pitchFamily="18"/>
              </dml:rPr>
              <dml:t> </dml:t>
            </dml:r>
            <dml:r>
              <dml:rPr sz="2800">
                <dml:latin typeface="Times New Roman" pitchFamily="18"/>
              </dml:rPr>
              <dml:t>насамперед</dml:t>
            </dml:r>
            <dml:r>
              <dml:rPr sz="2800">
                <dml:latin typeface="Times New Roman" pitchFamily="18"/>
              </dml:rPr>
              <dml:t> </dml:t>
            </dml:r>
            <dml:r>
              <dml:rPr sz="2800">
                <dml:latin typeface="Times New Roman" pitchFamily="18"/>
              </dml:rPr>
              <dml:t>пов'язані</dml:t>
            </dml:r>
            <dml:r>
              <dml:rPr sz="2800">
                <dml:latin typeface="Times New Roman" pitchFamily="18"/>
              </dml:rPr>
              <dml:t> з </dml:t>
            </dml:r>
            <dml:r>
              <dml:rPr sz="2800">
                <dml:latin typeface="Times New Roman" pitchFamily="18"/>
              </dml:rPr>
              <dml:t>переливанням</dml:t>
            </dml:r>
            <dml:r>
              <dml:rPr sz="2800">
                <dml:latin typeface="Times New Roman" pitchFamily="18"/>
              </dml:rPr>
              <dml:t> </dml:t>
            </dml:r>
            <dml:r>
              <dml:rPr sz="2800">
                <dml:latin typeface="Times New Roman" pitchFamily="18"/>
              </dml:rPr>
              <dml:t>крові</dml:t>
            </dml:r>
            <dml:r>
              <dml:rPr sz="2800">
                <dml:latin typeface="Times New Roman" pitchFamily="18"/>
              </dml:rPr>
              <dml:t> та </dml:t>
            </dml:r>
            <dml:r>
              <dml:rPr sz="2800">
                <dml:latin typeface="Times New Roman" pitchFamily="18"/>
              </dml:rPr>
              <dml:t>її</dml:t>
            </dml:r>
            <dml:r>
              <dml:rPr sz="2800">
                <dml:latin typeface="Times New Roman" pitchFamily="18"/>
              </dml:rPr>
              <dml:t> </dml:t>
            </dml:r>
            <dml:r>
              <dml:rPr sz="2800">
                <dml:latin typeface="Times New Roman" pitchFamily="18"/>
              </dml:rPr>
              <dml:t>препаратів</dml:t>
            </dml:r>
            <dml:r>
              <dml:rPr sz="2800">
                <dml:latin typeface="Times New Roman" pitchFamily="18"/>
              </dml:rPr>
              <dml:t> , </dml:t>
            </dml:r>
            <dml:r>
              <dml:rPr sz="2800">
                <dml:latin typeface="Times New Roman" pitchFamily="18"/>
              </dml:rPr>
              <dml:t>хірургічними</dml:t>
            </dml:r>
            <dml:r>
              <dml:rPr sz="2800">
                <dml:latin typeface="Times New Roman" pitchFamily="18"/>
              </dml:rPr>
              <dml:t> </dml:t>
            </dml:r>
            <dml:r>
              <dml:rPr sz="2800">
                <dml:latin typeface="Times New Roman" pitchFamily="18"/>
              </dml:rPr>
              <dml:t>операціями</dml:t>
            </dml:r>
            <dml:r>
              <dml:rPr sz="2800">
                <dml:latin typeface="Times New Roman" pitchFamily="18"/>
              </dml:rPr>
              <dml:t> , </dml:t>
            </dml:r>
            <dml:r>
              <dml:rPr sz="2800">
                <dml:latin typeface="Times New Roman" pitchFamily="18"/>
              </dml:rPr>
              <dml:t>ін'єкціями</dml:t>
            </dml:r>
            <dml:r>
              <dml:rPr sz="2800">
                <dml:latin typeface="Times New Roman" pitchFamily="18"/>
              </dml:rPr>
              <dml:t> </dml:t>
            </dml:r>
            <dml:r>
              <dml:rPr sz="2800">
                <dml:latin typeface="Times New Roman" pitchFamily="18"/>
              </dml:rPr>
              <dml:t>наркотиків</dml:t>
            </dml:r>
            <dml:r>
              <dml:rPr sz="2800">
                <dml:latin typeface="Times New Roman" pitchFamily="18"/>
              </dml:rPr>
              <dml:t> з </dml:t>
            </dml:r>
            <dml:r>
              <dml:rPr sz="2800">
                <dml:latin typeface="Times New Roman" pitchFamily="18"/>
              </dml:rPr>
              <dml:t>використанням</dml:t>
            </dml:r>
            <dml:r>
              <dml:rPr sz="2800">
                <dml:latin typeface="Times New Roman" pitchFamily="18"/>
              </dml:rPr>
              <dml:t> </dml:t>
            </dml:r>
            <dml:r>
              <dml:rPr sz="2800">
                <dml:latin typeface="Times New Roman" pitchFamily="18"/>
              </dml:rPr>
              <dml:t>загальних</dml:t>
            </dml:r>
            <dml:r>
              <dml:rPr sz="2800">
                <dml:latin typeface="Times New Roman" pitchFamily="18"/>
              </dml:rPr>
              <dml:t> </dml:t>
            </dml:r>
            <dml:r>
              <dml:rPr sz="2800">
                <dml:latin typeface="Times New Roman" pitchFamily="18"/>
              </dml:rPr>
              <dml:t>шприців</dml:t>
            </dml:r>
            <dml:r>
              <dml:rPr sz="2800">
                <dml:latin typeface="Times New Roman" pitchFamily="18"/>
              </dml:rPr>
              <dml:t> , </dml:t>
            </dml:r>
            <dml:r>
              <dml:rPr sz="2800">
                <dml:latin typeface="Times New Roman" pitchFamily="18"/>
              </dml:rPr>
              <dml:t>безладними</dml:t>
            </dml:r>
            <dml:r>
              <dml:rPr sz="2800">
                <dml:latin typeface="Times New Roman" pitchFamily="18"/>
              </dml:rPr>
              <dml:t> </dml:t>
            </dml:r>
            <dml:r>
              <dml:rPr sz="2800">
                <dml:latin typeface="Times New Roman" pitchFamily="18"/>
              </dml:rPr>
              <dml:t>статевими</dml:t>
            </dml:r>
            <dml:r>
              <dml:rPr sz="2800">
                <dml:latin typeface="Times New Roman" pitchFamily="18"/>
              </dml:rPr>
              <dml:t> контактами . </dml:t>
            </dml:r>
            <dml:r>
              <dml:rPr sz="2800">
                <dml:latin typeface="Times New Roman" pitchFamily="18"/>
              </dml:rPr>
              <dml:t>Вважається</dml:t>
            </dml:r>
            <dml:r>
              <dml:rPr sz="2800">
                <dml:latin typeface="Times New Roman" pitchFamily="18"/>
              </dml:rPr>
              <dml:t> , </dml:t>
            </dml:r>
            <dml:r>
              <dml:rPr sz="2800">
                <dml:latin typeface="Times New Roman" pitchFamily="18"/>
              </dml:rPr>
              <dml:t>що</dml:t>
            </dml:r>
            <dml:r>
              <dml:rPr sz="2800">
                <dml:latin typeface="Times New Roman" pitchFamily="18"/>
              </dml:rPr>
              <dml:t> 15-20 % </dml:t>
            </dml:r>
            <dml:r>
              <dml:rPr sz="2800">
                <dml:latin typeface="Times New Roman" pitchFamily="18"/>
              </dml:rPr>
              <dml:t>заражених</dml:t>
            </dml:r>
            <dml:r>
              <dml:rPr sz="2800">
                <dml:latin typeface="Times New Roman" pitchFamily="18"/>
              </dml:rPr>
              <dml:t> </dml:t>
            </dml:r>
            <dml:r>
              <dml:rPr sz="2800">
                <dml:latin typeface="Times New Roman" pitchFamily="18"/>
              </dml:rPr>
              <dml:t>вірусом</dml:t>
            </dml:r>
            <dml:r>
              <dml:rPr sz="2800">
                <dml:latin typeface="Times New Roman" pitchFamily="18"/>
              </dml:rPr>
              <dml:t> гепатиту С </dml:t>
            </dml:r>
            <dml:r>
              <dml:rPr sz="2800">
                <dml:latin typeface="Times New Roman" pitchFamily="18"/>
              </dml:rPr>
              <dml:t>виліковуються</dml:t>
            </dml:r>
            <dml:r>
              <dml:rPr sz="2800">
                <dml:latin typeface="Times New Roman" pitchFamily="18"/>
              </dml:rPr>
              <dml:t> </dml:t>
            </dml:r>
            <dml:r>
              <dml:rPr sz="2800">
                <dml:latin typeface="Times New Roman" pitchFamily="18"/>
              </dml:rPr>
              <dml:t>самостійно</dml:t>
            </dml:r>
            <dml:r>
              <dml:rPr sz="2800">
                <dml:latin typeface="Times New Roman" pitchFamily="18"/>
              </dml:rPr>
              <dml:t> , за </dml:t>
            </dml:r>
            <dml:r>
              <dml:rPr sz="2800">
                <dml:latin typeface="Times New Roman" pitchFamily="18"/>
              </dml:rPr>
              <dml:t>допомогою</dml:t>
            </dml:r>
            <dml:r>
              <dml:rPr sz="2800">
                <dml:latin typeface="Times New Roman" pitchFamily="18"/>
              </dml:rPr>
              <dml:t> </dml:t>
            </dml:r>
            <dml:r>
              <dml:rPr sz="2800">
                <dml:latin typeface="Times New Roman" pitchFamily="18"/>
              </dml:rPr>
              <dml:t>власної</dml:t>
            </dml:r>
            <dml:r>
              <dml:rPr sz="2800">
                <dml:latin typeface="Times New Roman" pitchFamily="18"/>
              </dml:rPr>
              <dml:t> </dml:t>
            </dml:r>
            <dml:r>
              <dml:rPr sz="2800">
                <dml:latin typeface="Times New Roman" pitchFamily="18"/>
              </dml:rPr>
              <dml:t>імунної</dml:t>
            </dml:r>
            <dml:r>
              <dml:rPr sz="2800">
                <dml:latin typeface="Times New Roman" pitchFamily="18"/>
              </dml:rPr>
              <dml:t> </dml:t>
            </dml:r>
            <dml:r>
              <dml:rPr sz="2800">
                <dml:latin typeface="Times New Roman" pitchFamily="18"/>
              </dml:rPr>
              <dml:t>системи</dml:t>
            </dml:r>
            <dml:r>
              <dml:rPr sz="2800">
                <dml:latin typeface="Times New Roman" pitchFamily="18"/>
              </dml:rPr>
              <dml:t>. </dml:t>
            </dml:r>
            <dml:endParaRPr sz="2800">
              <dml:latin typeface="Times New Roman" pitchFamily="18"/>
            </dml:endParaRPr>
          </dml:p>
        </pml:txBody>
      </pml:sp>
    </pml:spTree>
  </pml:cSld>
  <pml:clrMapOvr>
    <dml:masterClrMapping/>
  </pml:clrMapOvr>
  <pml:transition spd="slow">
    <pml:cut/>
  </pml:transition>
</pml:sld>
</file>

<file path=ppt/slides/slide8.xml><?xml version="1.0" encoding="utf-8"?>
<pml:sld xmlns:dml="http://schemas.openxmlformats.org/drawingml/2006/main" xmlns:rel="http://schemas.openxmlformats.org/officeDocument/2006/relationships" xmlns:pml="http://schemas.openxmlformats.org/presentationml/2006/main" showMasterSp="false" show="true">
  <pml:cSld>
    <pml:spTree>
      <pml:nvGrpSpPr>
        <pml:cNvPr id="1" name=""/>
        <pml:cNvGrpSpPr/>
        <pml:nvPr/>
      </pml:nvGrpSpPr>
      <pml:grpSpPr>
        <dml:xfrm rot="0" flipH="false" flipV="false">
          <dml:off x="0" y="0"/>
          <dml:ext cx="0" cy="0"/>
          <dml:chOff x="0" y="0"/>
          <dml:chExt cx="0" cy="0"/>
        </dml:xfrm>
      </pml:grpSpPr>
      <pml:pic>
        <pml:nvPicPr>
          <pml:cNvPr id="2" name=""/>
          <pml:cNvPicPr/>
          <pml:nvPr/>
        </pml:nvPicPr>
        <pml:blipFill>
          <dml:blip rel:embed="kId2" cstate="print"/>
          <dml:stretch>
            <dml:fillRect/>
          </dml:stretch>
        </pml:blipFill>
        <pml:spPr>
          <dml:xfrm rot="0" flipH="false" flipV="false">
            <dml:off x="0" y="26287"/>
            <dml:ext cx="9144000" cy="6831712"/>
          </dml:xfrm>
          <dml:prstGeom prst="rect">
            <dml:avLst/>
          </dml:prstGeom>
          <dml:noFill/>
          <dml:ln>
            <dml:noFill/>
          </dml:ln>
          <dml:effectLst/>
        </pml:spPr>
      </pml:pic>
      <pml:sp>
        <pml:nvSpPr>
          <pml:cNvPr id="3" name=""/>
          <pml:cNvSpPr/>
          <pml:nvPr/>
        </pml:nvSpPr>
        <pml:spPr>
          <dml:xfrm rot="0" flipH="false" flipV="false">
            <dml:off x="196044" y="213507"/>
            <dml:ext cx="8751912" cy="5139868"/>
          </dml:xfrm>
          <dml:prstGeom prst="rect">
            <dml:avLst/>
          </dml:prstGeom>
          <dml:noFill/>
          <dml:ln>
            <dml:noFill/>
          </dml:ln>
          <dml:effectLst/>
        </pml:spPr>
        <pml:txBody>
          <dml:bodyPr>
            <dml:noAutofit/>
          </dml:bodyPr>
          <dml:p>
            <dml:pPr/>
            <dml:r>
              <dml:rPr sz="4000" b="true" i="true">
                <dml:solidFill>
                  <dml:scrgbClr r="100000" g="100000" b="0"/>
                </dml:solidFill>
                <dml:latin typeface="Times New Roman" pitchFamily="18"/>
              </dml:rPr>
              <dml:t>Гепатит D</dml:t>
            </dml:r>
            <dml:endParaRPr sz="2400">
              <dml:solidFill>
                <dml:scrgbClr r="29765" g="91575" b="94896"/>
              </dml:solidFill>
              <dml:latin typeface="Times New Roman" pitchFamily="18"/>
            </dml:endParaRPr>
          </dml:p>
          <dml:p>
            <dml:pPr/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Провокується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вірусом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гепатиту D і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характеризується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гострим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розвитком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з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масивним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ураженням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печінки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. Дельта-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вірус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здатний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розмножуватися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в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клітинах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печінки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лише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у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присутності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вірусу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гепатиту В, так як для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виходу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з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клітки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частинки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дельта-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вірусу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використовують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білки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вірусу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гепатиту В</dml:t>
            </dml:r>
            <dml:r>
              <dml:rPr sz="2400" i="true">
                <dml:solidFill>
                  <dml:scrgbClr r="29765" g="91575" b="94896"/>
                </dml:solidFill>
                <dml:latin typeface="Times New Roman" pitchFamily="18"/>
              </dml:rPr>
              <dml:t>. </dml:t>
            </dml:r>
            <dml:r>
              <dml:rPr sz="2400" i="true">
                <dml:solidFill>
                  <dml:scrgbClr r="100000" g="0" b="0"/>
                </dml:solidFill>
                <dml:latin typeface="Times New Roman" pitchFamily="18"/>
              </dml:rPr>
              <dml:t>Гепатит D </dml:t>
            </dml:r>
            <dml:r>
              <dml:rPr sz="2400" i="true">
                <dml:solidFill>
                  <dml:scrgbClr r="100000" g="0" b="0"/>
                </dml:solidFill>
                <dml:latin typeface="Times New Roman" pitchFamily="18"/>
              </dml:rPr>
              <dml:t>поширений</dml:t>
            </dml:r>
            <dml:r>
              <dml:rPr sz="2400" i="true">
                <dml:solidFill>
                  <dml:scrgbClr r="100000" g="0" b="0"/>
                </dml:solidFill>
                <dml:latin typeface="Times New Roman" pitchFamily="18"/>
              </dml:rPr>
              <dml:t> </dml:t>
            </dml:r>
            <dml:r>
              <dml:rPr sz="2400" i="true">
                <dml:solidFill>
                  <dml:scrgbClr r="100000" g="0" b="0"/>
                </dml:solidFill>
                <dml:latin typeface="Times New Roman" pitchFamily="18"/>
              </dml:rPr>
              <dml:t>повсюдно</dml:t>
            </dml:r>
            <dml:r>
              <dml:rPr sz="2400">
                <dml:solidFill>
                  <dml:scrgbClr r="100000" g="0" b="0"/>
                </dml:solidFill>
                <dml:latin typeface="Times New Roman" pitchFamily="18"/>
              </dml:rPr>
              <dml:t>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.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Джерелом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вірусу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є хвора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людина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або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вірусоносій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.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Зараження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вірусом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D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відбувається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при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попаданні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вірусу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безпосередньо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в кров.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Гострі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форми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захворювання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можуть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закінчуватися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повним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одужанням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хворого.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Проте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в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деяких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випадках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розвивається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хронічний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гепатит ,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що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приводить до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цирозу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печінки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.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Вакцинація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проти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гепатиту В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захищає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від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зараження</dml:t>
            </dml:r>
            <dml:r>
              <dml:rPr sz="2400">
                <dml:solidFill>
                  <dml:scrgbClr r="29765" g="91575" b="94896"/>
                </dml:solidFill>
                <dml:latin typeface="Times New Roman" pitchFamily="18"/>
              </dml:rPr>
              <dml:t> гепатитом D</dml:t>
            </dml:r>
            <dml:endParaRPr sz="2400">
              <dml:solidFill>
                <dml:scrgbClr r="29765" g="91575" b="94896"/>
              </dml:solidFill>
              <dml:latin typeface="Times New Roman" pitchFamily="18"/>
            </dml:endParaRPr>
          </dml:p>
        </pml:txBody>
      </pml:sp>
    </pml:spTree>
  </pml:cSld>
  <pml:clrMapOvr>
    <dml:masterClrMapping/>
  </pml:clrMapOvr>
  <pml:transition spd="slow">
    <pml:circle/>
  </pml:transition>
</pml:sld>
</file>

<file path=ppt/slides/slide9.xml><?xml version="1.0" encoding="utf-8"?>
<pml:sld xmlns:dml="http://schemas.openxmlformats.org/drawingml/2006/main" xmlns:pml="http://schemas.openxmlformats.org/presentationml/2006/main" showMasterSp="false" show="true">
  <pml:cSld>
    <pml:spTree>
      <pml:nvGrpSpPr>
        <pml:cNvPr id="1" name=""/>
        <pml:cNvGrpSpPr/>
        <pml:nvPr/>
      </pml:nvGrpSpPr>
      <pml:grpSpPr>
        <dml:xfrm rot="0" flipH="false" flipV="false">
          <dml:off x="0" y="0"/>
          <dml:ext cx="0" cy="0"/>
          <dml:chOff x="0" y="0"/>
          <dml:chExt cx="0" cy="0"/>
        </dml:xfrm>
      </pml:grpSpPr>
      <pml:sp>
        <pml:nvSpPr>
          <pml:cNvPr id="2" name=""/>
          <pml:cNvSpPr/>
          <pml:nvPr/>
        </pml:nvSpPr>
        <pml:spPr>
          <dml:xfrm rot="0" flipH="false" flipV="false">
            <dml:off x="0" y="188639"/>
            <dml:ext cx="9144000" cy="6309419"/>
          </dml:xfrm>
          <dml:prstGeom prst="rect">
            <dml:avLst/>
          </dml:prstGeom>
          <dml:noFill/>
          <dml:ln>
            <dml:noFill/>
          </dml:ln>
          <dml:effectLst/>
        </pml:spPr>
        <pml:txBody>
          <dml:bodyPr>
            <dml:noAutofit/>
          </dml:bodyPr>
          <dml:p>
            <dml:pPr/>
            <dml:r>
              <dml:rPr sz="4000" b="true" i="true">
                <dml:solidFill>
                  <dml:scrgbClr r="100000" g="100000" b="0"/>
                </dml:solidFill>
                <dml:latin typeface="Times New Roman" pitchFamily="18"/>
              </dml:rPr>
              <dml:t>Профілактика</dml:t>
            </dml:r>
            <dml:r>
              <dml:rPr sz="4000" b="true" i="true">
                <dml:solidFill>
                  <dml:scrgbClr r="100000" g="100000" b="0"/>
                </dml:solidFill>
                <dml:latin typeface="Times New Roman" pitchFamily="18"/>
              </dml:rPr>
              <dml:t> </dml:t>
            </dml:r>
            <dml:r>
              <dml:rPr sz="4000" b="true" i="true">
                <dml:solidFill>
                  <dml:scrgbClr r="100000" g="100000" b="0"/>
                </dml:solidFill>
                <dml:latin typeface="Times New Roman" pitchFamily="18"/>
              </dml:rPr>
              <dml:t>вірусного</dml:t>
            </dml:r>
            <dml:r>
              <dml:rPr sz="4000" b="true" i="true">
                <dml:solidFill>
                  <dml:scrgbClr r="100000" g="100000" b="0"/>
                </dml:solidFill>
                <dml:latin typeface="Times New Roman" pitchFamily="18"/>
              </dml:rPr>
              <dml:t> гепатиту :</dml:t>
            </dml:r>
            <dml:endParaRPr sz="2400" b="false" i="false">
              <dml:latin typeface="Times New Roman" pitchFamily="18"/>
            </dml:endParaRPr>
          </dml:p>
          <dml:p>
            <dml:pPr/>
            <dml:r>
              <dml:rPr sz="4000" b="true" i="true">
                <dml:solidFill>
                  <dml:scrgbClr r="100000" g="100000" b="0"/>
                </dml:solidFill>
                <dml:latin typeface="Times New Roman" pitchFamily="18"/>
              </dml:rPr>
              <dml:t/>
            </dml:r>
            <dml:endParaRPr sz="2400" b="false" i="false">
              <dml:latin typeface="Times New Roman" pitchFamily="18"/>
            </dml:endParaRPr>
          </dml:p>
          <dml:p>
            <dml:pPr/>
            <dml:r>
              <dml:rPr sz="2800" b="false" i="false">
                <dml:latin typeface="Times New Roman" pitchFamily="18"/>
              </dml:rPr>
              <dml:t>* </dml:t>
            </dml:r>
            <dml:r>
              <dml:rPr sz="2400" b="false" i="false">
                <dml:latin typeface="Times New Roman" pitchFamily="18"/>
              </dml:rPr>
              <dml:t>Безпечний</dml:t>
            </dml:r>
            <dml:r>
              <dml:rPr sz="2400" b="false" i="false">
                <dml:latin typeface="Times New Roman" pitchFamily="18"/>
              </dml:rPr>
              <dml:t> секс: </dml:t>
            </dml:r>
            <dml:r>
              <dml:rPr sz="2400" b="false" i="false">
                <dml:latin typeface="Times New Roman" pitchFamily="18"/>
              </dml:rPr>
              <dml:t>використання</dml:t>
            </dml:r>
            <dml:r>
              <dml:rPr sz="2400" b="false" i="false">
                <dml:latin typeface="Times New Roman" pitchFamily="18"/>
              </dml:rPr>
              <dml:t> </dml:t>
            </dml:r>
            <dml:r>
              <dml:rPr sz="2400" b="false" i="false">
                <dml:latin typeface="Times New Roman" pitchFamily="18"/>
              </dml:rPr>
              <dml:t>презервативів</dml:t>
            </dml:r>
            <dml:r>
              <dml:rPr sz="2400" b="false" i="false">
                <dml:latin typeface="Times New Roman" pitchFamily="18"/>
              </dml:rPr>
              <dml:t> </dml:t>
            </dml:r>
            <dml:r>
              <dml:rPr sz="2400" b="false" i="false">
                <dml:latin typeface="Times New Roman" pitchFamily="18"/>
              </dml:rPr>
              <dml:t>допомагає</dml:t>
            </dml:r>
            <dml:r>
              <dml:rPr sz="2400" b="false" i="false">
                <dml:latin typeface="Times New Roman" pitchFamily="18"/>
              </dml:rPr>
              <dml:t> </dml:t>
            </dml:r>
            <dml:r>
              <dml:rPr sz="2400" b="false" i="false">
                <dml:latin typeface="Times New Roman" pitchFamily="18"/>
              </dml:rPr>
              <dml:t>уникнути</dml:t>
            </dml:r>
            <dml:r>
              <dml:rPr sz="2400" b="false" i="false">
                <dml:latin typeface="Times New Roman" pitchFamily="18"/>
              </dml:rPr>
              <dml:t> </dml:t>
            </dml:r>
            <dml:r>
              <dml:rPr sz="2400" b="false" i="false">
                <dml:latin typeface="Times New Roman" pitchFamily="18"/>
              </dml:rPr>
              <dml:t>зараження</dml:t>
            </dml:r>
            <dml:r>
              <dml:rPr sz="2400" b="false" i="false">
                <dml:latin typeface="Times New Roman" pitchFamily="18"/>
              </dml:rPr>
              <dml:t>, </dml:t>
            </dml:r>
            <dml:r>
              <dml:rPr sz="2400" b="false" i="false">
                <dml:latin typeface="Times New Roman" pitchFamily="18"/>
              </dml:rPr>
              <dml:t>проте</dml:t>
            </dml:r>
            <dml:r>
              <dml:rPr sz="2400" b="false" i="false">
                <dml:latin typeface="Times New Roman" pitchFamily="18"/>
              </dml:rPr>
              <dml:t> </dml:t>
            </dml:r>
            <dml:r>
              <dml:rPr sz="2400" b="false" i="false">
                <dml:latin typeface="Times New Roman" pitchFamily="18"/>
              </dml:rPr>
              <dml:t>навіть</dml:t>
            </dml:r>
            <dml:r>
              <dml:rPr sz="2400" b="false" i="false">
                <dml:latin typeface="Times New Roman" pitchFamily="18"/>
              </dml:rPr>
              <dml:t> при правильному </dml:t>
            </dml:r>
            <dml:r>
              <dml:rPr sz="2400" b="false" i="false">
                <dml:latin typeface="Times New Roman" pitchFamily="18"/>
              </dml:rPr>
              <dml:t>використанні</dml:t>
            </dml:r>
            <dml:r>
              <dml:rPr sz="2400" b="false" i="false">
                <dml:latin typeface="Times New Roman" pitchFamily="18"/>
              </dml:rPr>
              <dml:t> презерватива </dml:t>
            </dml:r>
            <dml:r>
              <dml:rPr sz="2400" b="false" i="false">
                <dml:latin typeface="Times New Roman" pitchFamily="18"/>
              </dml:rPr>
              <dml:t>він</dml:t>
            </dml:r>
            <dml:r>
              <dml:rPr sz="2400" b="false" i="false">
                <dml:latin typeface="Times New Roman" pitchFamily="18"/>
              </dml:rPr>
              <dml:t> </dml:t>
            </dml:r>
            <dml:r>
              <dml:rPr sz="2400" b="false" i="false">
                <dml:latin typeface="Times New Roman" pitchFamily="18"/>
              </dml:rPr>
              <dml:t>ніколи</dml:t>
            </dml:r>
            <dml:r>
              <dml:rPr sz="2400" b="false" i="false">
                <dml:latin typeface="Times New Roman" pitchFamily="18"/>
              </dml:rPr>
              <dml:t> не </dml:t>
            </dml:r>
            <dml:r>
              <dml:rPr sz="2400" b="false" i="false">
                <dml:latin typeface="Times New Roman" pitchFamily="18"/>
              </dml:rPr>
              <dml:t>захищає</dml:t>
            </dml:r>
            <dml:r>
              <dml:rPr sz="2400" b="false" i="false">
                <dml:latin typeface="Times New Roman" pitchFamily="18"/>
              </dml:rPr>
              <dml:t> на 100%.</dml:t>
            </dml:r>
            <dml:r>
              <dml:rPr sz="2400" b="false" i="false">
                <dml:latin typeface="Times New Roman" pitchFamily="18"/>
              </dml:rPr>
              <dml:t/>
            </dml:r>
            <dml:br/>
            <dml:r>
              <dml:rPr sz="2400" b="false" i="false">
                <dml:latin typeface="Times New Roman" pitchFamily="18"/>
              </dml:rPr>
              <dml:t>* </dml:t>
            </dml:r>
            <dml:r>
              <dml:rPr sz="2400" b="false" i="false">
                <dml:latin typeface="Times New Roman" pitchFamily="18"/>
              </dml:rPr>
              <dml:t>Ніколи</dml:t>
            </dml:r>
            <dml:r>
              <dml:rPr sz="2400" b="false" i="false">
                <dml:latin typeface="Times New Roman" pitchFamily="18"/>
              </dml:rPr>
              <dml:t> не </dml:t>
            </dml:r>
            <dml:r>
              <dml:rPr sz="2400" b="false" i="false">
                <dml:latin typeface="Times New Roman" pitchFamily="18"/>
              </dml:rPr>
              <dml:t>використовувати</dml:t>
            </dml:r>
            <dml:r>
              <dml:rPr sz="2400" b="false" i="false">
                <dml:latin typeface="Times New Roman" pitchFamily="18"/>
              </dml:rPr>
              <dml:t> </dml:t>
            </dml:r>
            <dml:r>
              <dml:rPr sz="2400" b="false" i="false">
                <dml:latin typeface="Times New Roman" pitchFamily="18"/>
              </dml:rPr>
              <dml:t>загальні</dml:t>
            </dml:r>
            <dml:r>
              <dml:rPr sz="2400" b="false" i="false">
                <dml:latin typeface="Times New Roman" pitchFamily="18"/>
              </dml:rPr>
              <dml:t> </dml:t>
            </dml:r>
            <dml:r>
              <dml:rPr sz="2400" b="false" i="false">
                <dml:latin typeface="Times New Roman" pitchFamily="18"/>
              </dml:rPr>
              <dml:t>голки</dml:t>
            </dml:r>
            <dml:r>
              <dml:rPr sz="2400" b="false" i="false">
                <dml:latin typeface="Times New Roman" pitchFamily="18"/>
              </dml:rPr>
              <dml:t> при </dml:t>
            </dml:r>
            <dml:r>
              <dml:rPr sz="2400" b="false" i="false">
                <dml:latin typeface="Times New Roman" pitchFamily="18"/>
              </dml:rPr>
              <dml:t>різного</dml:t>
            </dml:r>
            <dml:r>
              <dml:rPr sz="2400" b="false" i="false">
                <dml:latin typeface="Times New Roman" pitchFamily="18"/>
              </dml:rPr>
              <dml:t> роду </dml:t>
            </dml:r>
            <dml:r>
              <dml:rPr sz="2400" b="false" i="false">
                <dml:latin typeface="Times New Roman" pitchFamily="18"/>
              </dml:rPr>
              <dml:t>ін’єкціях</dml:t>
            </dml:r>
            <dml:r>
              <dml:rPr sz="2400" b="false" i="false">
                <dml:latin typeface="Times New Roman" pitchFamily="18"/>
              </dml:rPr>
              <dml:t>.</dml:t>
            </dml:r>
            <dml:r>
              <dml:rPr sz="2400" b="false" i="false">
                <dml:latin typeface="Times New Roman" pitchFamily="18"/>
              </dml:rPr>
              <dml:t/>
            </dml:r>
            <dml:br/>
            <dml:r>
              <dml:rPr sz="2400" b="false" i="false">
                <dml:latin typeface="Times New Roman" pitchFamily="18"/>
              </dml:rPr>
              <dml:t>* При </dml:t>
            </dml:r>
            <dml:r>
              <dml:rPr sz="2400" b="false" i="false">
                <dml:latin typeface="Times New Roman" pitchFamily="18"/>
              </dml:rPr>
              <dml:t>наколювання</dml:t>
            </dml:r>
            <dml:r>
              <dml:rPr sz="2400" b="false" i="false">
                <dml:latin typeface="Times New Roman" pitchFamily="18"/>
              </dml:rPr>
              <dml:t> </dml:t>
            </dml:r>
            <dml:r>
              <dml:rPr sz="2400" b="false" i="false">
                <dml:latin typeface="Times New Roman" pitchFamily="18"/>
              </dml:rPr>
              <dml:t>татуювань</dml:t>
            </dml:r>
            <dml:r>
              <dml:rPr sz="2400" b="false" i="false">
                <dml:latin typeface="Times New Roman" pitchFamily="18"/>
              </dml:rPr>
              <dml:t>, </dml:t>
            </dml:r>
            <dml:r>
              <dml:rPr sz="2400" b="false" i="false">
                <dml:latin typeface="Times New Roman" pitchFamily="18"/>
              </dml:rPr>
              <dml:t>пірсингу</dml:t>
            </dml:r>
            <dml:r>
              <dml:rPr sz="2400" b="false" i="false">
                <dml:latin typeface="Times New Roman" pitchFamily="18"/>
              </dml:rPr>
              <dml:t> </dml:t>
            </dml:r>
            <dml:r>
              <dml:rPr sz="2400" b="false" i="false">
                <dml:latin typeface="Times New Roman" pitchFamily="18"/>
              </dml:rPr>
              <dml:t>необхідно</dml:t>
            </dml:r>
            <dml:r>
              <dml:rPr sz="2400" b="false" i="false">
                <dml:latin typeface="Times New Roman" pitchFamily="18"/>
              </dml:rPr>
              <dml:t> бути </dml:t>
            </dml:r>
            <dml:r>
              <dml:rPr sz="2400" b="false" i="false">
                <dml:latin typeface="Times New Roman" pitchFamily="18"/>
              </dml:rPr>
              <dml:t>впевненим</dml:t>
            </dml:r>
            <dml:r>
              <dml:rPr sz="2400" b="false" i="false">
                <dml:latin typeface="Times New Roman" pitchFamily="18"/>
              </dml:rPr>
              <dml:t> у </dml:t>
            </dml:r>
            <dml:r>
              <dml:rPr sz="2400" b="false" i="false">
                <dml:latin typeface="Times New Roman" pitchFamily="18"/>
              </dml:rPr>
              <dml:t>якісній</dml:t>
            </dml:r>
            <dml:r>
              <dml:rPr sz="2400" b="false" i="false">
                <dml:latin typeface="Times New Roman" pitchFamily="18"/>
              </dml:rPr>
              <dml:t> </dml:t>
            </dml:r>
            <dml:r>
              <dml:rPr sz="2400" b="false" i="false">
                <dml:latin typeface="Times New Roman" pitchFamily="18"/>
              </dml:rPr>
              <dml:t>стерилізації</dml:t>
            </dml:r>
            <dml:r>
              <dml:rPr sz="2400" b="false" i="false">
                <dml:latin typeface="Times New Roman" pitchFamily="18"/>
              </dml:rPr>
              <dml:t> </dml:t>
            </dml:r>
            <dml:r>
              <dml:rPr sz="2400" b="false" i="false">
                <dml:latin typeface="Times New Roman" pitchFamily="18"/>
              </dml:rPr>
              <dml:t>інструментів</dml:t>
            </dml:r>
            <dml:r>
              <dml:rPr sz="2400" b="false" i="false">
                <dml:latin typeface="Times New Roman" pitchFamily="18"/>
              </dml:rPr>
              <dml:t>, </dml:t>
            </dml:r>
            <dml:r>
              <dml:rPr sz="2400" b="false" i="false">
                <dml:latin typeface="Times New Roman" pitchFamily="18"/>
              </dml:rPr>
              <dml:t>переконатися</dml:t>
            </dml:r>
            <dml:r>
              <dml:rPr sz="2400" b="false" i="false">
                <dml:latin typeface="Times New Roman" pitchFamily="18"/>
              </dml:rPr>
              <dml:t>, </dml:t>
            </dml:r>
            <dml:r>
              <dml:rPr sz="2400" b="false" i="false">
                <dml:latin typeface="Times New Roman" pitchFamily="18"/>
              </dml:rPr>
              <dml:t>що</dml:t>
            </dml:r>
            <dml:r>
              <dml:rPr sz="2400" b="false" i="false">
                <dml:latin typeface="Times New Roman" pitchFamily="18"/>
              </dml:rPr>
              <dml:t> </dml:t>
            </dml:r>
            <dml:r>
              <dml:rPr sz="2400" b="false" i="false">
                <dml:latin typeface="Times New Roman" pitchFamily="18"/>
              </dml:rPr>
              <dml:t>майстер</dml:t>
            </dml:r>
            <dml:r>
              <dml:rPr sz="2400" b="false" i="false">
                <dml:latin typeface="Times New Roman" pitchFamily="18"/>
              </dml:rPr>
              <dml:t> </dml:t>
            </dml:r>
            <dml:r>
              <dml:rPr sz="2400" b="false" i="false">
                <dml:latin typeface="Times New Roman" pitchFamily="18"/>
              </dml:rPr>
              <dml:t>використовує</dml:t>
            </dml:r>
            <dml:r>
              <dml:rPr sz="2400" b="false" i="false">
                <dml:latin typeface="Times New Roman" pitchFamily="18"/>
              </dml:rPr>
              <dml:t> </dml:t>
            </dml:r>
            <dml:r>
              <dml:rPr sz="2400" b="false" i="false">
                <dml:latin typeface="Times New Roman" pitchFamily="18"/>
              </dml:rPr>
              <dml:t>одноразові</dml:t>
            </dml:r>
            <dml:r>
              <dml:rPr sz="2400" b="false" i="false">
                <dml:latin typeface="Times New Roman" pitchFamily="18"/>
              </dml:rPr>
              <dml:t> рукавички.</dml:t>
            </dml:r>
            <dml:r>
              <dml:rPr sz="2400" b="false" i="false">
                <dml:latin typeface="Times New Roman" pitchFamily="18"/>
              </dml:rPr>
              <dml:t/>
            </dml:r>
            <dml:br/>
            <dml:r>
              <dml:rPr sz="2400" b="false" i="false">
                <dml:latin typeface="Times New Roman" pitchFamily="18"/>
              </dml:rPr>
              <dml:t>* </dml:t>
            </dml:r>
            <dml:r>
              <dml:rPr sz="2400" b="false" i="false">
                <dml:latin typeface="Times New Roman" pitchFamily="18"/>
              </dml:rPr>
              <dml:t>Використовувати</dml:t>
            </dml:r>
            <dml:r>
              <dml:rPr sz="2400" b="false" i="false">
                <dml:latin typeface="Times New Roman" pitchFamily="18"/>
              </dml:rPr>
              <dml:t> </dml:t>
            </dml:r>
            <dml:r>
              <dml:rPr sz="2400" b="false" i="false">
                <dml:latin typeface="Times New Roman" pitchFamily="18"/>
              </dml:rPr>
              <dml:t>тільки</dml:t>
            </dml:r>
            <dml:r>
              <dml:rPr sz="2400" b="false" i="false">
                <dml:latin typeface="Times New Roman" pitchFamily="18"/>
              </dml:rPr>
              <dml:t> </dml:t>
            </dml:r>
            <dml:r>
              <dml:rPr sz="2400" b="false" i="false">
                <dml:latin typeface="Times New Roman" pitchFamily="18"/>
              </dml:rPr>
              <dml:t>особисті</dml:t>
            </dml:r>
            <dml:r>
              <dml:rPr sz="2400" b="false" i="false">
                <dml:latin typeface="Times New Roman" pitchFamily="18"/>
              </dml:rPr>
              <dml:t> </dml:t>
            </dml:r>
            <dml:r>
              <dml:rPr sz="2400" b="false" i="false">
                <dml:latin typeface="Times New Roman" pitchFamily="18"/>
              </dml:rPr>
              <dml:t>інструменти</dml:t>
            </dml:r>
            <dml:r>
              <dml:rPr sz="2400" b="false" i="false">
                <dml:latin typeface="Times New Roman" pitchFamily="18"/>
              </dml:rPr>
              <dml:t> для </dml:t>
            </dml:r>
            <dml:r>
              <dml:rPr sz="2400" b="false" i="false">
                <dml:latin typeface="Times New Roman" pitchFamily="18"/>
              </dml:rPr>
              <dml:t>манікюру</dml:t>
            </dml:r>
            <dml:r>
              <dml:rPr sz="2400" b="false" i="false">
                <dml:latin typeface="Times New Roman" pitchFamily="18"/>
              </dml:rPr>
              <dml:t>.</dml:t>
            </dml:r>
            <dml:r>
              <dml:rPr sz="2400" b="false" i="false">
                <dml:latin typeface="Times New Roman" pitchFamily="18"/>
              </dml:rPr>
              <dml:t/>
            </dml:r>
            <dml:br/>
            <dml:r>
              <dml:rPr sz="2400" b="false" i="false">
                <dml:latin typeface="Times New Roman" pitchFamily="18"/>
              </dml:rPr>
              <dml:t>* Не </dml:t>
            </dml:r>
            <dml:r>
              <dml:rPr sz="2400" b="false" i="false">
                <dml:latin typeface="Times New Roman" pitchFamily="18"/>
              </dml:rPr>
              <dml:t>користуватися</dml:t>
            </dml:r>
            <dml:r>
              <dml:rPr sz="2400" b="false" i="false">
                <dml:latin typeface="Times New Roman" pitchFamily="18"/>
              </dml:rPr>
              <dml:t> </dml:t>
            </dml:r>
            <dml:r>
              <dml:rPr sz="2400" b="false" i="false">
                <dml:latin typeface="Times New Roman" pitchFamily="18"/>
              </dml:rPr>
              <dml:t>загальними</dml:t>
            </dml:r>
            <dml:r>
              <dml:rPr sz="2400" b="false" i="false">
                <dml:latin typeface="Times New Roman" pitchFamily="18"/>
              </dml:rPr>
              <dml:t> </dml:t>
            </dml:r>
            <dml:r>
              <dml:rPr sz="2400" b="false" i="false">
                <dml:latin typeface="Times New Roman" pitchFamily="18"/>
              </dml:rPr>
              <dml:t>зубними</dml:t>
            </dml:r>
            <dml:r>
              <dml:rPr sz="2400" b="false" i="false">
                <dml:latin typeface="Times New Roman" pitchFamily="18"/>
              </dml:rPr>
              <dml:t> </dml:t>
            </dml:r>
            <dml:r>
              <dml:rPr sz="2400" b="false" i="false">
                <dml:latin typeface="Times New Roman" pitchFamily="18"/>
              </dml:rPr>
              <dml:t>щітками</dml:t>
            </dml:r>
            <dml:r>
              <dml:rPr sz="2400" b="false" i="false">
                <dml:latin typeface="Times New Roman" pitchFamily="18"/>
              </dml:rPr>
              <dml:t>, </dml:t>
            </dml:r>
            <dml:r>
              <dml:rPr sz="2400" b="false" i="false">
                <dml:latin typeface="Times New Roman" pitchFamily="18"/>
              </dml:rPr>
              <dml:t>лезами</dml:t>
            </dml:r>
            <dml:r>
              <dml:rPr sz="2400" b="false" i="false">
                <dml:latin typeface="Times New Roman" pitchFamily="18"/>
              </dml:rPr>
              <dml:t>.</dml:t>
            </dml:r>
            <dml:r>
              <dml:rPr sz="2400" b="false" i="false">
                <dml:latin typeface="Times New Roman" pitchFamily="18"/>
              </dml:rPr>
              <dml:t/>
            </dml:r>
            <dml:br/>
            <dml:r>
              <dml:rPr sz="2400" b="false" i="false">
                <dml:latin typeface="Times New Roman" pitchFamily="18"/>
              </dml:rPr>
              <dml:t>* Провести </dml:t>
            </dml:r>
            <dml:r>
              <dml:rPr sz="2400" b="false" i="false">
                <dml:latin typeface="Times New Roman" pitchFamily="18"/>
              </dml:rPr>
              <dml:t>аналіз</dml:t>
            </dml:r>
            <dml:r>
              <dml:rPr sz="2400" b="false" i="false">
                <dml:latin typeface="Times New Roman" pitchFamily="18"/>
              </dml:rPr>
              <dml:t> на гепатит В при </dml:t>
            </dml:r>
            <dml:r>
              <dml:rPr sz="2400" b="false" i="false">
                <dml:latin typeface="Times New Roman" pitchFamily="18"/>
              </dml:rPr>
              <dml:t>плануванні</dml:t>
            </dml:r>
            <dml:r>
              <dml:rPr sz="2400" b="false" i="false">
                <dml:latin typeface="Times New Roman" pitchFamily="18"/>
              </dml:rPr>
              <dml:t> </dml:t>
            </dml:r>
            <dml:r>
              <dml:rPr sz="2400" b="false" i="false">
                <dml:latin typeface="Times New Roman" pitchFamily="18"/>
              </dml:rPr>
              <dml:t>вагітності</dml:t>
            </dml:r>
            <dml:r>
              <dml:rPr sz="2400" b="false" i="false">
                <dml:latin typeface="Times New Roman" pitchFamily="18"/>
              </dml:rPr>
              <dml:t>.</dml:t>
            </dml:r>
            <dml:endParaRPr sz="2400" b="false" i="false">
              <dml:latin typeface="Times New Roman" pitchFamily="18"/>
            </dml:endParaRPr>
          </dml:p>
        </pml:txBody>
      </pml:sp>
    </pml:spTree>
  </pml:cSld>
  <pml:clrMapOvr>
    <dml:masterClrMapping/>
  </pml:clrMapOvr>
  <pml:transition spd="slow">
    <pml:cut/>
  </pml:transition>
</pml:sld>
</file>

<file path=ppt/theme/notes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dml:theme xmlns:dml="http://schemas.openxmlformats.org/drawingml/2006/main">
  <dml:themeElements>
    <dml:clrScheme name="Office">
      <dml:dk1>
        <dml:scrgbClr r="0" g="0" b="0"/>
      </dml:dk1>
      <dml:lt1>
        <dml:scrgbClr r="100000" g="100000" b="100000"/>
      </dml:lt1>
      <dml:dk2>
        <dml:scrgbClr r="0" g="0" b="0"/>
      </dml:dk2>
      <dml:lt2>
        <dml:scrgbClr r="100000" g="100000" b="100000"/>
      </dml:lt2>
      <dml:accent1>
        <dml:scrgbClr r="96581" g="74453" b="8464"/>
      </dml:accent1>
      <dml:accent2>
        <dml:scrgbClr r="100000" g="32503" b="13320"/>
      </dml:accent2>
      <dml:accent3>
        <dml:scrgbClr r="61206" g="2899" b="0"/>
      </dml:accent3>
      <dml:accent4>
        <dml:scrgbClr r="32503" g="13320" b="0"/>
      </dml:accent4>
      <dml:accent5>
        <dml:scrgbClr r="100000" g="32503" b="13320"/>
      </dml:accent5>
      <dml:accent6>
        <dml:scrgbClr r="61206" g="2899" b="0"/>
      </dml:accent6>
      <dml:hlink>
        <dml:scrgbClr r="61206" g="2899" b="0"/>
      </dml:hlink>
      <dml:folHlink>
        <dml:scrgbClr r="32503" g="13320" b="0"/>
      </dml:folHlink>
    </dml:clrScheme>
    <dml:fontScheme name="Office">
      <dml:majorFont>
        <dml:latin typeface="Arial"/>
        <dml:ea typeface=""/>
        <dml:cs typeface=""/>
        <dml:font script="Jpan" typeface="ＭＳ Ｐゴシック"/>
        <dml:font script="Hang" typeface="맑은 고딕"/>
        <dml:font script="Hans" typeface="宋体"/>
        <dml:font script="Hant" typeface="新細明體"/>
        <dml:font script="Arab" typeface="Times New Roman"/>
        <dml:font script="Hebr" typeface="Times New Roman"/>
        <dml:font script="Thai" typeface="Angsana New"/>
        <dml:font script="Ethi" typeface="Nyala"/>
        <dml:font script="Beng" typeface="Vrinda"/>
        <dml:font script="Gujr" typeface="Shruti"/>
        <dml:font script="Khmr" typeface="MoolBoran"/>
        <dml:font script="Knda" typeface="Tunga"/>
        <dml:font script="Guru" typeface="Raavi"/>
        <dml:font script="Cans" typeface="Euphemia"/>
        <dml:font script="Cher" typeface="Plantagenet Cherokee"/>
        <dml:font script="Yiii" typeface="Microsoft Yi Baiti"/>
        <dml:font script="Tibt" typeface="Microsoft Himalaya"/>
        <dml:font script="Thaa" typeface="MV Boli"/>
        <dml:font script="Deva" typeface="Mangal"/>
        <dml:font script="Telu" typeface="Gautami"/>
        <dml:font script="Taml" typeface="Latha"/>
        <dml:font script="Syrc" typeface="Estrangelo Edessa"/>
        <dml:font script="Orya" typeface="Kalinga"/>
        <dml:font script="Mlym" typeface="Kartika"/>
        <dml:font script="Laoo" typeface="DokChampa"/>
        <dml:font script="Sinh" typeface="Iskoola Pota"/>
        <dml:font script="Mong" typeface="Mongolian Baiti"/>
        <dml:font script="Viet" typeface="Times New Roman"/>
        <dml:font script="Uigh" typeface="Microsoft Uighur"/>
      </dml:majorFont>
      <dml:minorFont>
        <dml:latin typeface="Arial"/>
        <dml:ea typeface=""/>
        <dml:cs typeface=""/>
        <dml:font script="Jpan" typeface="ＭＳ Ｐゴシック"/>
        <dml:font script="Hang" typeface="맑은 고딕"/>
        <dml:font script="Hans" typeface="宋体"/>
        <dml:font script="Hant" typeface="新細明體"/>
        <dml:font script="Arab" typeface="Times New Roman"/>
        <dml:font script="Hebr" typeface="Times New Roman"/>
        <dml:font script="Thai" typeface="Angsana New"/>
        <dml:font script="Ethi" typeface="Nyala"/>
        <dml:font script="Beng" typeface="Vrinda"/>
        <dml:font script="Gujr" typeface="Shruti"/>
        <dml:font script="Khmr" typeface="MoolBoran"/>
        <dml:font script="Knda" typeface="Tunga"/>
        <dml:font script="Guru" typeface="Raavi"/>
        <dml:font script="Cans" typeface="Euphemia"/>
        <dml:font script="Cher" typeface="Plantagenet Cherokee"/>
        <dml:font script="Yiii" typeface="Microsoft Yi Baiti"/>
        <dml:font script="Tibt" typeface="Microsoft Himalaya"/>
        <dml:font script="Thaa" typeface="MV Boli"/>
        <dml:font script="Deva" typeface="Mangal"/>
        <dml:font script="Telu" typeface="Gautami"/>
        <dml:font script="Taml" typeface="Latha"/>
        <dml:font script="Syrc" typeface="Estrangelo Edessa"/>
        <dml:font script="Orya" typeface="Kalinga"/>
        <dml:font script="Mlym" typeface="Kartika"/>
        <dml:font script="Laoo" typeface="DokChampa"/>
        <dml:font script="Sinh" typeface="Iskoola Pota"/>
        <dml:font script="Mong" typeface="Mongolian Baiti"/>
        <dml:font script="Viet" typeface="Times New Roman"/>
        <dml:font script="Uigh" typeface="Microsoft Uighur"/>
      </dml:minorFont>
    </dml:fontScheme>
    <dml:fmtScheme name="Office">
      <dml:fillStyleLst>
        <dml:solidFill>
          <dml:schemeClr val="phClr"/>
        </dml:solidFill>
        <dml:gradFill rotWithShape="true">
          <dml:gsLst>
            <dml:gs pos="0">
              <dml:schemeClr val="phClr">
                <dml:tint val="50000"/>
                <dml:satMod val="300000"/>
              </dml:schemeClr>
            </dml:gs>
            <dml:gs pos="35000">
              <dml:schemeClr val="phClr">
                <dml:tint val="37000"/>
                <dml:satMod val="300000"/>
              </dml:schemeClr>
            </dml:gs>
            <dml:gs pos="100000">
              <dml:schemeClr val="phClr">
                <dml:tint val="15000"/>
                <dml:satMod val="350000"/>
              </dml:schemeClr>
            </dml:gs>
          </dml:gsLst>
          <dml:lin ang="16200000" scaled="true"/>
        </dml:gradFill>
        <dml:gradFill rotWithShape="true">
          <dml:gsLst>
            <dml:gs pos="0">
              <dml:schemeClr val="phClr">
                <dml:tint val="51000"/>
                <dml:satMod val="130000"/>
              </dml:schemeClr>
            </dml:gs>
            <dml:gs pos="80000">
              <dml:schemeClr val="phClr">
                <dml:tint val="93000"/>
                <dml:satMod val="130000"/>
              </dml:schemeClr>
            </dml:gs>
            <dml:gs pos="100000">
              <dml:schemeClr val="phClr">
                <dml:tint val="94000"/>
                <dml:satMod val="135000"/>
              </dml:schemeClr>
            </dml:gs>
          </dml:gsLst>
          <dml:lin ang="16200000" scaled="true"/>
        </dml:gradFill>
      </dml:fillStyleLst>
      <dml:lnStyleLst>
        <dml:ln w="9525" cap="flat" cmpd="sng" algn="ctr">
          <dml:solidFill>
            <dml:schemeClr val="phClr">
              <dml:shade val="95000"/>
              <dml:satMod val="105000"/>
            </dml:schemeClr>
          </dml:solidFill>
          <dml:prstDash val="solid"/>
        </dml:ln>
        <dml:ln w="25400" cap="flat" cmpd="sng" algn="ctr">
          <dml:solidFill>
            <dml:schemeClr val="phClr"/>
          </dml:solidFill>
          <dml:prstDash val="solid"/>
        </dml:ln>
        <dml:ln w="38100" cap="flat" cmpd="sng" algn="ctr">
          <dml:solidFill>
            <dml:schemeClr val="phClr"/>
          </dml:solidFill>
          <dml:prstDash val="solid"/>
        </dml:ln>
      </dml:lnStyleLst>
      <dml:effectStyleLst>
        <dml:effectStyle>
          <dml:effectLst>
            <dml:outerShdw blurRad="40000" dist="20000" dir="5400000" rotWithShape="false">
              <dml:srgbClr val="000000">
                <dml:alpha val="38000"/>
              </dml:srgbClr>
            </dml:outerShdw>
          </dml:effectLst>
        </dml:effectStyle>
        <dml:effectStyle>
          <dml:effectLst>
            <dml:outerShdw blurRad="40000" dist="23000" dir="5400000" rotWithShape="false">
              <dml:srgbClr val="000000">
                <dml:alpha val="35000"/>
              </dml:srgbClr>
            </dml:outerShdw>
          </dml:effectLst>
        </dml:effectStyle>
        <dml:effectStyle>
          <dml:effectLst>
            <dml:outerShdw blurRad="40000" dist="23000" dir="5400000" rotWithShape="false">
              <dml:srgbClr val="000000">
                <dml:alpha val="35000"/>
              </dml:srgbClr>
            </dml:outerShdw>
          </dml:effectLst>
          <dml:scene3d>
            <dml:camera prst="orthographicFront">
              <dml:rot lat="0" lon="0" rev="0"/>
            </dml:camera>
            <dml:lightRig rig="threePt" dir="t">
              <dml:rot lat="0" lon="0" rev="1200000"/>
            </dml:lightRig>
          </dml:scene3d>
          <dml:sp3d>
            <dml:bevelT w="63500" h="25400"/>
          </dml:sp3d>
        </dml:effectStyle>
      </dml:effectStyleLst>
      <dml:bgFillStyleLst>
        <dml:solidFill>
          <dml:scrgbClr r="100000" g="100000" b="100000"/>
        </dml:solidFill>
        <dml:gradFill rotWithShape="true">
          <dml:gsLst>
            <dml:gs pos="0">
              <dml:scrgbClr r="100000" g="100000" b="100000"/>
            </dml:gs>
            <dml:gs pos="100000">
              <dml:scrgbClr r="0" g="0" b="0"/>
            </dml:gs>
          </dml:gsLst>
          <dml:path path="rect">
            <dml:fillToRect r="100000" b="100000"/>
          </dml:path>
        </dml:gradFill>
        <dml:gradFill rotWithShape="true">
          <dml:gsLst>
            <dml:gs pos="0">
              <dml:scrgbClr r="100000" g="100000" b="100000"/>
            </dml:gs>
            <dml:gs pos="100000">
              <dml:scrgbClr r="0" g="0" b="0"/>
            </dml:gs>
          </dml:gsLst>
          <dml:path path="rect">
            <dml:fillToRect r="-2147483648" b="-2147483648"/>
          </dml:path>
        </dml:gradFill>
      </dml:bgFillStyleLst>
    </dml:fmtScheme>
  </dml:themeElements>
  <dml:objectDefaults/>
  <dml:extraClrSchemeLst/>
</dml:theme>
</file>