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B5723-66E2-4379-BF96-D783CB47FBC5}" type="datetimeFigureOut">
              <a:rPr lang="ru-RU" smtClean="0"/>
              <a:t>28.11.2010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A442F1-9051-4633-AAE2-3A7BC4E681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college.ru/biology/course/content/javagifs/08010208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58200" cy="1944216"/>
          </a:xfrm>
        </p:spPr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Целлюлоза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437112"/>
            <a:ext cx="84582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b="1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Выполнила студентка 11 группы </a:t>
            </a:r>
          </a:p>
          <a:p>
            <a:pPr algn="r"/>
            <a:r>
              <a:rPr lang="ru-RU" b="1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Сыровацкая Лилия</a:t>
            </a:r>
            <a:endParaRPr lang="ru-RU" b="1" spc="50" dirty="0">
              <a:ln w="11430">
                <a:solidFill>
                  <a:schemeClr val="accent2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5896" y="6381328"/>
            <a:ext cx="2016224" cy="369332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г.Москва 2010</a:t>
            </a:r>
            <a:endParaRPr lang="ru-RU" b="1" spc="50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Общие сведения 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23487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i="1" dirty="0" smtClean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Целлюлоза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(от лат. </a:t>
            </a:r>
            <a:r>
              <a:rPr lang="la-Latn" i="1" dirty="0" smtClean="0">
                <a:latin typeface="Times New Roman" pitchFamily="18" charset="0"/>
                <a:cs typeface="Times New Roman" pitchFamily="18" charset="0"/>
              </a:rPr>
              <a:t>cellula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клетка, то же самое, что клетчатка)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общая формула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[С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полисахарид; главная составная часть клеточных оболочек всех высших растений.</a:t>
            </a:r>
          </a:p>
          <a:p>
            <a:endParaRPr lang="ru-RU" dirty="0"/>
          </a:p>
        </p:txBody>
      </p:sp>
      <p:pic>
        <p:nvPicPr>
          <p:cNvPr id="4" name="Рисунок 3" descr="imagesCAT40KM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645024"/>
            <a:ext cx="2448272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ea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3645024"/>
            <a:ext cx="5319464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биополимер, состоящий из остатков глюкозы - ценный источник глюкозы, однако для её расщепления необходим фермент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целлюлаза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сравнительно редко встречающийся в природе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Целлюлоза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состоит из остатков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молекул глюкозы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и образуется при кислотном гидролизе целлюлозы: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 -&gt; nC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7"/>
            <a:ext cx="9144000" cy="3240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представляет собой длинные нити, содержащие 300—10 000 остатков глюкозы, без боковых ответвлений. Эти нити соединены между собой множеством водородных связей, что придает целлюлозе большую механическую прочность. </a:t>
            </a:r>
          </a:p>
          <a:p>
            <a:endParaRPr lang="ru-RU" dirty="0"/>
          </a:p>
        </p:txBody>
      </p:sp>
      <p:pic>
        <p:nvPicPr>
          <p:cNvPr id="4" name="Рисунок 3" descr="http://www.college.ru/biology/course/content/javagifs/08010208.gif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67544" y="3933056"/>
            <a:ext cx="8424936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Биологическая роль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33843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целлюлоза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служит главным образом строительным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материалом,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 обмене веществ почти не участвует.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Целлюлоза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расщепляется обычными ферментами желудочно-кишечного тракта млекопитающих (амилазой,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мальтозой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при действии фермента целлюлазы, выделяемого микрофлорой кишечника травоядных животных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0e69d99f3f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437112"/>
            <a:ext cx="3238500" cy="2076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97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437112"/>
            <a:ext cx="2592288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ocistka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437112"/>
            <a:ext cx="2304256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Образование в природе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22676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Почти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чистой клетчаткой является хлопок, который идёт на изготовление ткани: в хлопковом волокне содержится до 99,5 %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10598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3456384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6" descr="хлоп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3954463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древесины 50 %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даёт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бумагу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sou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5328592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1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645024"/>
            <a:ext cx="4438650" cy="278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86800" cy="4525963"/>
          </a:xfrm>
        </p:spPr>
        <p:txBody>
          <a:bodyPr/>
          <a:lstStyle/>
          <a:p>
            <a:pPr algn="r">
              <a:buNone/>
            </a:pP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ацетилцеллюлозы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получают ацетатный 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шёлк</a:t>
            </a:r>
            <a:endParaRPr lang="ru-RU" dirty="0"/>
          </a:p>
        </p:txBody>
      </p:sp>
      <p:pic>
        <p:nvPicPr>
          <p:cNvPr id="4" name="Picture 5" descr="textil-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3371850" cy="2528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348880"/>
            <a:ext cx="4248150" cy="250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4077072"/>
            <a:ext cx="4176464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Применение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686800" cy="29523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Тринитроцеллюлоза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(пироксилин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) используется как взрывчатое вещество и для производства бездымного пороха.</a:t>
            </a:r>
          </a:p>
          <a:p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Динитроцеллюлоза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коллоксилин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) применяется 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получения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коллодия (для создания шрамов и рубцов)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nstarch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05064"/>
            <a:ext cx="3048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005064"/>
            <a:ext cx="2736304" cy="230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wrist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4077072"/>
            <a:ext cx="2695575" cy="2160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</TotalTime>
  <Words>209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Целлюлоза</vt:lpstr>
      <vt:lpstr>Общие сведения </vt:lpstr>
      <vt:lpstr>Слайд 3</vt:lpstr>
      <vt:lpstr>Слайд 4</vt:lpstr>
      <vt:lpstr>Биологическая роль</vt:lpstr>
      <vt:lpstr>Образование в природе</vt:lpstr>
      <vt:lpstr>Слайд 7</vt:lpstr>
      <vt:lpstr>Применение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Целлюлоза</dc:title>
  <dc:creator>Marina</dc:creator>
  <cp:lastModifiedBy>Marina</cp:lastModifiedBy>
  <cp:revision>10</cp:revision>
  <dcterms:created xsi:type="dcterms:W3CDTF">2010-11-28T07:48:21Z</dcterms:created>
  <dcterms:modified xsi:type="dcterms:W3CDTF">2010-11-28T09:20:44Z</dcterms:modified>
</cp:coreProperties>
</file>