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9DD720F-0BDF-436E-8470-079599B1208F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61171D-95F8-4EA8-A7E7-E11A4F2822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В</a:t>
            </a:r>
            <a:r>
              <a:rPr lang="ru-RU" dirty="0" err="1" smtClean="0"/>
              <a:t>ірусне</a:t>
            </a:r>
            <a:r>
              <a:rPr lang="ru-RU" dirty="0" smtClean="0"/>
              <a:t> 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10-б класу </a:t>
            </a:r>
            <a:r>
              <a:rPr lang="uk-UA" dirty="0" err="1" smtClean="0"/>
              <a:t>Стоколюк</a:t>
            </a:r>
            <a:r>
              <a:rPr lang="uk-UA" dirty="0" smtClean="0"/>
              <a:t> Вікторія</a:t>
            </a:r>
            <a:endParaRPr lang="ru-RU" dirty="0"/>
          </a:p>
        </p:txBody>
      </p:sp>
      <p:pic>
        <p:nvPicPr>
          <p:cNvPr id="19460" name="Picture 4" descr="http://im4-tub-ua.yandex.net/i?id=649531575-6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3528392" cy="2815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392488"/>
          </a:xfrm>
        </p:spPr>
        <p:txBody>
          <a:bodyPr>
            <a:normAutofit fontScale="92500"/>
          </a:bodyPr>
          <a:lstStyle/>
          <a:p>
            <a:r>
              <a:rPr lang="ru-RU" sz="2600" dirty="0"/>
              <a:t>При </a:t>
            </a:r>
            <a:r>
              <a:rPr lang="ru-RU" sz="2600" dirty="0" err="1"/>
              <a:t>ураженні</a:t>
            </a:r>
            <a:r>
              <a:rPr lang="ru-RU" sz="2600" dirty="0"/>
              <a:t> </a:t>
            </a:r>
            <a:r>
              <a:rPr lang="ru-RU" sz="2600" dirty="0" err="1"/>
              <a:t>рослин</a:t>
            </a:r>
            <a:r>
              <a:rPr lang="ru-RU" sz="2600" dirty="0"/>
              <a:t> </a:t>
            </a:r>
            <a:r>
              <a:rPr lang="ru-RU" sz="2600" dirty="0" err="1"/>
              <a:t>вірусними</a:t>
            </a:r>
            <a:r>
              <a:rPr lang="ru-RU" sz="2600" dirty="0"/>
              <a:t> </a:t>
            </a:r>
            <a:r>
              <a:rPr lang="ru-RU" sz="2600" dirty="0" err="1"/>
              <a:t>захворюваннями</a:t>
            </a:r>
            <a:r>
              <a:rPr lang="ru-RU" sz="2600" dirty="0"/>
              <a:t> </a:t>
            </a:r>
            <a:r>
              <a:rPr lang="ru-RU" sz="2600" dirty="0" err="1"/>
              <a:t>їх</a:t>
            </a:r>
            <a:r>
              <a:rPr lang="ru-RU" sz="2600" dirty="0"/>
              <a:t> </a:t>
            </a:r>
            <a:r>
              <a:rPr lang="ru-RU" sz="2600" dirty="0" err="1"/>
              <a:t>зростання</a:t>
            </a:r>
            <a:r>
              <a:rPr lang="ru-RU" sz="2600" dirty="0"/>
              <a:t> </a:t>
            </a:r>
            <a:r>
              <a:rPr lang="ru-RU" sz="2600" dirty="0" err="1"/>
              <a:t>помітно</a:t>
            </a:r>
            <a:r>
              <a:rPr lang="ru-RU" sz="2600" dirty="0"/>
              <a:t> </a:t>
            </a:r>
            <a:r>
              <a:rPr lang="ru-RU" sz="2600" dirty="0" err="1" smtClean="0"/>
              <a:t>погіршується</a:t>
            </a:r>
            <a:r>
              <a:rPr lang="ru-RU" sz="2600" dirty="0" smtClean="0"/>
              <a:t>.</a:t>
            </a:r>
          </a:p>
          <a:p>
            <a:r>
              <a:rPr lang="ru-RU" sz="2600" dirty="0" smtClean="0"/>
              <a:t>У</a:t>
            </a:r>
            <a:r>
              <a:rPr lang="ru-RU" sz="2600" dirty="0"/>
              <a:t> першу </a:t>
            </a:r>
            <a:r>
              <a:rPr lang="ru-RU" sz="2600" dirty="0" err="1"/>
              <a:t>чергу</a:t>
            </a:r>
            <a:r>
              <a:rPr lang="ru-RU" sz="2600" dirty="0"/>
              <a:t> </a:t>
            </a:r>
            <a:r>
              <a:rPr lang="ru-RU" sz="2600" dirty="0" err="1"/>
              <a:t>вірусні</a:t>
            </a:r>
            <a:r>
              <a:rPr lang="ru-RU" sz="2600" dirty="0"/>
              <a:t> </a:t>
            </a:r>
            <a:r>
              <a:rPr lang="ru-RU" sz="2600" dirty="0" err="1"/>
              <a:t>захворювання</a:t>
            </a:r>
            <a:r>
              <a:rPr lang="ru-RU" sz="2600" dirty="0"/>
              <a:t> легко </a:t>
            </a:r>
            <a:r>
              <a:rPr lang="ru-RU" sz="2600" dirty="0" err="1"/>
              <a:t>сплутати</a:t>
            </a:r>
            <a:r>
              <a:rPr lang="ru-RU" sz="2600" dirty="0"/>
              <a:t> </a:t>
            </a:r>
            <a:r>
              <a:rPr lang="ru-RU" sz="2600" dirty="0" err="1"/>
              <a:t>з</a:t>
            </a:r>
            <a:r>
              <a:rPr lang="ru-RU" sz="2600" dirty="0"/>
              <a:t> хлорозом. </a:t>
            </a:r>
            <a:r>
              <a:rPr lang="ru-RU" sz="2600" dirty="0" err="1"/>
              <a:t>Крім</a:t>
            </a:r>
            <a:r>
              <a:rPr lang="ru-RU" sz="2600" dirty="0"/>
              <a:t> того, </a:t>
            </a:r>
            <a:r>
              <a:rPr lang="ru-RU" sz="2600" dirty="0" err="1"/>
              <a:t>віруси</a:t>
            </a:r>
            <a:r>
              <a:rPr lang="ru-RU" sz="2600" dirty="0"/>
              <a:t> </a:t>
            </a:r>
            <a:r>
              <a:rPr lang="ru-RU" sz="2600" dirty="0" err="1"/>
              <a:t>важко</a:t>
            </a:r>
            <a:r>
              <a:rPr lang="ru-RU" sz="2600" dirty="0"/>
              <a:t> </a:t>
            </a:r>
            <a:r>
              <a:rPr lang="ru-RU" sz="2600" dirty="0" err="1"/>
              <a:t>відразу</a:t>
            </a:r>
            <a:r>
              <a:rPr lang="ru-RU" sz="2600" dirty="0"/>
              <a:t> </a:t>
            </a:r>
            <a:r>
              <a:rPr lang="ru-RU" sz="2600" dirty="0" err="1"/>
              <a:t>визначити</a:t>
            </a:r>
            <a:r>
              <a:rPr lang="ru-RU" sz="2600" dirty="0"/>
              <a:t> тому,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рослина</a:t>
            </a:r>
            <a:r>
              <a:rPr lang="ru-RU" sz="2600" dirty="0"/>
              <a:t> </a:t>
            </a:r>
            <a:r>
              <a:rPr lang="ru-RU" sz="2600" dirty="0" err="1"/>
              <a:t>рідко</a:t>
            </a:r>
            <a:r>
              <a:rPr lang="ru-RU" sz="2600" dirty="0"/>
              <a:t> </a:t>
            </a:r>
            <a:r>
              <a:rPr lang="ru-RU" sz="2600" dirty="0" err="1"/>
              <a:t>гине</a:t>
            </a:r>
            <a:r>
              <a:rPr lang="ru-RU" sz="2600" dirty="0"/>
              <a:t>. Але </a:t>
            </a:r>
            <a:r>
              <a:rPr lang="ru-RU" sz="2600" dirty="0" err="1"/>
              <a:t>іноді</a:t>
            </a:r>
            <a:r>
              <a:rPr lang="ru-RU" sz="2600" dirty="0"/>
              <a:t> </a:t>
            </a:r>
            <a:r>
              <a:rPr lang="ru-RU" sz="2600" dirty="0" err="1"/>
              <a:t>вірусне</a:t>
            </a:r>
            <a:r>
              <a:rPr lang="ru-RU" sz="2600" dirty="0"/>
              <a:t> </a:t>
            </a:r>
            <a:r>
              <a:rPr lang="ru-RU" sz="2600" dirty="0" err="1"/>
              <a:t>захворювання</a:t>
            </a:r>
            <a:r>
              <a:rPr lang="ru-RU" sz="2600" dirty="0"/>
              <a:t> </a:t>
            </a:r>
            <a:r>
              <a:rPr lang="ru-RU" sz="2600" dirty="0" err="1"/>
              <a:t>може</a:t>
            </a:r>
            <a:r>
              <a:rPr lang="ru-RU" sz="2600" dirty="0"/>
              <a:t> </a:t>
            </a:r>
            <a:r>
              <a:rPr lang="ru-RU" sz="2600" dirty="0" err="1"/>
              <a:t>супроводжуватися</a:t>
            </a:r>
            <a:r>
              <a:rPr lang="ru-RU" sz="2600" dirty="0"/>
              <a:t> </a:t>
            </a:r>
            <a:r>
              <a:rPr lang="ru-RU" sz="2600" dirty="0" err="1"/>
              <a:t>і</a:t>
            </a:r>
            <a:r>
              <a:rPr lang="ru-RU" sz="2600" dirty="0"/>
              <a:t> </a:t>
            </a:r>
            <a:r>
              <a:rPr lang="ru-RU" sz="2600" dirty="0" err="1"/>
              <a:t>ознаками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ставлять</a:t>
            </a:r>
            <a:r>
              <a:rPr lang="ru-RU" sz="2600" dirty="0"/>
              <a:t> </a:t>
            </a:r>
            <a:r>
              <a:rPr lang="ru-RU" sz="2600" dirty="0" err="1"/>
              <a:t>квітникаря</a:t>
            </a:r>
            <a:r>
              <a:rPr lang="ru-RU" sz="2600" dirty="0"/>
              <a:t> в </a:t>
            </a:r>
            <a:r>
              <a:rPr lang="ru-RU" sz="2600" dirty="0" err="1"/>
              <a:t>глухий</a:t>
            </a:r>
            <a:r>
              <a:rPr lang="ru-RU" sz="2600" dirty="0"/>
              <a:t> кут, </a:t>
            </a:r>
            <a:r>
              <a:rPr lang="ru-RU" sz="2600" dirty="0" err="1"/>
              <a:t>наприклад</a:t>
            </a:r>
            <a:r>
              <a:rPr lang="ru-RU" sz="2600" dirty="0"/>
              <a:t>, </a:t>
            </a:r>
            <a:r>
              <a:rPr lang="ru-RU" sz="2600" dirty="0" err="1"/>
              <a:t>спочатку</a:t>
            </a:r>
            <a:r>
              <a:rPr lang="ru-RU" sz="2600" dirty="0"/>
              <a:t> </a:t>
            </a:r>
            <a:r>
              <a:rPr lang="ru-RU" sz="2600" dirty="0" err="1"/>
              <a:t>починається</a:t>
            </a:r>
            <a:r>
              <a:rPr lang="ru-RU" sz="2600" dirty="0"/>
              <a:t> хлороз </a:t>
            </a:r>
            <a:r>
              <a:rPr lang="ru-RU" sz="2600" dirty="0" err="1"/>
              <a:t>листя</a:t>
            </a:r>
            <a:r>
              <a:rPr lang="ru-RU" sz="2600" dirty="0"/>
              <a:t>, </a:t>
            </a:r>
            <a:r>
              <a:rPr lang="ru-RU" sz="2600" dirty="0" err="1"/>
              <a:t>потім</a:t>
            </a:r>
            <a:r>
              <a:rPr lang="ru-RU" sz="2600" dirty="0"/>
              <a:t> вони </a:t>
            </a:r>
            <a:r>
              <a:rPr lang="ru-RU" sz="2600" dirty="0" err="1"/>
              <a:t>обсипаються</a:t>
            </a:r>
            <a:r>
              <a:rPr lang="ru-RU" sz="2600" dirty="0"/>
              <a:t>, </a:t>
            </a:r>
            <a:r>
              <a:rPr lang="ru-RU" sz="2600" dirty="0" err="1"/>
              <a:t>і</a:t>
            </a:r>
            <a:r>
              <a:rPr lang="ru-RU" sz="2600" dirty="0"/>
              <a:t> </a:t>
            </a:r>
            <a:r>
              <a:rPr lang="ru-RU" sz="2600" dirty="0" err="1"/>
              <a:t>спостерігається</a:t>
            </a:r>
            <a:r>
              <a:rPr lang="ru-RU" sz="2600" dirty="0"/>
              <a:t> </a:t>
            </a:r>
            <a:r>
              <a:rPr lang="ru-RU" sz="2600" dirty="0" err="1"/>
              <a:t>загнивання</a:t>
            </a:r>
            <a:r>
              <a:rPr lang="ru-RU" sz="2600" dirty="0"/>
              <a:t> </a:t>
            </a:r>
            <a:r>
              <a:rPr lang="ru-RU" sz="2600" dirty="0" err="1"/>
              <a:t>стовбура</a:t>
            </a:r>
            <a:r>
              <a:rPr lang="ru-RU" sz="2600" dirty="0"/>
              <a:t>. </a:t>
            </a:r>
            <a:r>
              <a:rPr lang="ru-RU" sz="2600" dirty="0" err="1"/>
              <a:t>Така</a:t>
            </a:r>
            <a:r>
              <a:rPr lang="ru-RU" sz="2600" dirty="0"/>
              <a:t> картина характерна при </a:t>
            </a:r>
            <a:r>
              <a:rPr lang="ru-RU" sz="2600" dirty="0" err="1"/>
              <a:t>захворюванні</a:t>
            </a:r>
            <a:r>
              <a:rPr lang="ru-RU" sz="2600" dirty="0"/>
              <a:t> </a:t>
            </a:r>
            <a:r>
              <a:rPr lang="ru-RU" sz="2600" dirty="0" err="1"/>
              <a:t>ксілопорозісе</a:t>
            </a:r>
            <a:r>
              <a:rPr lang="ru-RU" sz="2600" dirty="0"/>
              <a:t> </a:t>
            </a:r>
            <a:r>
              <a:rPr lang="ru-RU" sz="2600" dirty="0" err="1"/>
              <a:t>цитрусових</a:t>
            </a:r>
            <a:r>
              <a:rPr lang="ru-RU" dirty="0"/>
              <a:t>.</a:t>
            </a:r>
          </a:p>
        </p:txBody>
      </p:sp>
      <p:pic>
        <p:nvPicPr>
          <p:cNvPr id="18434" name="Picture 2" descr="http://im1-tub-ua.yandex.net/i?id=400661485-1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085184"/>
            <a:ext cx="19240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ru-RU" dirty="0" err="1" smtClean="0"/>
              <a:t>Мозаічная</a:t>
            </a:r>
            <a:r>
              <a:rPr lang="ru-RU" dirty="0" smtClean="0"/>
              <a:t> хвороба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Мозаічная</a:t>
            </a:r>
            <a:r>
              <a:rPr lang="ru-RU" dirty="0"/>
              <a:t> хвороба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різноманітними</a:t>
            </a:r>
            <a:r>
              <a:rPr lang="ru-RU" dirty="0"/>
              <a:t> за формою </a:t>
            </a:r>
            <a:r>
              <a:rPr lang="ru-RU" dirty="0" err="1"/>
              <a:t>плямами</a:t>
            </a:r>
            <a:r>
              <a:rPr lang="ru-RU" dirty="0"/>
              <a:t> та </a:t>
            </a:r>
            <a:r>
              <a:rPr lang="ru-RU" dirty="0" err="1"/>
              <a:t>смугами</a:t>
            </a:r>
            <a:r>
              <a:rPr lang="ru-RU" dirty="0"/>
              <a:t>, </a:t>
            </a:r>
            <a:r>
              <a:rPr lang="ru-RU" dirty="0" err="1"/>
              <a:t>білими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жовтуватими</a:t>
            </a:r>
            <a:r>
              <a:rPr lang="ru-RU" dirty="0"/>
              <a:t> на </a:t>
            </a:r>
            <a:r>
              <a:rPr lang="ru-RU" dirty="0" err="1"/>
              <a:t>листі</a:t>
            </a:r>
            <a:r>
              <a:rPr lang="ru-RU" dirty="0"/>
              <a:t>, </a:t>
            </a:r>
            <a:r>
              <a:rPr lang="ru-RU" dirty="0" err="1"/>
              <a:t>світлими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темними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квітках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викликано</a:t>
            </a:r>
            <a:r>
              <a:rPr lang="ru-RU" dirty="0"/>
              <a:t> </a:t>
            </a:r>
            <a:r>
              <a:rPr lang="ru-RU" dirty="0" err="1"/>
              <a:t>розпадом</a:t>
            </a:r>
            <a:r>
              <a:rPr lang="ru-RU" dirty="0"/>
              <a:t> </a:t>
            </a:r>
            <a:r>
              <a:rPr lang="ru-RU" dirty="0" err="1"/>
              <a:t>хлоропластів</a:t>
            </a:r>
            <a:r>
              <a:rPr lang="ru-RU" dirty="0"/>
              <a:t>. </a:t>
            </a:r>
            <a:r>
              <a:rPr lang="ru-RU" dirty="0" err="1"/>
              <a:t>Мозаїка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 — </a:t>
            </a:r>
            <a:r>
              <a:rPr lang="ru-RU" dirty="0" err="1"/>
              <a:t>концентричні</a:t>
            </a:r>
            <a:r>
              <a:rPr lang="ru-RU" dirty="0"/>
              <a:t> кола,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смужки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в </a:t>
            </a:r>
            <a:r>
              <a:rPr lang="ru-RU" dirty="0" err="1"/>
              <a:t>якомусь</a:t>
            </a:r>
            <a:r>
              <a:rPr lang="ru-RU" dirty="0"/>
              <a:t> порядку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візерунку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мозаїчність</a:t>
            </a:r>
            <a:r>
              <a:rPr lang="ru-RU" dirty="0"/>
              <a:t> часто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деформацією</a:t>
            </a:r>
            <a:r>
              <a:rPr lang="ru-RU" dirty="0"/>
              <a:t> листа — </a:t>
            </a:r>
            <a:r>
              <a:rPr lang="ru-RU" dirty="0" err="1"/>
              <a:t>зморшкуватістю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кучерявістю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вражаються</a:t>
            </a:r>
            <a:r>
              <a:rPr lang="ru-RU" dirty="0"/>
              <a:t> </a:t>
            </a:r>
            <a:r>
              <a:rPr lang="ru-RU" dirty="0" err="1"/>
              <a:t>бегонії</a:t>
            </a:r>
            <a:r>
              <a:rPr lang="ru-RU" dirty="0"/>
              <a:t>, кали, </a:t>
            </a:r>
            <a:r>
              <a:rPr lang="ru-RU" dirty="0" err="1"/>
              <a:t>гідрангеі</a:t>
            </a:r>
            <a:r>
              <a:rPr lang="ru-RU" dirty="0"/>
              <a:t>, </a:t>
            </a:r>
            <a:r>
              <a:rPr lang="ru-RU" dirty="0" err="1"/>
              <a:t>пеларгонії</a:t>
            </a:r>
            <a:r>
              <a:rPr lang="ru-RU" dirty="0"/>
              <a:t>, </a:t>
            </a:r>
            <a:r>
              <a:rPr lang="ru-RU" dirty="0" err="1"/>
              <a:t>примули</a:t>
            </a:r>
            <a:r>
              <a:rPr lang="ru-RU" dirty="0"/>
              <a:t>.</a:t>
            </a:r>
          </a:p>
        </p:txBody>
      </p:sp>
      <p:pic>
        <p:nvPicPr>
          <p:cNvPr id="17412" name="Picture 4" descr="http://im7-tub-ua.yandex.net/i?id=249004029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48680"/>
            <a:ext cx="14287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4" name="Picture 6" descr="http://im5-tub-ua.yandex.net/i?id=105301169-0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301208"/>
            <a:ext cx="511256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dirty="0" err="1" smtClean="0"/>
              <a:t>Курчавість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5112"/>
          </a:xfrm>
        </p:spPr>
        <p:txBody>
          <a:bodyPr/>
          <a:lstStyle/>
          <a:p>
            <a:r>
              <a:rPr lang="ru-RU" dirty="0" err="1"/>
              <a:t>Курчавість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 — </a:t>
            </a:r>
            <a:r>
              <a:rPr lang="ru-RU" dirty="0" err="1"/>
              <a:t>вірусне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на листках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плями</a:t>
            </a:r>
            <a:r>
              <a:rPr lang="ru-RU" dirty="0"/>
              <a:t> </a:t>
            </a:r>
            <a:r>
              <a:rPr lang="ru-RU" dirty="0" err="1"/>
              <a:t>розміром</a:t>
            </a:r>
            <a:r>
              <a:rPr lang="ru-RU" dirty="0"/>
              <a:t> 1-2 мм,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висихають</a:t>
            </a:r>
            <a:r>
              <a:rPr lang="ru-RU" dirty="0"/>
              <a:t>.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зморшкуватими</a:t>
            </a:r>
            <a:r>
              <a:rPr lang="ru-RU" dirty="0"/>
              <a:t>, </a:t>
            </a:r>
            <a:r>
              <a:rPr lang="ru-RU" dirty="0" err="1"/>
              <a:t>кучерявими</a:t>
            </a:r>
            <a:r>
              <a:rPr lang="ru-RU" dirty="0"/>
              <a:t>, </a:t>
            </a:r>
            <a:r>
              <a:rPr lang="ru-RU" dirty="0" err="1"/>
              <a:t>квітки</a:t>
            </a:r>
            <a:r>
              <a:rPr lang="ru-RU" dirty="0"/>
              <a:t> </a:t>
            </a:r>
            <a:r>
              <a:rPr lang="ru-RU" dirty="0" err="1"/>
              <a:t>деформуються</a:t>
            </a:r>
            <a:r>
              <a:rPr lang="ru-RU" dirty="0"/>
              <a:t>. Хвороба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супроводжуватися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сіро-білих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світло-жовтих</a:t>
            </a:r>
            <a:r>
              <a:rPr lang="ru-RU" dirty="0"/>
              <a:t> </a:t>
            </a:r>
            <a:r>
              <a:rPr lang="ru-RU" dirty="0" err="1"/>
              <a:t>плям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ліній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вражаються</a:t>
            </a:r>
            <a:r>
              <a:rPr lang="ru-RU" dirty="0"/>
              <a:t> </a:t>
            </a:r>
            <a:r>
              <a:rPr lang="ru-RU" dirty="0" err="1"/>
              <a:t>гідрангеі</a:t>
            </a:r>
            <a:r>
              <a:rPr lang="ru-RU" dirty="0"/>
              <a:t>, </a:t>
            </a:r>
            <a:r>
              <a:rPr lang="ru-RU" dirty="0" err="1"/>
              <a:t>примули</a:t>
            </a:r>
            <a:r>
              <a:rPr lang="ru-RU" dirty="0"/>
              <a:t>, </a:t>
            </a:r>
            <a:r>
              <a:rPr lang="ru-RU" dirty="0" err="1"/>
              <a:t>пеларгонії</a:t>
            </a:r>
            <a:r>
              <a:rPr lang="ru-RU" dirty="0"/>
              <a:t>, </a:t>
            </a:r>
            <a:r>
              <a:rPr lang="ru-RU" dirty="0" err="1"/>
              <a:t>пуансеттії</a:t>
            </a:r>
            <a:r>
              <a:rPr lang="ru-RU" dirty="0"/>
              <a:t>.</a:t>
            </a:r>
          </a:p>
        </p:txBody>
      </p:sp>
      <p:pic>
        <p:nvPicPr>
          <p:cNvPr id="16386" name="Picture 2" descr="http://im5-tub-ua.yandex.net/i?id=77384609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157192"/>
            <a:ext cx="20288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 descr="http://im3-tub-ua.yandex.net/i?id=186583963-5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5157191"/>
            <a:ext cx="2058541" cy="1536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0" name="Picture 6" descr="http://im6-tub-ua.yandex.net/i?id=232131210-2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188640"/>
            <a:ext cx="15906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Пожовтіння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жовтяниця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Вірусне</a:t>
            </a:r>
            <a:r>
              <a:rPr lang="ru-RU" dirty="0" smtClean="0"/>
              <a:t> </a:t>
            </a:r>
            <a:r>
              <a:rPr lang="ru-RU" dirty="0" err="1"/>
              <a:t>захворювання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жовтими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жовто-зеленими</a:t>
            </a:r>
            <a:r>
              <a:rPr lang="ru-RU" dirty="0"/>
              <a:t>.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пагони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вся </a:t>
            </a:r>
            <a:r>
              <a:rPr lang="ru-RU" dirty="0" err="1"/>
              <a:t>рослина</a:t>
            </a:r>
            <a:r>
              <a:rPr lang="ru-RU" dirty="0"/>
              <a:t> </a:t>
            </a:r>
            <a:r>
              <a:rPr lang="ru-RU" dirty="0" err="1"/>
              <a:t>відстає</a:t>
            </a:r>
            <a:r>
              <a:rPr lang="ru-RU" dirty="0"/>
              <a:t> у </a:t>
            </a:r>
            <a:r>
              <a:rPr lang="ru-RU" dirty="0" err="1"/>
              <a:t>рості</a:t>
            </a:r>
            <a:r>
              <a:rPr lang="ru-RU" dirty="0"/>
              <a:t>, стебла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ламкими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в них </a:t>
            </a:r>
            <a:r>
              <a:rPr lang="ru-RU" dirty="0" err="1"/>
              <a:t>накопичується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крохмалю</a:t>
            </a:r>
            <a:r>
              <a:rPr lang="ru-RU" dirty="0"/>
              <a:t>, </a:t>
            </a:r>
            <a:r>
              <a:rPr lang="ru-RU" dirty="0" err="1"/>
              <a:t>клітини</a:t>
            </a:r>
            <a:r>
              <a:rPr lang="ru-RU" dirty="0"/>
              <a:t> буквально </a:t>
            </a:r>
            <a:r>
              <a:rPr lang="ru-RU" dirty="0" err="1"/>
              <a:t>забиваються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на листках так само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позначатися</a:t>
            </a:r>
            <a:r>
              <a:rPr lang="ru-RU" dirty="0"/>
              <a:t> </a:t>
            </a:r>
            <a:r>
              <a:rPr lang="ru-RU" dirty="0" err="1"/>
              <a:t>мозаїчний</a:t>
            </a:r>
            <a:r>
              <a:rPr lang="ru-RU" dirty="0"/>
              <a:t> </a:t>
            </a:r>
            <a:r>
              <a:rPr lang="ru-RU" dirty="0" err="1"/>
              <a:t>візерунок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/>
              <a:t>концентричних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плям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жовтяниця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не на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рослині</a:t>
            </a:r>
            <a:r>
              <a:rPr lang="ru-RU" dirty="0"/>
              <a:t>, а на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/>
              <a:t>гілці</a:t>
            </a:r>
            <a:r>
              <a:rPr lang="ru-RU" dirty="0"/>
              <a:t> — </a:t>
            </a:r>
            <a:r>
              <a:rPr lang="ru-RU" dirty="0" err="1"/>
              <a:t>починається</a:t>
            </a:r>
            <a:r>
              <a:rPr lang="ru-RU" dirty="0"/>
              <a:t> хлороз </a:t>
            </a:r>
            <a:r>
              <a:rPr lang="ru-RU" dirty="0" err="1"/>
              <a:t>листя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з’являтися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листи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Хлорозні</a:t>
            </a:r>
            <a:r>
              <a:rPr lang="ru-RU" dirty="0"/>
              <a:t>.</a:t>
            </a:r>
          </a:p>
        </p:txBody>
      </p:sp>
      <p:pic>
        <p:nvPicPr>
          <p:cNvPr id="15362" name="Picture 2" descr="http://im4-tub-ua.yandex.net/i?id=28979688-1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1152128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http://im2-tub-ua.yandex.net/i?id=413339540-5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8192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ru-RU" dirty="0"/>
              <a:t>Заходи </a:t>
            </a:r>
            <a:r>
              <a:rPr lang="ru-RU" dirty="0" err="1" smtClean="0"/>
              <a:t>боротьби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Т</a:t>
            </a:r>
            <a:r>
              <a:rPr lang="ru-RU" dirty="0" err="1" smtClean="0"/>
              <a:t>очне</a:t>
            </a: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конкретного </a:t>
            </a:r>
            <a:r>
              <a:rPr lang="ru-RU" dirty="0" err="1"/>
              <a:t>вірусного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. </a:t>
            </a:r>
            <a:r>
              <a:rPr lang="ru-RU" dirty="0" err="1"/>
              <a:t>Безпосередня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/>
              <a:t>вірусами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препаратами </a:t>
            </a:r>
            <a:r>
              <a:rPr lang="ru-RU" dirty="0" err="1"/>
              <a:t>неможлива</a:t>
            </a:r>
            <a:r>
              <a:rPr lang="ru-RU" dirty="0"/>
              <a:t>.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простіше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надійніше</a:t>
            </a:r>
            <a:r>
              <a:rPr lang="ru-RU" dirty="0"/>
              <a:t> </a:t>
            </a:r>
            <a:r>
              <a:rPr lang="ru-RU" dirty="0" err="1"/>
              <a:t>попередити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проводячи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 </a:t>
            </a:r>
            <a:r>
              <a:rPr lang="ru-RU" dirty="0" err="1"/>
              <a:t>комахами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як правило, </a:t>
            </a:r>
            <a:r>
              <a:rPr lang="ru-RU" dirty="0" err="1"/>
              <a:t>є</a:t>
            </a:r>
            <a:r>
              <a:rPr lang="ru-RU" dirty="0"/>
              <a:t> </a:t>
            </a:r>
            <a:r>
              <a:rPr lang="ru-RU" dirty="0" err="1"/>
              <a:t>переносниками</a:t>
            </a:r>
            <a:r>
              <a:rPr lang="ru-RU" dirty="0"/>
              <a:t> </a:t>
            </a:r>
            <a:r>
              <a:rPr lang="ru-RU" dirty="0" err="1"/>
              <a:t>збудників</a:t>
            </a:r>
            <a:r>
              <a:rPr lang="ru-RU" dirty="0"/>
              <a:t>. </a:t>
            </a:r>
            <a:r>
              <a:rPr lang="ru-RU" dirty="0" err="1"/>
              <a:t>Переносниками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 </a:t>
            </a:r>
            <a:r>
              <a:rPr lang="ru-RU" dirty="0" err="1"/>
              <a:t>кімнатних</a:t>
            </a:r>
            <a:r>
              <a:rPr lang="ru-RU" dirty="0"/>
              <a:t> </a:t>
            </a:r>
            <a:r>
              <a:rPr lang="ru-RU" dirty="0" err="1"/>
              <a:t>квітів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 </a:t>
            </a:r>
            <a:r>
              <a:rPr lang="ru-RU" dirty="0" err="1"/>
              <a:t>попелиці</a:t>
            </a:r>
            <a:r>
              <a:rPr lang="ru-RU" dirty="0"/>
              <a:t> та </a:t>
            </a:r>
            <a:r>
              <a:rPr lang="ru-RU" dirty="0" err="1"/>
              <a:t>трипси</a:t>
            </a:r>
            <a:r>
              <a:rPr lang="ru-RU" dirty="0"/>
              <a:t>. Але </a:t>
            </a:r>
            <a:r>
              <a:rPr lang="ru-RU" dirty="0" err="1"/>
              <a:t>дуже</a:t>
            </a:r>
            <a:r>
              <a:rPr lang="ru-RU" dirty="0"/>
              <a:t> часто </a:t>
            </a:r>
            <a:r>
              <a:rPr lang="ru-RU" dirty="0" err="1"/>
              <a:t>інфекція</a:t>
            </a:r>
            <a:r>
              <a:rPr lang="ru-RU" dirty="0"/>
              <a:t> заноситься </a:t>
            </a:r>
            <a:r>
              <a:rPr lang="ru-RU" dirty="0" err="1"/>
              <a:t>ще</a:t>
            </a:r>
            <a:r>
              <a:rPr lang="ru-RU" dirty="0"/>
              <a:t> в </a:t>
            </a:r>
            <a:r>
              <a:rPr lang="ru-RU" dirty="0" err="1"/>
              <a:t>теплиці</a:t>
            </a:r>
            <a:r>
              <a:rPr lang="ru-RU" dirty="0"/>
              <a:t>, до того, як </a:t>
            </a:r>
            <a:r>
              <a:rPr lang="ru-RU" dirty="0" err="1"/>
              <a:t>рослина</a:t>
            </a:r>
            <a:r>
              <a:rPr lang="ru-RU" dirty="0"/>
              <a:t> </a:t>
            </a:r>
            <a:r>
              <a:rPr lang="ru-RU" dirty="0" err="1"/>
              <a:t>надійде</a:t>
            </a:r>
            <a:r>
              <a:rPr lang="ru-RU" dirty="0"/>
              <a:t> в продаж через </a:t>
            </a:r>
            <a:r>
              <a:rPr lang="ru-RU" dirty="0" err="1"/>
              <a:t>пошкоджені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ранки на стеблах </a:t>
            </a:r>
            <a:r>
              <a:rPr lang="ru-RU" dirty="0" err="1"/>
              <a:t>і</a:t>
            </a:r>
            <a:r>
              <a:rPr lang="ru-RU" dirty="0"/>
              <a:t>  листках.</a:t>
            </a:r>
          </a:p>
        </p:txBody>
      </p:sp>
      <p:pic>
        <p:nvPicPr>
          <p:cNvPr id="14338" name="Picture 2" descr="http://im0-tub-ua.yandex.net/i?id=129282646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229200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0" name="Picture 4" descr="http://im3-tub-ua.yandex.net/i?id=97539559-0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88640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уражені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видалити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знищити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руки </a:t>
            </a:r>
            <a:r>
              <a:rPr lang="ru-RU" dirty="0" err="1"/>
              <a:t>відразу</a:t>
            </a:r>
            <a:r>
              <a:rPr lang="ru-RU" dirty="0"/>
              <a:t> ж 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вимити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милом, а </a:t>
            </a:r>
            <a:r>
              <a:rPr lang="ru-RU" dirty="0" err="1"/>
              <a:t>використовуваний</a:t>
            </a:r>
            <a:r>
              <a:rPr lang="ru-RU" dirty="0"/>
              <a:t> </a:t>
            </a:r>
            <a:r>
              <a:rPr lang="ru-RU" dirty="0" err="1"/>
              <a:t>інвентар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 </a:t>
            </a:r>
            <a:r>
              <a:rPr lang="ru-RU" dirty="0" err="1"/>
              <a:t>протерти</a:t>
            </a:r>
            <a:r>
              <a:rPr lang="ru-RU" dirty="0"/>
              <a:t> спиртом. </a:t>
            </a:r>
            <a:r>
              <a:rPr lang="ru-RU" dirty="0" err="1"/>
              <a:t>Живці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здорових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. У </a:t>
            </a:r>
            <a:r>
              <a:rPr lang="ru-RU" dirty="0" err="1"/>
              <a:t>суху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спекотну</a:t>
            </a:r>
            <a:r>
              <a:rPr lang="ru-RU" dirty="0"/>
              <a:t> пору </a:t>
            </a:r>
            <a:r>
              <a:rPr lang="ru-RU" dirty="0" err="1"/>
              <a:t>рослину</a:t>
            </a:r>
            <a:r>
              <a:rPr lang="ru-RU" dirty="0"/>
              <a:t> </a:t>
            </a:r>
            <a:r>
              <a:rPr lang="ru-RU" dirty="0" err="1"/>
              <a:t>притіняти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обприскувати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Плямистість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, схожа як на </a:t>
            </a:r>
            <a:r>
              <a:rPr lang="ru-RU" dirty="0" err="1"/>
              <a:t>грибкову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 на </a:t>
            </a:r>
            <a:r>
              <a:rPr lang="ru-RU" dirty="0" err="1"/>
              <a:t>бактеріальну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вірусну</a:t>
            </a:r>
            <a:r>
              <a:rPr lang="ru-RU" dirty="0"/>
              <a:t> </a:t>
            </a:r>
            <a:r>
              <a:rPr lang="ru-RU" dirty="0" err="1"/>
              <a:t>плямистість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викликана</a:t>
            </a:r>
            <a:r>
              <a:rPr lang="ru-RU" dirty="0"/>
              <a:t> не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, а нематодами.</a:t>
            </a:r>
          </a:p>
        </p:txBody>
      </p:sp>
      <p:pic>
        <p:nvPicPr>
          <p:cNvPr id="13314" name="Picture 2" descr="http://im7-tub-ua.yandex.net/i?id=402344110-2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79150"/>
            <a:ext cx="2424269" cy="1818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6" name="Picture 4" descr="http://im6-tub-ua.yandex.net/i?id=329336341-5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01208"/>
            <a:ext cx="17907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</TotalTime>
  <Words>150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Вірусне  захворювання рослин</vt:lpstr>
      <vt:lpstr>Слайд 2</vt:lpstr>
      <vt:lpstr>Мозаічная хвороба</vt:lpstr>
      <vt:lpstr>Курчавість листя</vt:lpstr>
      <vt:lpstr>Пожовтіння листя або жовтяниця</vt:lpstr>
      <vt:lpstr>Заходи боротьби </vt:lpstr>
      <vt:lpstr>Слайд 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Вірусне  захворювання рослин</dc:title>
  <dc:creator>Admin</dc:creator>
  <cp:lastModifiedBy>Admin</cp:lastModifiedBy>
  <cp:revision>3</cp:revision>
  <dcterms:created xsi:type="dcterms:W3CDTF">2014-03-17T20:29:42Z</dcterms:created>
  <dcterms:modified xsi:type="dcterms:W3CDTF">2014-03-17T20:54:21Z</dcterms:modified>
</cp:coreProperties>
</file>