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7" r:id="rId17"/>
    <p:sldId id="270" r:id="rId18"/>
    <p:sldId id="278" r:id="rId19"/>
    <p:sldId id="271" r:id="rId20"/>
    <p:sldId id="279" r:id="rId21"/>
    <p:sldId id="272" r:id="rId22"/>
    <p:sldId id="275" r:id="rId23"/>
    <p:sldId id="273" r:id="rId24"/>
    <p:sldId id="280" r:id="rId25"/>
    <p:sldId id="2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96BCDF9A-CF93-466C-B1FD-BBF9AC5F1252}" type="datetimeFigureOut">
              <a:rPr lang="ru-RU" smtClean="0"/>
              <a:pPr/>
              <a:t>20.03.2012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7E89D889-0134-4BAF-9F66-E5533996F38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800px-Upupa_epops_2_Luc_Viatour.jpg"/>
          <p:cNvPicPr>
            <a:picLocks noChangeAspect="1"/>
          </p:cNvPicPr>
          <p:nvPr/>
        </p:nvPicPr>
        <p:blipFill>
          <a:blip r:embed="rId2" cstate="print"/>
          <a:srcRect l="3500"/>
          <a:stretch>
            <a:fillRect/>
          </a:stretch>
        </p:blipFill>
        <p:spPr>
          <a:xfrm>
            <a:off x="214282" y="-142900"/>
            <a:ext cx="4381498" cy="3286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714620"/>
            <a:ext cx="7924800" cy="1470025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katerina Velikaya One" pitchFamily="66" charset="0"/>
              </a:rPr>
              <a:t>Одуд</a:t>
            </a:r>
            <a:endParaRPr lang="ru-RU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katerina Velikaya One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500570"/>
            <a:ext cx="8215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ТОП – 15 фактів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5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_m.jpg"/>
          <p:cNvPicPr>
            <a:picLocks noChangeAspect="1"/>
          </p:cNvPicPr>
          <p:nvPr/>
        </p:nvPicPr>
        <p:blipFill>
          <a:blip r:embed="rId2" cstate="print"/>
          <a:srcRect t="7423" b="3515"/>
          <a:stretch>
            <a:fillRect/>
          </a:stretch>
        </p:blipFill>
        <p:spPr>
          <a:xfrm flipH="1">
            <a:off x="0" y="1428736"/>
            <a:ext cx="9144000" cy="5429264"/>
          </a:xfrm>
          <a:prstGeom prst="rect">
            <a:avLst/>
          </a:prstGeom>
        </p:spPr>
      </p:pic>
      <p:sp>
        <p:nvSpPr>
          <p:cNvPr id="2" name="Вертикальный текст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Носорогів</a:t>
            </a: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 родич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8" name="Прямоугольник с одним скругленным углом 7"/>
          <p:cNvSpPr/>
          <p:nvPr/>
        </p:nvSpPr>
        <p:spPr>
          <a:xfrm>
            <a:off x="0" y="1571612"/>
            <a:ext cx="4786314" cy="5286388"/>
          </a:xfrm>
          <a:prstGeom prst="round1Rect">
            <a:avLst>
              <a:gd name="adj" fmla="val 215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0" y="1500174"/>
            <a:ext cx="6786578" cy="5357826"/>
          </a:xfrm>
          <a:prstGeom prst="triangle">
            <a:avLst>
              <a:gd name="adj" fmla="val 97"/>
            </a:avLst>
          </a:prstGeom>
          <a:ln w="28575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1785926"/>
            <a:ext cx="457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latin typeface="Bookman Old Style" pitchFamily="18" charset="0"/>
              </a:rPr>
              <a:t>Походження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родинні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зв'язки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одуда</a:t>
            </a:r>
            <a:r>
              <a:rPr lang="ru-RU" sz="1600" dirty="0" smtClean="0">
                <a:latin typeface="Bookman Old Style" pitchFamily="18" charset="0"/>
              </a:rPr>
              <a:t>  до </a:t>
            </a:r>
            <a:r>
              <a:rPr lang="ru-RU" sz="1600" dirty="0" err="1" smtClean="0">
                <a:latin typeface="Bookman Old Style" pitchFamily="18" charset="0"/>
              </a:rPr>
              <a:t>кінця</a:t>
            </a:r>
            <a:r>
              <a:rPr lang="ru-RU" sz="1600" dirty="0" smtClean="0">
                <a:latin typeface="Bookman Old Style" pitchFamily="18" charset="0"/>
              </a:rPr>
              <a:t> не </a:t>
            </a:r>
            <a:r>
              <a:rPr lang="ru-RU" sz="1600" dirty="0" err="1" smtClean="0">
                <a:latin typeface="Bookman Old Style" pitchFamily="18" charset="0"/>
              </a:rPr>
              <a:t>з'ясовано</a:t>
            </a:r>
            <a:r>
              <a:rPr lang="ru-RU" sz="1600" dirty="0" smtClean="0">
                <a:latin typeface="Bookman Old Style" pitchFamily="18" charset="0"/>
              </a:rPr>
              <a:t>. </a:t>
            </a:r>
            <a:r>
              <a:rPr lang="ru-RU" sz="1600" dirty="0" err="1" smtClean="0">
                <a:latin typeface="Bookman Old Style" pitchFamily="18" charset="0"/>
              </a:rPr>
              <a:t>Найбільш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близькі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родичі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нашого</a:t>
            </a:r>
            <a:r>
              <a:rPr lang="ru-RU" sz="1600" dirty="0" smtClean="0">
                <a:latin typeface="Bookman Old Style" pitchFamily="18" charset="0"/>
              </a:rPr>
              <a:t> героя - </a:t>
            </a:r>
            <a:r>
              <a:rPr lang="ru-RU" sz="1600" dirty="0" err="1" smtClean="0">
                <a:latin typeface="Bookman Old Style" pitchFamily="18" charset="0"/>
              </a:rPr>
              <a:t>ймовірно</a:t>
            </a:r>
            <a:r>
              <a:rPr lang="ru-RU" sz="1600" dirty="0" smtClean="0">
                <a:latin typeface="Bookman Old Style" pitchFamily="18" charset="0"/>
              </a:rPr>
              <a:t>, </a:t>
            </a:r>
            <a:r>
              <a:rPr lang="ru-RU" sz="1600" dirty="0" err="1" smtClean="0">
                <a:latin typeface="Bookman Old Style" pitchFamily="18" charset="0"/>
              </a:rPr>
              <a:t>африканські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деревні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одуди</a:t>
            </a:r>
            <a:r>
              <a:rPr lang="ru-RU" sz="1600" dirty="0" smtClean="0">
                <a:latin typeface="Bookman Old Style" pitchFamily="18" charset="0"/>
              </a:rPr>
              <a:t> (</a:t>
            </a:r>
            <a:r>
              <a:rPr lang="ru-RU" sz="1600" dirty="0" err="1" smtClean="0">
                <a:latin typeface="Bookman Old Style" pitchFamily="18" charset="0"/>
              </a:rPr>
              <a:t>сімейство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en-US" sz="1600" dirty="0" err="1" smtClean="0">
                <a:latin typeface="Bookman Old Style" pitchFamily="18" charset="0"/>
              </a:rPr>
              <a:t>Phoeniculidae</a:t>
            </a:r>
            <a:r>
              <a:rPr lang="en-US" sz="1600" dirty="0" smtClean="0">
                <a:latin typeface="Bookman Old Style" pitchFamily="18" charset="0"/>
              </a:rPr>
              <a:t>). </a:t>
            </a:r>
            <a:r>
              <a:rPr lang="ru-RU" sz="1600" dirty="0" err="1" smtClean="0">
                <a:latin typeface="Bookman Old Style" pitchFamily="18" charset="0"/>
              </a:rPr>
              <a:t>Інші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родичі</a:t>
            </a:r>
            <a:r>
              <a:rPr lang="ru-RU" sz="1600" dirty="0" smtClean="0">
                <a:latin typeface="Bookman Old Style" pitchFamily="18" charset="0"/>
              </a:rPr>
              <a:t> - як не дивно - </a:t>
            </a:r>
            <a:r>
              <a:rPr lang="ru-RU" sz="1600" dirty="0" err="1" smtClean="0">
                <a:latin typeface="Bookman Old Style" pitchFamily="18" charset="0"/>
              </a:rPr>
              <a:t>величезні</a:t>
            </a:r>
            <a:r>
              <a:rPr lang="ru-RU" sz="1600" dirty="0" smtClean="0">
                <a:latin typeface="Bookman Old Style" pitchFamily="18" charset="0"/>
              </a:rPr>
              <a:t> птахи-носороги (</a:t>
            </a:r>
            <a:r>
              <a:rPr lang="ru-RU" sz="1600" dirty="0" err="1" smtClean="0">
                <a:latin typeface="Bookman Old Style" pitchFamily="18" charset="0"/>
              </a:rPr>
              <a:t>сімейство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en-US" sz="1600" dirty="0" err="1" smtClean="0">
                <a:latin typeface="Bookman Old Style" pitchFamily="18" charset="0"/>
              </a:rPr>
              <a:t>Bucerotidae</a:t>
            </a:r>
            <a:r>
              <a:rPr lang="en-US" sz="1600" dirty="0" smtClean="0">
                <a:latin typeface="Bookman Old Style" pitchFamily="18" charset="0"/>
              </a:rPr>
              <a:t>) - </a:t>
            </a:r>
            <a:r>
              <a:rPr lang="ru-RU" sz="1600" dirty="0" err="1" smtClean="0">
                <a:latin typeface="Bookman Old Style" pitchFamily="18" charset="0"/>
              </a:rPr>
              <a:t>мешканці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тропіків</a:t>
            </a:r>
            <a:r>
              <a:rPr lang="ru-RU" sz="1600" dirty="0" smtClean="0">
                <a:latin typeface="Bookman Old Style" pitchFamily="18" charset="0"/>
              </a:rPr>
              <a:t> Старого </a:t>
            </a:r>
            <a:r>
              <a:rPr lang="ru-RU" sz="1600" dirty="0" err="1" smtClean="0">
                <a:latin typeface="Bookman Old Style" pitchFamily="18" charset="0"/>
              </a:rPr>
              <a:t>Світу</a:t>
            </a:r>
            <a:r>
              <a:rPr lang="ru-RU" sz="1600" dirty="0" smtClean="0">
                <a:latin typeface="Bookman Old Style" pitchFamily="18" charset="0"/>
              </a:rPr>
              <a:t>. </a:t>
            </a:r>
            <a:r>
              <a:rPr lang="ru-RU" sz="1600" dirty="0" err="1" smtClean="0">
                <a:latin typeface="Bookman Old Style" pitchFamily="18" charset="0"/>
              </a:rPr>
              <a:t>Викопний</a:t>
            </a:r>
            <a:r>
              <a:rPr lang="ru-RU" sz="1600" dirty="0" smtClean="0">
                <a:latin typeface="Bookman Old Style" pitchFamily="18" charset="0"/>
              </a:rPr>
              <a:t> птах </a:t>
            </a:r>
            <a:r>
              <a:rPr lang="en-US" sz="1600" dirty="0" err="1" smtClean="0">
                <a:latin typeface="Bookman Old Style" pitchFamily="18" charset="0"/>
              </a:rPr>
              <a:t>Cryptornis</a:t>
            </a:r>
            <a:r>
              <a:rPr lang="en-US" sz="1600" dirty="0" smtClean="0">
                <a:latin typeface="Bookman Old Style" pitchFamily="18" charset="0"/>
              </a:rPr>
              <a:t> </a:t>
            </a:r>
            <a:r>
              <a:rPr lang="en-US" sz="1600" dirty="0" err="1" smtClean="0">
                <a:latin typeface="Bookman Old Style" pitchFamily="18" charset="0"/>
              </a:rPr>
              <a:t>antiquus</a:t>
            </a:r>
            <a:r>
              <a:rPr lang="en-US" sz="1600" dirty="0" smtClean="0">
                <a:latin typeface="Bookman Old Style" pitchFamily="18" charset="0"/>
              </a:rPr>
              <a:t>, </a:t>
            </a:r>
            <a:r>
              <a:rPr lang="ru-RU" sz="1600" dirty="0" err="1" smtClean="0">
                <a:latin typeface="Bookman Old Style" pitchFamily="18" charset="0"/>
              </a:rPr>
              <a:t>якого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вважають</a:t>
            </a:r>
            <a:r>
              <a:rPr lang="ru-RU" sz="1600" dirty="0" smtClean="0">
                <a:latin typeface="Bookman Old Style" pitchFamily="18" charset="0"/>
              </a:rPr>
              <a:t> предком </a:t>
            </a:r>
            <a:r>
              <a:rPr lang="ru-RU" sz="1600" dirty="0" err="1" smtClean="0">
                <a:latin typeface="Bookman Old Style" pitchFamily="18" charset="0"/>
              </a:rPr>
              <a:t>одуда</a:t>
            </a:r>
            <a:r>
              <a:rPr lang="ru-RU" sz="1600" dirty="0" smtClean="0">
                <a:latin typeface="Bookman Old Style" pitchFamily="18" charset="0"/>
              </a:rPr>
              <a:t>, </a:t>
            </a:r>
            <a:r>
              <a:rPr lang="ru-RU" sz="1600" dirty="0" err="1" smtClean="0">
                <a:latin typeface="Bookman Old Style" pitchFamily="18" charset="0"/>
              </a:rPr>
              <a:t>був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знайдений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під</a:t>
            </a:r>
            <a:r>
              <a:rPr lang="ru-RU" sz="1600" dirty="0" smtClean="0">
                <a:latin typeface="Bookman Old Style" pitchFamily="18" charset="0"/>
              </a:rPr>
              <a:t> Парижем в </a:t>
            </a:r>
            <a:r>
              <a:rPr lang="ru-RU" sz="1600" dirty="0" err="1" smtClean="0">
                <a:latin typeface="Bookman Old Style" pitchFamily="18" charset="0"/>
              </a:rPr>
              <a:t>гіпсових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відкладеннях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середньокайнозойської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доби</a:t>
            </a:r>
            <a:r>
              <a:rPr lang="ru-RU" sz="1600" dirty="0" smtClean="0">
                <a:latin typeface="Bookman Old Style" pitchFamily="18" charset="0"/>
              </a:rPr>
              <a:t>. </a:t>
            </a:r>
            <a:r>
              <a:rPr lang="ru-RU" sz="1600" dirty="0" err="1" smtClean="0">
                <a:latin typeface="Bookman Old Style" pitchFamily="18" charset="0"/>
              </a:rPr>
              <a:t>Судячи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з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цієї</a:t>
            </a:r>
            <a:r>
              <a:rPr lang="ru-RU" sz="1600" dirty="0" smtClean="0">
                <a:latin typeface="Bookman Old Style" pitchFamily="18" charset="0"/>
              </a:rPr>
              <a:t> та </a:t>
            </a:r>
            <a:r>
              <a:rPr lang="ru-RU" sz="1600" dirty="0" err="1" smtClean="0">
                <a:latin typeface="Bookman Old Style" pitchFamily="18" charset="0"/>
              </a:rPr>
              <a:t>інших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знахідок</a:t>
            </a:r>
            <a:r>
              <a:rPr lang="ru-RU" sz="1600" dirty="0" smtClean="0">
                <a:latin typeface="Bookman Old Style" pitchFamily="18" charset="0"/>
              </a:rPr>
              <a:t>, </a:t>
            </a:r>
            <a:r>
              <a:rPr lang="ru-RU" sz="1600" dirty="0" err="1" smtClean="0">
                <a:latin typeface="Bookman Old Style" pitchFamily="18" charset="0"/>
              </a:rPr>
              <a:t>прабатьки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одудів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були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набагато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більш</a:t>
            </a:r>
            <a:r>
              <a:rPr lang="ru-RU" sz="1600" dirty="0" smtClean="0">
                <a:latin typeface="Bookman Old Style" pitchFamily="18" charset="0"/>
              </a:rPr>
              <a:t> схожими на </a:t>
            </a:r>
            <a:r>
              <a:rPr lang="ru-RU" sz="1600" dirty="0" err="1" smtClean="0">
                <a:latin typeface="Bookman Old Style" pitchFamily="18" charset="0"/>
              </a:rPr>
              <a:t>птахів-носорогів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і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мали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малорухливий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масивний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дзьоб</a:t>
            </a:r>
            <a:r>
              <a:rPr lang="ru-RU" sz="1600" dirty="0" smtClean="0">
                <a:latin typeface="Bookman Old Style" pitchFamily="18" charset="0"/>
              </a:rPr>
              <a:t> для </a:t>
            </a:r>
            <a:r>
              <a:rPr lang="ru-RU" sz="1600" dirty="0" err="1" smtClean="0">
                <a:latin typeface="Bookman Old Style" pitchFamily="18" charset="0"/>
              </a:rPr>
              <a:t>зривання</a:t>
            </a:r>
            <a:r>
              <a:rPr lang="ru-RU" sz="1600" dirty="0" smtClean="0">
                <a:latin typeface="Bookman Old Style" pitchFamily="18" charset="0"/>
              </a:rPr>
              <a:t> великих </a:t>
            </a:r>
            <a:r>
              <a:rPr lang="ru-RU" sz="1600" dirty="0" err="1" smtClean="0">
                <a:latin typeface="Bookman Old Style" pitchFamily="18" charset="0"/>
              </a:rPr>
              <a:t>плодів</a:t>
            </a:r>
            <a:r>
              <a:rPr lang="ru-RU" sz="1600" dirty="0" smtClean="0">
                <a:latin typeface="Bookman Old Style" pitchFamily="18" charset="0"/>
              </a:rPr>
              <a:t>, </a:t>
            </a:r>
            <a:r>
              <a:rPr lang="ru-RU" sz="1600" dirty="0" err="1" smtClean="0">
                <a:latin typeface="Bookman Old Style" pitchFamily="18" charset="0"/>
              </a:rPr>
              <a:t>з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якого</a:t>
            </a:r>
            <a:r>
              <a:rPr lang="ru-RU" sz="1600" dirty="0" smtClean="0">
                <a:latin typeface="Bookman Old Style" pitchFamily="18" charset="0"/>
              </a:rPr>
              <a:t> </a:t>
            </a:r>
            <a:r>
              <a:rPr lang="ru-RU" sz="1600" dirty="0" err="1" smtClean="0">
                <a:latin typeface="Bookman Old Style" pitchFamily="18" charset="0"/>
              </a:rPr>
              <a:t>еволюція</a:t>
            </a:r>
            <a:r>
              <a:rPr lang="ru-RU" sz="1600" dirty="0" smtClean="0">
                <a:latin typeface="Bookman Old Style" pitchFamily="18" charset="0"/>
              </a:rPr>
              <a:t> "</a:t>
            </a:r>
            <a:r>
              <a:rPr lang="ru-RU" sz="1600" dirty="0" err="1" smtClean="0">
                <a:latin typeface="Bookman Old Style" pitchFamily="18" charset="0"/>
              </a:rPr>
              <a:t>виточила</a:t>
            </a:r>
            <a:r>
              <a:rPr lang="ru-RU" sz="1600" dirty="0" smtClean="0">
                <a:latin typeface="Bookman Old Style" pitchFamily="18" charset="0"/>
              </a:rPr>
              <a:t>" тонкий </a:t>
            </a:r>
            <a:r>
              <a:rPr lang="ru-RU" sz="1600" dirty="0" err="1" smtClean="0">
                <a:latin typeface="Bookman Old Style" pitchFamily="18" charset="0"/>
              </a:rPr>
              <a:t>вигнутий</a:t>
            </a:r>
            <a:r>
              <a:rPr lang="ru-RU" sz="1600" dirty="0" smtClean="0">
                <a:latin typeface="Bookman Old Style" pitchFamily="18" charset="0"/>
              </a:rPr>
              <a:t> "</a:t>
            </a:r>
            <a:r>
              <a:rPr lang="ru-RU" sz="1600" dirty="0" err="1" smtClean="0">
                <a:latin typeface="Bookman Old Style" pitchFamily="18" charset="0"/>
              </a:rPr>
              <a:t>пінцет</a:t>
            </a:r>
            <a:r>
              <a:rPr lang="ru-RU" sz="1600" dirty="0" smtClean="0">
                <a:latin typeface="Bookman Old Style" pitchFamily="18" charset="0"/>
              </a:rPr>
              <a:t>" </a:t>
            </a:r>
            <a:r>
              <a:rPr lang="ru-RU" sz="1600" dirty="0" err="1" smtClean="0">
                <a:latin typeface="Bookman Old Style" pitchFamily="18" charset="0"/>
              </a:rPr>
              <a:t>сучасного</a:t>
            </a:r>
            <a:r>
              <a:rPr lang="ru-RU" sz="1600" dirty="0" smtClean="0">
                <a:latin typeface="Bookman Old Style" pitchFamily="18" charset="0"/>
              </a:rPr>
              <a:t> птаха.</a:t>
            </a:r>
            <a:endParaRPr lang="ru-RU" sz="1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6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5_m.jpg"/>
          <p:cNvPicPr>
            <a:picLocks noChangeAspect="1"/>
          </p:cNvPicPr>
          <p:nvPr/>
        </p:nvPicPr>
        <p:blipFill>
          <a:blip r:embed="rId2" cstate="print"/>
          <a:srcRect l="25000" r="22070"/>
          <a:stretch>
            <a:fillRect/>
          </a:stretch>
        </p:blipFill>
        <p:spPr>
          <a:xfrm>
            <a:off x="6143636" y="1428736"/>
            <a:ext cx="3000364" cy="5429264"/>
          </a:xfrm>
          <a:prstGeom prst="rect">
            <a:avLst/>
          </a:prstGeom>
        </p:spPr>
      </p:pic>
      <p:sp>
        <p:nvSpPr>
          <p:cNvPr id="2" name="Вертикальный текст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Гроза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павуків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0" y="1500174"/>
            <a:ext cx="6643734" cy="5357826"/>
          </a:xfrm>
          <a:prstGeom prst="plaque">
            <a:avLst>
              <a:gd name="adj" fmla="val 7843"/>
            </a:avLst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2000240"/>
            <a:ext cx="65008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latin typeface="Bookman Old Style" pitchFamily="18" charset="0"/>
              </a:rPr>
              <a:t>Хоча</a:t>
            </a:r>
            <a:r>
              <a:rPr lang="ru-RU" sz="1400" dirty="0" smtClean="0">
                <a:latin typeface="Bookman Old Style" pitchFamily="18" charset="0"/>
              </a:rPr>
              <a:t> предки </a:t>
            </a:r>
            <a:r>
              <a:rPr lang="ru-RU" sz="1400" dirty="0" err="1" smtClean="0">
                <a:latin typeface="Bookman Old Style" pitchFamily="18" charset="0"/>
              </a:rPr>
              <a:t>одуда</a:t>
            </a:r>
            <a:r>
              <a:rPr lang="ru-RU" sz="1400" dirty="0" smtClean="0">
                <a:latin typeface="Bookman Old Style" pitchFamily="18" charset="0"/>
              </a:rPr>
              <a:t>, очевидно, вели </a:t>
            </a:r>
            <a:r>
              <a:rPr lang="ru-RU" sz="1400" dirty="0" err="1" smtClean="0">
                <a:latin typeface="Bookman Old Style" pitchFamily="18" charset="0"/>
              </a:rPr>
              <a:t>деревний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спосіб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життя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їх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нащадок</a:t>
            </a:r>
            <a:r>
              <a:rPr lang="ru-RU" sz="1400" dirty="0" smtClean="0">
                <a:latin typeface="Bookman Old Style" pitchFamily="18" charset="0"/>
              </a:rPr>
              <a:t> практично не </a:t>
            </a:r>
            <a:r>
              <a:rPr lang="ru-RU" sz="1400" dirty="0" err="1" smtClean="0">
                <a:latin typeface="Bookman Old Style" pitchFamily="18" charset="0"/>
              </a:rPr>
              <a:t>полює</a:t>
            </a:r>
            <a:r>
              <a:rPr lang="ru-RU" sz="1400" dirty="0" smtClean="0">
                <a:latin typeface="Bookman Old Style" pitchFamily="18" charset="0"/>
              </a:rPr>
              <a:t> в кронах </a:t>
            </a:r>
            <a:r>
              <a:rPr lang="ru-RU" sz="1400" dirty="0" err="1" smtClean="0">
                <a:latin typeface="Bookman Old Style" pitchFamily="18" charset="0"/>
              </a:rPr>
              <a:t>або</a:t>
            </a:r>
            <a:r>
              <a:rPr lang="ru-RU" sz="1400" dirty="0" smtClean="0">
                <a:latin typeface="Bookman Old Style" pitchFamily="18" charset="0"/>
              </a:rPr>
              <a:t> в </a:t>
            </a:r>
            <a:r>
              <a:rPr lang="ru-RU" sz="1400" dirty="0" err="1" smtClean="0">
                <a:latin typeface="Bookman Old Style" pitchFamily="18" charset="0"/>
              </a:rPr>
              <a:t>повітрі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вважаючи</a:t>
            </a:r>
            <a:r>
              <a:rPr lang="ru-RU" sz="1400" dirty="0" smtClean="0">
                <a:latin typeface="Bookman Old Style" pitchFamily="18" charset="0"/>
              </a:rPr>
              <a:t> за </a:t>
            </a:r>
            <a:r>
              <a:rPr lang="ru-RU" sz="1400" dirty="0" err="1" smtClean="0">
                <a:latin typeface="Bookman Old Style" pitchFamily="18" charset="0"/>
              </a:rPr>
              <a:t>краще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збирати</a:t>
            </a:r>
            <a:r>
              <a:rPr lang="ru-RU" sz="1400" dirty="0" smtClean="0">
                <a:latin typeface="Bookman Old Style" pitchFamily="18" charset="0"/>
              </a:rPr>
              <a:t> корм на </a:t>
            </a:r>
            <a:r>
              <a:rPr lang="ru-RU" sz="1400" dirty="0" err="1" smtClean="0">
                <a:latin typeface="Bookman Old Style" pitchFamily="18" charset="0"/>
              </a:rPr>
              <a:t>землі</a:t>
            </a:r>
            <a:r>
              <a:rPr lang="ru-RU" sz="1400" dirty="0" smtClean="0">
                <a:latin typeface="Bookman Old Style" pitchFamily="18" charset="0"/>
              </a:rPr>
              <a:t>. На </a:t>
            </a:r>
            <a:r>
              <a:rPr lang="ru-RU" sz="1400" dirty="0" err="1" smtClean="0">
                <a:latin typeface="Bookman Old Style" pitchFamily="18" charset="0"/>
              </a:rPr>
              <a:t>своїх</a:t>
            </a:r>
            <a:r>
              <a:rPr lang="ru-RU" sz="1400" dirty="0" smtClean="0">
                <a:latin typeface="Bookman Old Style" pitchFamily="18" charset="0"/>
              </a:rPr>
              <a:t> коротких </a:t>
            </a:r>
            <a:r>
              <a:rPr lang="ru-RU" sz="1400" dirty="0" err="1" smtClean="0">
                <a:latin typeface="Bookman Old Style" pitchFamily="18" charset="0"/>
              </a:rPr>
              <a:t>сильних</a:t>
            </a:r>
            <a:r>
              <a:rPr lang="ru-RU" sz="1400" dirty="0" smtClean="0">
                <a:latin typeface="Bookman Old Style" pitchFamily="18" charset="0"/>
              </a:rPr>
              <a:t> ногах </a:t>
            </a:r>
            <a:r>
              <a:rPr lang="ru-RU" sz="1400" dirty="0" err="1" smtClean="0">
                <a:latin typeface="Bookman Old Style" pitchFamily="18" charset="0"/>
              </a:rPr>
              <a:t>одуд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може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ходити</a:t>
            </a:r>
            <a:r>
              <a:rPr lang="ru-RU" sz="1400" dirty="0" smtClean="0">
                <a:latin typeface="Bookman Old Style" pitchFamily="18" charset="0"/>
              </a:rPr>
              <a:t> годинами, </a:t>
            </a:r>
            <a:r>
              <a:rPr lang="ru-RU" sz="1400" dirty="0" err="1" smtClean="0">
                <a:latin typeface="Bookman Old Style" pitchFamily="18" charset="0"/>
              </a:rPr>
              <a:t>періодично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зупиняючись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біля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нірки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або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щілини</a:t>
            </a:r>
            <a:r>
              <a:rPr lang="ru-RU" sz="1400" dirty="0" smtClean="0">
                <a:latin typeface="Bookman Old Style" pitchFamily="18" charset="0"/>
              </a:rPr>
              <a:t>, яка впало </a:t>
            </a:r>
            <a:r>
              <a:rPr lang="ru-RU" sz="1400" dirty="0" err="1" smtClean="0">
                <a:latin typeface="Bookman Old Style" pitchFamily="18" charset="0"/>
              </a:rPr>
              <a:t>йому</a:t>
            </a:r>
            <a:r>
              <a:rPr lang="ru-RU" sz="1400" dirty="0" smtClean="0">
                <a:latin typeface="Bookman Old Style" pitchFamily="18" charset="0"/>
              </a:rPr>
              <a:t> в око, </a:t>
            </a:r>
            <a:r>
              <a:rPr lang="ru-RU" sz="1400" dirty="0" err="1" smtClean="0">
                <a:latin typeface="Bookman Old Style" pitchFamily="18" charset="0"/>
              </a:rPr>
              <a:t>щоб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запустити</a:t>
            </a:r>
            <a:r>
              <a:rPr lang="ru-RU" sz="1400" dirty="0" smtClean="0">
                <a:latin typeface="Bookman Old Style" pitchFamily="18" charset="0"/>
              </a:rPr>
              <a:t> в </a:t>
            </a:r>
            <a:r>
              <a:rPr lang="ru-RU" sz="1400" dirty="0" err="1" smtClean="0">
                <a:latin typeface="Bookman Old Style" pitchFamily="18" charset="0"/>
              </a:rPr>
              <a:t>неї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дзьоб</a:t>
            </a:r>
            <a:r>
              <a:rPr lang="ru-RU" sz="1400" dirty="0" smtClean="0">
                <a:latin typeface="Bookman Old Style" pitchFamily="18" charset="0"/>
              </a:rPr>
              <a:t>-"зонд". </a:t>
            </a:r>
            <a:r>
              <a:rPr lang="ru-RU" sz="1400" dirty="0" err="1" smtClean="0">
                <a:latin typeface="Bookman Old Style" pitchFamily="18" charset="0"/>
              </a:rPr>
              <a:t>Ретельне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обстеження</a:t>
            </a:r>
            <a:r>
              <a:rPr lang="ru-RU" sz="1400" dirty="0" smtClean="0">
                <a:latin typeface="Bookman Old Style" pitchFamily="18" charset="0"/>
              </a:rPr>
              <a:t> приносить </a:t>
            </a:r>
            <a:r>
              <a:rPr lang="ru-RU" sz="1400" dirty="0" err="1" smtClean="0">
                <a:latin typeface="Bookman Old Style" pitchFamily="18" charset="0"/>
              </a:rPr>
              <a:t>непогану</a:t>
            </a:r>
            <a:r>
              <a:rPr lang="ru-RU" sz="1400" dirty="0" smtClean="0">
                <a:latin typeface="Bookman Old Style" pitchFamily="18" charset="0"/>
              </a:rPr>
              <a:t> поживу у </a:t>
            </a:r>
            <a:r>
              <a:rPr lang="ru-RU" sz="1400" dirty="0" err="1" smtClean="0">
                <a:latin typeface="Bookman Old Style" pitchFamily="18" charset="0"/>
              </a:rPr>
              <a:t>вигляді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різноманітних</a:t>
            </a:r>
            <a:r>
              <a:rPr lang="ru-RU" sz="1400" dirty="0" smtClean="0">
                <a:latin typeface="Bookman Old Style" pitchFamily="18" charset="0"/>
              </a:rPr>
              <a:t> комах, а </a:t>
            </a:r>
            <a:r>
              <a:rPr lang="ru-RU" sz="1400" dirty="0" err="1" smtClean="0">
                <a:latin typeface="Bookman Old Style" pitchFamily="18" charset="0"/>
              </a:rPr>
              <a:t>іноді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й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дрібної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ящірки</a:t>
            </a:r>
            <a:r>
              <a:rPr lang="ru-RU" sz="1400" dirty="0" smtClean="0">
                <a:latin typeface="Bookman Old Style" pitchFamily="18" charset="0"/>
              </a:rPr>
              <a:t>. </a:t>
            </a:r>
            <a:r>
              <a:rPr lang="ru-RU" sz="1400" dirty="0" err="1" smtClean="0">
                <a:latin typeface="Bookman Old Style" pitchFamily="18" charset="0"/>
              </a:rPr>
              <a:t>Іноді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одуди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виманюють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нірок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павуків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обережно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торкаючись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дзьобом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натягненої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біля</a:t>
            </a:r>
            <a:r>
              <a:rPr lang="ru-RU" sz="1400" dirty="0" smtClean="0">
                <a:latin typeface="Bookman Old Style" pitchFamily="18" charset="0"/>
              </a:rPr>
              <a:t> входу </a:t>
            </a:r>
            <a:r>
              <a:rPr lang="ru-RU" sz="1400" dirty="0" err="1" smtClean="0">
                <a:latin typeface="Bookman Old Style" pitchFamily="18" charset="0"/>
              </a:rPr>
              <a:t>мисливської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павутини</a:t>
            </a:r>
            <a:r>
              <a:rPr lang="ru-RU" sz="1400" dirty="0" smtClean="0">
                <a:latin typeface="Bookman Old Style" pitchFamily="18" charset="0"/>
              </a:rPr>
              <a:t>. Введений в </a:t>
            </a:r>
            <a:r>
              <a:rPr lang="ru-RU" sz="1400" dirty="0" err="1" smtClean="0">
                <a:latin typeface="Bookman Old Style" pitchFamily="18" charset="0"/>
              </a:rPr>
              <a:t>оману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павук</a:t>
            </a:r>
            <a:r>
              <a:rPr lang="ru-RU" sz="1400" dirty="0" smtClean="0">
                <a:latin typeface="Bookman Old Style" pitchFamily="18" charset="0"/>
              </a:rPr>
              <a:t> прямую до </a:t>
            </a:r>
            <a:r>
              <a:rPr lang="ru-RU" sz="1400" dirty="0" err="1" smtClean="0">
                <a:latin typeface="Bookman Old Style" pitchFamily="18" charset="0"/>
              </a:rPr>
              <a:t>жертви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що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заплуталася</a:t>
            </a:r>
            <a:r>
              <a:rPr lang="ru-RU" sz="1400" dirty="0" smtClean="0">
                <a:latin typeface="Bookman Old Style" pitchFamily="18" charset="0"/>
              </a:rPr>
              <a:t> в </a:t>
            </a:r>
            <a:r>
              <a:rPr lang="ru-RU" sz="1400" dirty="0" err="1" smtClean="0">
                <a:latin typeface="Bookman Old Style" pitchFamily="18" charset="0"/>
              </a:rPr>
              <a:t>його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мережі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але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й</a:t>
            </a:r>
            <a:r>
              <a:rPr lang="ru-RU" sz="1400" dirty="0" smtClean="0">
                <a:latin typeface="Bookman Old Style" pitchFamily="18" charset="0"/>
              </a:rPr>
              <a:t> сам </a:t>
            </a:r>
            <a:r>
              <a:rPr lang="ru-RU" sz="1400" dirty="0" err="1" smtClean="0">
                <a:latin typeface="Bookman Old Style" pitchFamily="18" charset="0"/>
              </a:rPr>
              <a:t>відразу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стає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здобиччю</a:t>
            </a:r>
            <a:r>
              <a:rPr lang="ru-RU" sz="1400" dirty="0" smtClean="0">
                <a:latin typeface="Bookman Old Style" pitchFamily="18" charset="0"/>
              </a:rPr>
              <a:t>. </a:t>
            </a:r>
          </a:p>
          <a:p>
            <a:pPr algn="ctr"/>
            <a:endParaRPr lang="ru-RU" sz="1400" dirty="0" smtClean="0">
              <a:latin typeface="Bookman Old Style" pitchFamily="18" charset="0"/>
            </a:endParaRPr>
          </a:p>
          <a:p>
            <a:pPr algn="ctr"/>
            <a:r>
              <a:rPr lang="ru-RU" sz="1400" dirty="0" err="1" smtClean="0">
                <a:latin typeface="Bookman Old Style" pitchFamily="18" charset="0"/>
              </a:rPr>
              <a:t>Спостерігаючи</a:t>
            </a:r>
            <a:r>
              <a:rPr lang="ru-RU" sz="1400" dirty="0" smtClean="0">
                <a:latin typeface="Bookman Old Style" pitchFamily="18" charset="0"/>
              </a:rPr>
              <a:t> за трапезою </a:t>
            </a:r>
            <a:r>
              <a:rPr lang="ru-RU" sz="1400" dirty="0" err="1" smtClean="0">
                <a:latin typeface="Bookman Old Style" pitchFamily="18" charset="0"/>
              </a:rPr>
              <a:t>одуда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можна</a:t>
            </a:r>
            <a:r>
              <a:rPr lang="ru-RU" sz="1400" dirty="0" smtClean="0">
                <a:latin typeface="Bookman Old Style" pitchFamily="18" charset="0"/>
              </a:rPr>
              <a:t> стати </a:t>
            </a:r>
            <a:r>
              <a:rPr lang="ru-RU" sz="1400" dirty="0" err="1" smtClean="0">
                <a:latin typeface="Bookman Old Style" pitchFamily="18" charset="0"/>
              </a:rPr>
              <a:t>свідком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кумедних</a:t>
            </a:r>
            <a:r>
              <a:rPr lang="ru-RU" sz="1400" dirty="0" smtClean="0">
                <a:latin typeface="Bookman Old Style" pitchFamily="18" charset="0"/>
              </a:rPr>
              <a:t> "</a:t>
            </a:r>
            <a:r>
              <a:rPr lang="ru-RU" sz="1400" dirty="0" err="1" smtClean="0">
                <a:latin typeface="Bookman Old Style" pitchFamily="18" charset="0"/>
              </a:rPr>
              <a:t>циркових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етюдів</a:t>
            </a:r>
            <a:r>
              <a:rPr lang="ru-RU" sz="1400" dirty="0" smtClean="0">
                <a:latin typeface="Bookman Old Style" pitchFamily="18" charset="0"/>
              </a:rPr>
              <a:t>". </a:t>
            </a:r>
            <a:r>
              <a:rPr lang="ru-RU" sz="1400" dirty="0" err="1" smtClean="0">
                <a:latin typeface="Bookman Old Style" pitchFamily="18" charset="0"/>
              </a:rPr>
              <a:t>Вивудивши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велику</a:t>
            </a:r>
            <a:r>
              <a:rPr lang="ru-RU" sz="1400" dirty="0" smtClean="0">
                <a:latin typeface="Bookman Old Style" pitchFamily="18" charset="0"/>
              </a:rPr>
              <a:t> "дичину" - </a:t>
            </a:r>
            <a:r>
              <a:rPr lang="ru-RU" sz="1400" dirty="0" err="1" smtClean="0">
                <a:latin typeface="Bookman Old Style" pitchFamily="18" charset="0"/>
              </a:rPr>
              <a:t>вовчка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щипавку</a:t>
            </a:r>
            <a:r>
              <a:rPr lang="ru-RU" sz="1400" dirty="0" smtClean="0">
                <a:latin typeface="Bookman Old Style" pitchFamily="18" charset="0"/>
              </a:rPr>
              <a:t>, а </a:t>
            </a:r>
            <a:r>
              <a:rPr lang="ru-RU" sz="1400" dirty="0" err="1" smtClean="0">
                <a:latin typeface="Bookman Old Style" pitchFamily="18" charset="0"/>
              </a:rPr>
              <a:t>іноді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й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скорпіона</a:t>
            </a:r>
            <a:r>
              <a:rPr lang="ru-RU" sz="1400" dirty="0" smtClean="0">
                <a:latin typeface="Bookman Old Style" pitchFamily="18" charset="0"/>
              </a:rPr>
              <a:t>, - птах не </a:t>
            </a:r>
            <a:r>
              <a:rPr lang="ru-RU" sz="1400" dirty="0" err="1" smtClean="0">
                <a:latin typeface="Bookman Old Style" pitchFamily="18" charset="0"/>
              </a:rPr>
              <a:t>може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вбити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її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здавлюючи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гінкими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кінчиками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свого</a:t>
            </a:r>
            <a:r>
              <a:rPr lang="ru-RU" sz="1400" dirty="0" smtClean="0">
                <a:latin typeface="Bookman Old Style" pitchFamily="18" charset="0"/>
              </a:rPr>
              <a:t> "</a:t>
            </a:r>
            <a:r>
              <a:rPr lang="ru-RU" sz="1400" dirty="0" err="1" smtClean="0">
                <a:latin typeface="Bookman Old Style" pitchFamily="18" charset="0"/>
              </a:rPr>
              <a:t>пінцета</a:t>
            </a:r>
            <a:r>
              <a:rPr lang="ru-RU" sz="1400" dirty="0" smtClean="0">
                <a:latin typeface="Bookman Old Style" pitchFamily="18" charset="0"/>
              </a:rPr>
              <a:t>", тому </a:t>
            </a:r>
            <a:r>
              <a:rPr lang="ru-RU" sz="1400" dirty="0" err="1" smtClean="0">
                <a:latin typeface="Bookman Old Style" pitchFamily="18" charset="0"/>
              </a:rPr>
              <a:t>підкидає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щоб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зловити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розчавити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більш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міцною</a:t>
            </a:r>
            <a:r>
              <a:rPr lang="ru-RU" sz="1400" dirty="0" smtClean="0">
                <a:latin typeface="Bookman Old Style" pitchFamily="18" charset="0"/>
              </a:rPr>
              <a:t> основою </a:t>
            </a:r>
            <a:r>
              <a:rPr lang="ru-RU" sz="1400" dirty="0" err="1" smtClean="0">
                <a:latin typeface="Bookman Old Style" pitchFamily="18" charset="0"/>
              </a:rPr>
              <a:t>дзьоба</a:t>
            </a:r>
            <a:r>
              <a:rPr lang="ru-RU" sz="1400" dirty="0" smtClean="0">
                <a:latin typeface="Bookman Old Style" pitchFamily="18" charset="0"/>
              </a:rPr>
              <a:t>. Часом </a:t>
            </a:r>
            <a:r>
              <a:rPr lang="ru-RU" sz="1400" dirty="0" err="1" smtClean="0">
                <a:latin typeface="Bookman Old Style" pitchFamily="18" charset="0"/>
              </a:rPr>
              <a:t>таке</a:t>
            </a:r>
            <a:r>
              <a:rPr lang="ru-RU" sz="1400" dirty="0" smtClean="0">
                <a:latin typeface="Bookman Old Style" pitchFamily="18" charset="0"/>
              </a:rPr>
              <a:t> "</a:t>
            </a:r>
            <a:r>
              <a:rPr lang="ru-RU" sz="1400" dirty="0" err="1" smtClean="0">
                <a:latin typeface="Bookman Old Style" pitchFamily="18" charset="0"/>
              </a:rPr>
              <a:t>жонглювання</a:t>
            </a:r>
            <a:r>
              <a:rPr lang="ru-RU" sz="1400" dirty="0" smtClean="0">
                <a:latin typeface="Bookman Old Style" pitchFamily="18" charset="0"/>
              </a:rPr>
              <a:t>" </a:t>
            </a:r>
            <a:r>
              <a:rPr lang="ru-RU" sz="1400" dirty="0" err="1" smtClean="0">
                <a:latin typeface="Bookman Old Style" pitchFamily="18" charset="0"/>
              </a:rPr>
              <a:t>триває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довго</a:t>
            </a:r>
            <a:r>
              <a:rPr lang="ru-RU" sz="1400" dirty="0" smtClean="0">
                <a:latin typeface="Bookman Old Style" pitchFamily="18" charset="0"/>
              </a:rPr>
              <a:t>, аж доки, </a:t>
            </a:r>
            <a:r>
              <a:rPr lang="ru-RU" sz="1400" dirty="0" err="1" smtClean="0">
                <a:latin typeface="Bookman Old Style" pitchFamily="18" charset="0"/>
              </a:rPr>
              <a:t>нарешті</a:t>
            </a:r>
            <a:r>
              <a:rPr lang="ru-RU" sz="1400" dirty="0" smtClean="0">
                <a:latin typeface="Bookman Old Style" pitchFamily="18" charset="0"/>
              </a:rPr>
              <a:t>, харч не </a:t>
            </a:r>
            <a:r>
              <a:rPr lang="ru-RU" sz="1400" dirty="0" err="1" smtClean="0">
                <a:latin typeface="Bookman Old Style" pitchFamily="18" charset="0"/>
              </a:rPr>
              <a:t>набуде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зручного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положення</a:t>
            </a:r>
            <a:r>
              <a:rPr lang="ru-RU" sz="1400" dirty="0" smtClean="0">
                <a:latin typeface="Bookman Old Style" pitchFamily="18" charset="0"/>
              </a:rPr>
              <a:t>. Часом </a:t>
            </a:r>
            <a:r>
              <a:rPr lang="ru-RU" sz="1400" dirty="0" err="1" smtClean="0">
                <a:latin typeface="Bookman Old Style" pitchFamily="18" charset="0"/>
              </a:rPr>
              <a:t>одуду</a:t>
            </a:r>
            <a:r>
              <a:rPr lang="ru-RU" sz="1400" dirty="0" smtClean="0">
                <a:latin typeface="Bookman Old Style" pitchFamily="18" charset="0"/>
              </a:rPr>
              <a:t> доводиться </a:t>
            </a:r>
            <a:r>
              <a:rPr lang="ru-RU" sz="1400" dirty="0" err="1" smtClean="0">
                <a:latin typeface="Bookman Old Style" pitchFamily="18" charset="0"/>
              </a:rPr>
              <a:t>роздовбувати</a:t>
            </a:r>
            <a:r>
              <a:rPr lang="ru-RU" sz="1400" dirty="0" smtClean="0">
                <a:latin typeface="Bookman Old Style" pitchFamily="18" charset="0"/>
              </a:rPr>
              <a:t> "</a:t>
            </a:r>
            <a:r>
              <a:rPr lang="ru-RU" sz="1400" dirty="0" err="1" smtClean="0">
                <a:latin typeface="Bookman Old Style" pitchFamily="18" charset="0"/>
              </a:rPr>
              <a:t>броньовані</a:t>
            </a:r>
            <a:r>
              <a:rPr lang="ru-RU" sz="1400" dirty="0" smtClean="0">
                <a:latin typeface="Bookman Old Style" pitchFamily="18" charset="0"/>
              </a:rPr>
              <a:t>" </a:t>
            </a:r>
            <a:r>
              <a:rPr lang="ru-RU" sz="1400" dirty="0" err="1" smtClean="0">
                <a:latin typeface="Bookman Old Style" pitchFamily="18" charset="0"/>
              </a:rPr>
              <a:t>харчові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об'єкти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б'ючи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їх</a:t>
            </a:r>
            <a:r>
              <a:rPr lang="ru-RU" sz="1400" dirty="0" smtClean="0">
                <a:latin typeface="Bookman Old Style" pitchFamily="18" charset="0"/>
              </a:rPr>
              <a:t> об </a:t>
            </a:r>
            <a:r>
              <a:rPr lang="ru-RU" sz="1400" dirty="0" err="1" smtClean="0">
                <a:latin typeface="Bookman Old Style" pitchFamily="18" charset="0"/>
              </a:rPr>
              <a:t>камінь</a:t>
            </a:r>
            <a:r>
              <a:rPr lang="ru-RU" sz="1400" dirty="0" smtClean="0">
                <a:latin typeface="Bookman Old Style" pitchFamily="18" charset="0"/>
              </a:rPr>
              <a:t>, як </a:t>
            </a:r>
            <a:r>
              <a:rPr lang="ru-RU" sz="1400" dirty="0" err="1" smtClean="0">
                <a:latin typeface="Bookman Old Style" pitchFamily="18" charset="0"/>
              </a:rPr>
              <a:t>це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робить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його</a:t>
            </a:r>
            <a:r>
              <a:rPr lang="ru-RU" sz="1400" dirty="0" smtClean="0">
                <a:latin typeface="Bookman Old Style" pitchFamily="18" charset="0"/>
              </a:rPr>
              <a:t> далекий родич - </a:t>
            </a:r>
            <a:r>
              <a:rPr lang="ru-RU" sz="1400" dirty="0" err="1" smtClean="0">
                <a:latin typeface="Bookman Old Style" pitchFamily="18" charset="0"/>
              </a:rPr>
              <a:t>рибалочка</a:t>
            </a:r>
            <a:r>
              <a:rPr lang="ru-RU" sz="1400" dirty="0" smtClean="0">
                <a:latin typeface="Bookman Old Style" pitchFamily="18" charset="0"/>
              </a:rPr>
              <a:t>.</a:t>
            </a:r>
            <a:endParaRPr lang="ru-RU" sz="1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7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1643050"/>
            <a:ext cx="7358114" cy="4929222"/>
          </a:xfrm>
          <a:prstGeom prst="rect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Вертикальный текст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Одуд в культурі народів світу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4" name="Кольцо 3"/>
          <p:cNvSpPr/>
          <p:nvPr/>
        </p:nvSpPr>
        <p:spPr>
          <a:xfrm>
            <a:off x="214282" y="1643050"/>
            <a:ext cx="8929718" cy="4929222"/>
          </a:xfrm>
          <a:prstGeom prst="donut">
            <a:avLst>
              <a:gd name="adj" fmla="val 2233"/>
            </a:avLst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2214554"/>
            <a:ext cx="60722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 — </a:t>
            </a:r>
            <a:r>
              <a:rPr lang="ru-RU" dirty="0" err="1" smtClean="0">
                <a:latin typeface="Bookman Old Style" pitchFamily="18" charset="0"/>
              </a:rPr>
              <a:t>помітний</a:t>
            </a:r>
            <a:r>
              <a:rPr lang="ru-RU" dirty="0" smtClean="0">
                <a:latin typeface="Bookman Old Style" pitchFamily="18" charset="0"/>
              </a:rPr>
              <a:t> птах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спрадавна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згадується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різних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літературних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джерелах</a:t>
            </a:r>
            <a:r>
              <a:rPr lang="ru-RU" dirty="0" smtClean="0">
                <a:latin typeface="Bookman Old Style" pitchFamily="18" charset="0"/>
              </a:rPr>
              <a:t>, у тому </a:t>
            </a:r>
            <a:r>
              <a:rPr lang="ru-RU" dirty="0" err="1" smtClean="0">
                <a:latin typeface="Bookman Old Style" pitchFamily="18" charset="0"/>
              </a:rPr>
              <a:t>числі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священних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писаннях</a:t>
            </a:r>
            <a:r>
              <a:rPr lang="ru-RU" dirty="0" smtClean="0">
                <a:latin typeface="Bookman Old Style" pitchFamily="18" charset="0"/>
              </a:rPr>
              <a:t> — </a:t>
            </a:r>
            <a:r>
              <a:rPr lang="ru-RU" dirty="0" err="1" smtClean="0">
                <a:latin typeface="Bookman Old Style" pitchFamily="18" charset="0"/>
              </a:rPr>
              <a:t>Корані</a:t>
            </a:r>
            <a:r>
              <a:rPr lang="ru-RU" dirty="0" smtClean="0">
                <a:latin typeface="Bookman Old Style" pitchFamily="18" charset="0"/>
              </a:rPr>
              <a:t> та </a:t>
            </a:r>
            <a:r>
              <a:rPr lang="ru-RU" dirty="0" err="1" smtClean="0">
                <a:latin typeface="Bookman Old Style" pitchFamily="18" charset="0"/>
              </a:rPr>
              <a:t>Біблії</a:t>
            </a:r>
            <a:r>
              <a:rPr lang="ru-RU" dirty="0" smtClean="0">
                <a:latin typeface="Bookman Old Style" pitchFamily="18" charset="0"/>
              </a:rPr>
              <a:t>. У </a:t>
            </a:r>
            <a:r>
              <a:rPr lang="ru-RU" dirty="0" err="1" smtClean="0">
                <a:latin typeface="Bookman Old Style" pitchFamily="18" charset="0"/>
              </a:rPr>
              <a:t>давньогрецькій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міфології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згідно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творами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стародавніх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класиків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фракійській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цар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Терей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син</a:t>
            </a:r>
            <a:r>
              <a:rPr lang="ru-RU" dirty="0" smtClean="0">
                <a:latin typeface="Bookman Old Style" pitchFamily="18" charset="0"/>
              </a:rPr>
              <a:t> бога </a:t>
            </a:r>
            <a:r>
              <a:rPr lang="ru-RU" dirty="0" err="1" smtClean="0">
                <a:latin typeface="Bookman Old Style" pitchFamily="18" charset="0"/>
              </a:rPr>
              <a:t>війни</a:t>
            </a:r>
            <a:r>
              <a:rPr lang="ru-RU" dirty="0" smtClean="0">
                <a:latin typeface="Bookman Old Style" pitchFamily="18" charset="0"/>
              </a:rPr>
              <a:t> Ареса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бістонської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німфи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був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перетворений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після</a:t>
            </a:r>
            <a:r>
              <a:rPr lang="ru-RU" dirty="0" smtClean="0">
                <a:latin typeface="Bookman Old Style" pitchFamily="18" charset="0"/>
              </a:rPr>
              <a:t> того, як </a:t>
            </a:r>
            <a:r>
              <a:rPr lang="ru-RU" dirty="0" err="1" smtClean="0">
                <a:latin typeface="Bookman Old Style" pitchFamily="18" charset="0"/>
              </a:rPr>
              <a:t>спробував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убити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своїх</a:t>
            </a:r>
            <a:r>
              <a:rPr lang="ru-RU" dirty="0" smtClean="0">
                <a:latin typeface="Bookman Old Style" pitchFamily="18" charset="0"/>
              </a:rPr>
              <a:t> дружин. У </a:t>
            </a:r>
            <a:r>
              <a:rPr lang="ru-RU" dirty="0" err="1" smtClean="0">
                <a:latin typeface="Bookman Old Style" pitchFamily="18" charset="0"/>
              </a:rPr>
              <a:t>інгушів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чеченців</a:t>
            </a:r>
            <a:r>
              <a:rPr lang="ru-RU" dirty="0" smtClean="0">
                <a:latin typeface="Bookman Old Style" pitchFamily="18" charset="0"/>
              </a:rPr>
              <a:t> до </a:t>
            </a:r>
            <a:r>
              <a:rPr lang="ru-RU" dirty="0" err="1" smtClean="0">
                <a:latin typeface="Bookman Old Style" pitchFamily="18" charset="0"/>
              </a:rPr>
              <a:t>ухвалення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ісламу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 («</a:t>
            </a:r>
            <a:r>
              <a:rPr lang="ru-RU" dirty="0" err="1" smtClean="0">
                <a:latin typeface="Bookman Old Style" pitchFamily="18" charset="0"/>
              </a:rPr>
              <a:t>тушол-котам</a:t>
            </a:r>
            <a:r>
              <a:rPr lang="ru-RU" dirty="0" smtClean="0">
                <a:latin typeface="Bookman Old Style" pitchFamily="18" charset="0"/>
              </a:rPr>
              <a:t>») </a:t>
            </a:r>
            <a:r>
              <a:rPr lang="ru-RU" dirty="0" err="1" smtClean="0">
                <a:latin typeface="Bookman Old Style" pitchFamily="18" charset="0"/>
              </a:rPr>
              <a:t>вважався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священним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птахом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символізував</a:t>
            </a:r>
            <a:r>
              <a:rPr lang="ru-RU" dirty="0" smtClean="0">
                <a:latin typeface="Bookman Old Style" pitchFamily="18" charset="0"/>
              </a:rPr>
              <a:t> богиню </a:t>
            </a:r>
            <a:r>
              <a:rPr lang="ru-RU" dirty="0" err="1" smtClean="0">
                <a:latin typeface="Bookman Old Style" pitchFamily="18" charset="0"/>
              </a:rPr>
              <a:t>весни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родючості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дітонародження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Тушолі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Убити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можна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було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лише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дозволу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жерця</a:t>
            </a:r>
            <a:r>
              <a:rPr lang="ru-RU" dirty="0" smtClean="0">
                <a:latin typeface="Bookman Old Style" pitchFamily="18" charset="0"/>
              </a:rPr>
              <a:t> для </a:t>
            </a:r>
            <a:r>
              <a:rPr lang="ru-RU" dirty="0" err="1" smtClean="0">
                <a:latin typeface="Bookman Old Style" pitchFamily="18" charset="0"/>
              </a:rPr>
              <a:t>ритуальних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цілей</a:t>
            </a:r>
            <a:r>
              <a:rPr lang="ru-RU" dirty="0" smtClean="0">
                <a:latin typeface="Bookman Old Style" pitchFamily="18" charset="0"/>
              </a:rPr>
              <a:t>, а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гніздо</a:t>
            </a:r>
            <a:r>
              <a:rPr lang="ru-RU" dirty="0" smtClean="0">
                <a:latin typeface="Bookman Old Style" pitchFamily="18" charset="0"/>
              </a:rPr>
              <a:t> у </a:t>
            </a:r>
            <a:r>
              <a:rPr lang="ru-RU" dirty="0" err="1" smtClean="0">
                <a:latin typeface="Bookman Old Style" pitchFamily="18" charset="0"/>
              </a:rPr>
              <a:t>дворі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вважалося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хорошою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прикметою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8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одним вырезанным углом 2"/>
          <p:cNvSpPr/>
          <p:nvPr/>
        </p:nvSpPr>
        <p:spPr>
          <a:xfrm>
            <a:off x="214282" y="285728"/>
            <a:ext cx="8929718" cy="3500462"/>
          </a:xfrm>
          <a:prstGeom prst="snip1Rect">
            <a:avLst>
              <a:gd name="adj" fmla="val 1707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57158" y="428604"/>
            <a:ext cx="84296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ookman Old Style" pitchFamily="18" charset="0"/>
              </a:rPr>
              <a:t>В </a:t>
            </a:r>
            <a:r>
              <a:rPr lang="ru-RU" dirty="0" err="1" smtClean="0">
                <a:latin typeface="Bookman Old Style" pitchFamily="18" charset="0"/>
              </a:rPr>
              <a:t>арабському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Єгипті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вважали</a:t>
            </a:r>
            <a:r>
              <a:rPr lang="ru-RU" dirty="0" smtClean="0">
                <a:latin typeface="Bookman Old Style" pitchFamily="18" charset="0"/>
              </a:rPr>
              <a:t> символом </a:t>
            </a:r>
            <a:r>
              <a:rPr lang="ru-RU" dirty="0" err="1" smtClean="0">
                <a:latin typeface="Bookman Old Style" pitchFamily="18" charset="0"/>
              </a:rPr>
              <a:t>подяки</a:t>
            </a:r>
            <a:r>
              <a:rPr lang="ru-RU" dirty="0" smtClean="0">
                <a:latin typeface="Bookman Old Style" pitchFamily="18" charset="0"/>
              </a:rPr>
              <a:t> та </a:t>
            </a:r>
            <a:r>
              <a:rPr lang="ru-RU" dirty="0" err="1" smtClean="0">
                <a:latin typeface="Bookman Old Style" pitchFamily="18" charset="0"/>
              </a:rPr>
              <a:t>любові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зображували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поруч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дітьми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піклуються</a:t>
            </a:r>
            <a:r>
              <a:rPr lang="ru-RU" dirty="0" smtClean="0">
                <a:latin typeface="Bookman Old Style" pitchFamily="18" charset="0"/>
              </a:rPr>
              <a:t> про </a:t>
            </a:r>
            <a:r>
              <a:rPr lang="ru-RU" dirty="0" err="1" smtClean="0">
                <a:latin typeface="Bookman Old Style" pitchFamily="18" charset="0"/>
              </a:rPr>
              <a:t>своїх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батків</a:t>
            </a:r>
            <a:r>
              <a:rPr lang="ru-RU" dirty="0" smtClean="0">
                <a:latin typeface="Bookman Old Style" pitchFamily="18" charset="0"/>
              </a:rPr>
              <a:t>. У </a:t>
            </a:r>
            <a:r>
              <a:rPr lang="ru-RU" dirty="0" err="1" smtClean="0">
                <a:latin typeface="Bookman Old Style" pitchFamily="18" charset="0"/>
              </a:rPr>
              <a:t>ісламі</a:t>
            </a:r>
            <a:r>
              <a:rPr lang="ru-RU" dirty="0" smtClean="0">
                <a:latin typeface="Bookman Old Style" pitchFamily="18" charset="0"/>
              </a:rPr>
              <a:t> (Коран 27:20-28)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деяких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єврейських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джерелах</a:t>
            </a:r>
            <a:r>
              <a:rPr lang="ru-RU" dirty="0" smtClean="0">
                <a:latin typeface="Bookman Old Style" pitchFamily="18" charset="0"/>
              </a:rPr>
              <a:t> (таких як «</a:t>
            </a:r>
            <a:r>
              <a:rPr lang="ru-RU" dirty="0" err="1" smtClean="0">
                <a:latin typeface="Bookman Old Style" pitchFamily="18" charset="0"/>
              </a:rPr>
              <a:t>Таргум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Шені</a:t>
            </a:r>
            <a:r>
              <a:rPr lang="ru-RU" dirty="0" smtClean="0">
                <a:latin typeface="Bookman Old Style" pitchFamily="18" charset="0"/>
              </a:rPr>
              <a:t>» до «Книги </a:t>
            </a:r>
            <a:r>
              <a:rPr lang="ru-RU" dirty="0" err="1" smtClean="0">
                <a:latin typeface="Bookman Old Style" pitchFamily="18" charset="0"/>
              </a:rPr>
              <a:t>Есфірь</a:t>
            </a:r>
            <a:r>
              <a:rPr lang="ru-RU" dirty="0" smtClean="0">
                <a:latin typeface="Bookman Old Style" pitchFamily="18" charset="0"/>
              </a:rPr>
              <a:t>»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«</a:t>
            </a:r>
            <a:r>
              <a:rPr lang="ru-RU" dirty="0" err="1" smtClean="0">
                <a:latin typeface="Bookman Old Style" pitchFamily="18" charset="0"/>
              </a:rPr>
              <a:t>Мідраш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Мішлей</a:t>
            </a:r>
            <a:r>
              <a:rPr lang="ru-RU" dirty="0" smtClean="0">
                <a:latin typeface="Bookman Old Style" pitchFamily="18" charset="0"/>
              </a:rPr>
              <a:t>», </a:t>
            </a:r>
            <a:r>
              <a:rPr lang="ru-RU" dirty="0" err="1" smtClean="0">
                <a:latin typeface="Bookman Old Style" pitchFamily="18" charset="0"/>
              </a:rPr>
              <a:t>мідраш</a:t>
            </a:r>
            <a:r>
              <a:rPr lang="ru-RU" dirty="0" smtClean="0">
                <a:latin typeface="Bookman Old Style" pitchFamily="18" charset="0"/>
              </a:rPr>
              <a:t> до Книги Притч) </a:t>
            </a:r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асоціювався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повелителем </a:t>
            </a:r>
            <a:r>
              <a:rPr lang="ru-RU" dirty="0" err="1" smtClean="0">
                <a:latin typeface="Bookman Old Style" pitchFamily="18" charset="0"/>
              </a:rPr>
              <a:t>птахів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звірів</a:t>
            </a:r>
            <a:r>
              <a:rPr lang="ru-RU" dirty="0" smtClean="0">
                <a:latin typeface="Bookman Old Style" pitchFamily="18" charset="0"/>
              </a:rPr>
              <a:t> царем Соломоном. </a:t>
            </a:r>
            <a:r>
              <a:rPr lang="ru-RU" dirty="0" err="1" smtClean="0">
                <a:latin typeface="Bookman Old Style" pitchFamily="18" charset="0"/>
              </a:rPr>
              <a:t>Згідно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легендою, одного разу правитель не </a:t>
            </a:r>
            <a:r>
              <a:rPr lang="ru-RU" dirty="0" err="1" smtClean="0">
                <a:latin typeface="Bookman Old Style" pitchFamily="18" charset="0"/>
              </a:rPr>
              <a:t>виявив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серед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своїх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птахів</a:t>
            </a:r>
            <a:r>
              <a:rPr lang="ru-RU" dirty="0" smtClean="0">
                <a:latin typeface="Bookman Old Style" pitchFamily="18" charset="0"/>
              </a:rPr>
              <a:t>, а коли той </a:t>
            </a:r>
            <a:r>
              <a:rPr lang="ru-RU" dirty="0" err="1" smtClean="0">
                <a:latin typeface="Bookman Old Style" pitchFamily="18" charset="0"/>
              </a:rPr>
              <a:t>нарешті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знайшовся</a:t>
            </a:r>
            <a:r>
              <a:rPr lang="ru-RU" dirty="0" smtClean="0">
                <a:latin typeface="Bookman Old Style" pitchFamily="18" charset="0"/>
              </a:rPr>
              <a:t>, то </a:t>
            </a:r>
            <a:r>
              <a:rPr lang="ru-RU" dirty="0" err="1" smtClean="0">
                <a:latin typeface="Bookman Old Style" pitchFamily="18" charset="0"/>
              </a:rPr>
              <a:t>розповів</a:t>
            </a:r>
            <a:r>
              <a:rPr lang="ru-RU" dirty="0" smtClean="0">
                <a:latin typeface="Bookman Old Style" pitchFamily="18" charset="0"/>
              </a:rPr>
              <a:t> про </a:t>
            </a:r>
            <a:r>
              <a:rPr lang="ru-RU" dirty="0" err="1" smtClean="0">
                <a:latin typeface="Bookman Old Style" pitchFamily="18" charset="0"/>
              </a:rPr>
              <a:t>чудове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місто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Кіторе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його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правительку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найпрекраснішу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царицю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Савську</a:t>
            </a:r>
            <a:r>
              <a:rPr lang="ru-RU" dirty="0" smtClean="0">
                <a:latin typeface="Bookman Old Style" pitchFamily="18" charset="0"/>
              </a:rPr>
              <a:t> (</a:t>
            </a:r>
            <a:r>
              <a:rPr lang="ru-RU" dirty="0" err="1" smtClean="0">
                <a:latin typeface="Bookman Old Style" pitchFamily="18" charset="0"/>
              </a:rPr>
              <a:t>Білкіс</a:t>
            </a:r>
            <a:r>
              <a:rPr lang="ru-RU" dirty="0" smtClean="0">
                <a:latin typeface="Bookman Old Style" pitchFamily="18" charset="0"/>
              </a:rPr>
              <a:t> у мусульман),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поклонялася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сонцю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Цар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відправив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 до </a:t>
            </a:r>
            <a:r>
              <a:rPr lang="ru-RU" dirty="0" err="1" smtClean="0">
                <a:latin typeface="Bookman Old Style" pitchFamily="18" charset="0"/>
              </a:rPr>
              <a:t>Савської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землі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посланням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цариці</a:t>
            </a:r>
            <a:r>
              <a:rPr lang="ru-RU" dirty="0" smtClean="0">
                <a:latin typeface="Bookman Old Style" pitchFamily="18" charset="0"/>
              </a:rPr>
              <a:t>. У </a:t>
            </a:r>
            <a:r>
              <a:rPr lang="ru-RU" dirty="0" err="1" smtClean="0">
                <a:latin typeface="Bookman Old Style" pitchFamily="18" charset="0"/>
              </a:rPr>
              <a:t>відповідь</a:t>
            </a:r>
            <a:r>
              <a:rPr lang="ru-RU" dirty="0" smtClean="0">
                <a:latin typeface="Bookman Old Style" pitchFamily="18" charset="0"/>
              </a:rPr>
              <a:t> на лист </a:t>
            </a:r>
            <a:r>
              <a:rPr lang="ru-RU" dirty="0" err="1" smtClean="0">
                <a:latin typeface="Bookman Old Style" pitchFamily="18" charset="0"/>
              </a:rPr>
              <a:t>жінка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відправила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йому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багаті</a:t>
            </a:r>
            <a:r>
              <a:rPr lang="ru-RU" dirty="0" smtClean="0">
                <a:latin typeface="Bookman Old Style" pitchFamily="18" charset="0"/>
              </a:rPr>
              <a:t> дари, а </a:t>
            </a:r>
            <a:r>
              <a:rPr lang="ru-RU" dirty="0" err="1" smtClean="0">
                <a:latin typeface="Bookman Old Style" pitchFamily="18" charset="0"/>
              </a:rPr>
              <a:t>потім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зробила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візит</a:t>
            </a:r>
            <a:r>
              <a:rPr lang="ru-RU" dirty="0" smtClean="0">
                <a:latin typeface="Bookman Old Style" pitchFamily="18" charset="0"/>
              </a:rPr>
              <a:t> до царя до </a:t>
            </a:r>
            <a:r>
              <a:rPr lang="ru-RU" dirty="0" err="1" smtClean="0">
                <a:latin typeface="Bookman Old Style" pitchFamily="18" charset="0"/>
              </a:rPr>
              <a:t>Єрусалиму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Рисунок 3" descr="Bilqu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3870593"/>
            <a:ext cx="6072230" cy="2987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9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14282" y="1785926"/>
            <a:ext cx="8786874" cy="4929222"/>
          </a:xfrm>
          <a:prstGeom prst="snip2DiagRect">
            <a:avLst>
              <a:gd name="adj1" fmla="val 0"/>
              <a:gd name="adj2" fmla="val 7302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Вертикальный текст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Книжковий герой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785926"/>
            <a:ext cx="86439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Bookman Old Style" pitchFamily="18" charset="0"/>
              </a:rPr>
              <a:t>У </a:t>
            </a:r>
            <a:r>
              <a:rPr lang="ru-RU" sz="2400" dirty="0" err="1" smtClean="0">
                <a:latin typeface="Bookman Old Style" pitchFamily="18" charset="0"/>
              </a:rPr>
              <a:t>п'ятій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книзі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П'ятикнижжя</a:t>
            </a:r>
            <a:r>
              <a:rPr lang="ru-RU" sz="2400" dirty="0" smtClean="0">
                <a:latin typeface="Bookman Old Style" pitchFamily="18" charset="0"/>
              </a:rPr>
              <a:t> Тори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Старого </a:t>
            </a:r>
            <a:r>
              <a:rPr lang="ru-RU" sz="2400" dirty="0" err="1" smtClean="0">
                <a:latin typeface="Bookman Old Style" pitchFamily="18" charset="0"/>
              </a:rPr>
              <a:t>Заповіту</a:t>
            </a:r>
            <a:r>
              <a:rPr lang="ru-RU" sz="2400" dirty="0" smtClean="0">
                <a:latin typeface="Bookman Old Style" pitchFamily="18" charset="0"/>
              </a:rPr>
              <a:t> «</a:t>
            </a:r>
            <a:r>
              <a:rPr lang="ru-RU" sz="2400" dirty="0" err="1" smtClean="0">
                <a:latin typeface="Bookman Old Style" pitchFamily="18" charset="0"/>
              </a:rPr>
              <a:t>Второзаконня</a:t>
            </a:r>
            <a:r>
              <a:rPr lang="ru-RU" sz="2400" dirty="0" smtClean="0">
                <a:latin typeface="Bookman Old Style" pitchFamily="18" charset="0"/>
              </a:rPr>
              <a:t>», </a:t>
            </a:r>
            <a:r>
              <a:rPr lang="ru-RU" sz="2400" dirty="0" err="1" smtClean="0">
                <a:latin typeface="Bookman Old Style" pitchFamily="18" charset="0"/>
              </a:rPr>
              <a:t>імовірно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складеною</a:t>
            </a:r>
            <a:r>
              <a:rPr lang="ru-RU" sz="2400" dirty="0" smtClean="0">
                <a:latin typeface="Bookman Old Style" pitchFamily="18" charset="0"/>
              </a:rPr>
              <a:t> в 7 </a:t>
            </a:r>
            <a:r>
              <a:rPr lang="ru-RU" sz="2400" dirty="0" err="1" smtClean="0">
                <a:latin typeface="Bookman Old Style" pitchFamily="18" charset="0"/>
              </a:rPr>
              <a:t>столітті</a:t>
            </a:r>
            <a:r>
              <a:rPr lang="ru-RU" sz="2400" dirty="0" smtClean="0">
                <a:latin typeface="Bookman Old Style" pitchFamily="18" charset="0"/>
              </a:rPr>
              <a:t> до н. е., </a:t>
            </a:r>
            <a:r>
              <a:rPr lang="ru-RU" sz="2400" dirty="0" err="1" smtClean="0">
                <a:latin typeface="Bookman Old Style" pitchFamily="18" charset="0"/>
              </a:rPr>
              <a:t>одуд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згадується</a:t>
            </a:r>
            <a:r>
              <a:rPr lang="ru-RU" sz="2400" dirty="0" smtClean="0">
                <a:latin typeface="Bookman Old Style" pitchFamily="18" charset="0"/>
              </a:rPr>
              <a:t> в </a:t>
            </a:r>
            <a:r>
              <a:rPr lang="ru-RU" sz="2400" dirty="0" err="1" smtClean="0">
                <a:latin typeface="Bookman Old Style" pitchFamily="18" charset="0"/>
              </a:rPr>
              <a:t>числі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птахів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заборонених</a:t>
            </a:r>
            <a:r>
              <a:rPr lang="ru-RU" sz="2400" dirty="0" smtClean="0">
                <a:latin typeface="Bookman Old Style" pitchFamily="18" charset="0"/>
              </a:rPr>
              <a:t> до </a:t>
            </a:r>
            <a:r>
              <a:rPr lang="ru-RU" sz="2400" dirty="0" err="1" smtClean="0">
                <a:latin typeface="Bookman Old Style" pitchFamily="18" charset="0"/>
              </a:rPr>
              <a:t>вживання</a:t>
            </a:r>
            <a:r>
              <a:rPr lang="ru-RU" sz="2400" dirty="0" smtClean="0">
                <a:latin typeface="Bookman Old Style" pitchFamily="18" charset="0"/>
              </a:rPr>
              <a:t> в </a:t>
            </a:r>
            <a:r>
              <a:rPr lang="ru-RU" sz="2400" dirty="0" err="1" smtClean="0">
                <a:latin typeface="Bookman Old Style" pitchFamily="18" charset="0"/>
              </a:rPr>
              <a:t>їжу</a:t>
            </a:r>
            <a:r>
              <a:rPr lang="ru-RU" sz="2400" dirty="0" smtClean="0">
                <a:latin typeface="Bookman Old Style" pitchFamily="18" charset="0"/>
              </a:rPr>
              <a:t>[29] :</a:t>
            </a:r>
          </a:p>
          <a:p>
            <a:r>
              <a:rPr lang="ru-RU" sz="2400" dirty="0" smtClean="0">
                <a:latin typeface="Bookman Old Style" pitchFamily="18" charset="0"/>
              </a:rPr>
              <a:t>Всякого птаха чистого </a:t>
            </a:r>
            <a:r>
              <a:rPr lang="ru-RU" sz="2400" dirty="0" err="1" smtClean="0">
                <a:latin typeface="Bookman Old Style" pitchFamily="18" charset="0"/>
              </a:rPr>
              <a:t>їжте</a:t>
            </a:r>
            <a:r>
              <a:rPr lang="ru-RU" sz="2400" dirty="0" smtClean="0">
                <a:latin typeface="Bookman Old Style" pitchFamily="18" charset="0"/>
              </a:rPr>
              <a:t>;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але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цих</a:t>
            </a:r>
            <a:r>
              <a:rPr lang="ru-RU" sz="2400" dirty="0" smtClean="0">
                <a:latin typeface="Bookman Old Style" pitchFamily="18" charset="0"/>
              </a:rPr>
              <a:t> не повинно вам </a:t>
            </a:r>
            <a:r>
              <a:rPr lang="ru-RU" sz="2400" dirty="0" err="1" smtClean="0">
                <a:latin typeface="Bookman Old Style" pitchFamily="18" charset="0"/>
              </a:rPr>
              <a:t>є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них: орла, грифа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морського</a:t>
            </a:r>
            <a:r>
              <a:rPr lang="ru-RU" sz="2400" dirty="0" smtClean="0">
                <a:latin typeface="Bookman Old Style" pitchFamily="18" charset="0"/>
              </a:rPr>
              <a:t> орла,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шуліки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сокола,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кречета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породою </a:t>
            </a:r>
            <a:r>
              <a:rPr lang="ru-RU" sz="2400" dirty="0" err="1" smtClean="0">
                <a:latin typeface="Bookman Old Style" pitchFamily="18" charset="0"/>
              </a:rPr>
              <a:t>їх</a:t>
            </a:r>
            <a:r>
              <a:rPr lang="ru-RU" sz="2400" dirty="0" smtClean="0">
                <a:latin typeface="Bookman Old Style" pitchFamily="18" charset="0"/>
              </a:rPr>
              <a:t>,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всякого ворона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породою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,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страуса,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сови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мартина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яструба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породою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,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пугача,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чайку,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лебедя,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пелікана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сипа,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риболова</a:t>
            </a:r>
            <a:r>
              <a:rPr lang="ru-RU" sz="2400" dirty="0" smtClean="0">
                <a:latin typeface="Bookman Old Style" pitchFamily="18" charset="0"/>
              </a:rPr>
              <a:t>,</a:t>
            </a:r>
          </a:p>
          <a:p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чаплі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зуя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породою </a:t>
            </a:r>
            <a:r>
              <a:rPr lang="ru-RU" sz="2400" dirty="0" err="1" smtClean="0">
                <a:latin typeface="Bookman Old Style" pitchFamily="18" charset="0"/>
              </a:rPr>
              <a:t>його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одуда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нетопиря</a:t>
            </a:r>
            <a:r>
              <a:rPr lang="ru-RU" sz="2400" dirty="0" smtClean="0">
                <a:latin typeface="Bookman Old Style" pitchFamily="18" charset="0"/>
              </a:rPr>
              <a:t>.</a:t>
            </a: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1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4643446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10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_m.jpg"/>
          <p:cNvPicPr>
            <a:picLocks noChangeAspect="1"/>
          </p:cNvPicPr>
          <p:nvPr/>
        </p:nvPicPr>
        <p:blipFill>
          <a:blip r:embed="rId2" cstate="print"/>
          <a:srcRect t="7530"/>
          <a:stretch>
            <a:fillRect/>
          </a:stretch>
        </p:blipFill>
        <p:spPr>
          <a:xfrm>
            <a:off x="6429388" y="4786322"/>
            <a:ext cx="2571768" cy="1754517"/>
          </a:xfrm>
          <a:prstGeom prst="rect">
            <a:avLst/>
          </a:prstGeom>
        </p:spPr>
      </p:pic>
      <p:sp>
        <p:nvSpPr>
          <p:cNvPr id="3" name="Блок-схема: данные 2"/>
          <p:cNvSpPr/>
          <p:nvPr/>
        </p:nvSpPr>
        <p:spPr>
          <a:xfrm>
            <a:off x="500034" y="500042"/>
            <a:ext cx="7358114" cy="5857916"/>
          </a:xfrm>
          <a:prstGeom prst="flowChartInputOutpu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Шестиугольник 3"/>
          <p:cNvSpPr/>
          <p:nvPr/>
        </p:nvSpPr>
        <p:spPr>
          <a:xfrm>
            <a:off x="142844" y="714356"/>
            <a:ext cx="8858312" cy="4071966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357290" y="714356"/>
            <a:ext cx="66437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Bookman Old Style" pitchFamily="18" charset="0"/>
              </a:rPr>
              <a:t>У </a:t>
            </a:r>
            <a:r>
              <a:rPr lang="ru-RU" sz="2400" dirty="0" err="1" smtClean="0">
                <a:latin typeface="Bookman Old Style" pitchFamily="18" charset="0"/>
              </a:rPr>
              <a:t>творі</a:t>
            </a:r>
            <a:r>
              <a:rPr lang="ru-RU" sz="2400" dirty="0" smtClean="0">
                <a:latin typeface="Bookman Old Style" pitchFamily="18" charset="0"/>
              </a:rPr>
              <a:t> великого </a:t>
            </a:r>
            <a:r>
              <a:rPr lang="ru-RU" sz="2400" dirty="0" err="1" smtClean="0">
                <a:latin typeface="Bookman Old Style" pitchFamily="18" charset="0"/>
              </a:rPr>
              <a:t>персидського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поета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суфія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Фарідуддіна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Аттара</a:t>
            </a:r>
            <a:r>
              <a:rPr lang="ru-RU" sz="2400" dirty="0" smtClean="0">
                <a:latin typeface="Bookman Old Style" pitchFamily="18" charset="0"/>
              </a:rPr>
              <a:t> «Парламент </a:t>
            </a:r>
            <a:r>
              <a:rPr lang="ru-RU" sz="2400" dirty="0" err="1" smtClean="0">
                <a:latin typeface="Bookman Old Style" pitchFamily="18" charset="0"/>
              </a:rPr>
              <a:t>птахів</a:t>
            </a:r>
            <a:r>
              <a:rPr lang="ru-RU" sz="2400" dirty="0" smtClean="0">
                <a:latin typeface="Bookman Old Style" pitchFamily="18" charset="0"/>
              </a:rPr>
              <a:t>» </a:t>
            </a:r>
            <a:r>
              <a:rPr lang="ru-RU" sz="2400" dirty="0" err="1" smtClean="0">
                <a:latin typeface="Bookman Old Style" pitchFamily="18" charset="0"/>
              </a:rPr>
              <a:t>одуд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символізує</a:t>
            </a:r>
            <a:r>
              <a:rPr lang="ru-RU" sz="2400" dirty="0" smtClean="0">
                <a:latin typeface="Bookman Old Style" pitchFamily="18" charset="0"/>
              </a:rPr>
              <a:t> вождя </a:t>
            </a:r>
            <a:r>
              <a:rPr lang="ru-RU" sz="2400" dirty="0" err="1" smtClean="0">
                <a:latin typeface="Bookman Old Style" pitchFamily="18" charset="0"/>
              </a:rPr>
              <a:t>людства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пропонуючи</a:t>
            </a:r>
            <a:r>
              <a:rPr lang="ru-RU" sz="2400" dirty="0" smtClean="0">
                <a:latin typeface="Bookman Old Style" pitchFamily="18" charset="0"/>
              </a:rPr>
              <a:t> птахам </a:t>
            </a:r>
            <a:r>
              <a:rPr lang="ru-RU" sz="2400" dirty="0" err="1" smtClean="0">
                <a:latin typeface="Bookman Old Style" pitchFamily="18" charset="0"/>
              </a:rPr>
              <a:t>відправитися</a:t>
            </a:r>
            <a:r>
              <a:rPr lang="ru-RU" sz="2400" dirty="0" smtClean="0">
                <a:latin typeface="Bookman Old Style" pitchFamily="18" charset="0"/>
              </a:rPr>
              <a:t> на </a:t>
            </a:r>
            <a:r>
              <a:rPr lang="ru-RU" sz="2400" dirty="0" err="1" smtClean="0">
                <a:latin typeface="Bookman Old Style" pitchFamily="18" charset="0"/>
              </a:rPr>
              <a:t>далекі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пошуки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їх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таємничого</a:t>
            </a:r>
            <a:r>
              <a:rPr lang="ru-RU" sz="2400" dirty="0" smtClean="0">
                <a:latin typeface="Bookman Old Style" pitchFamily="18" charset="0"/>
              </a:rPr>
              <a:t> Царя </a:t>
            </a:r>
            <a:r>
              <a:rPr lang="ru-RU" sz="2400" dirty="0" err="1" smtClean="0">
                <a:latin typeface="Bookman Old Style" pitchFamily="18" charset="0"/>
              </a:rPr>
              <a:t>Сімурґа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що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живе</a:t>
            </a:r>
            <a:r>
              <a:rPr lang="ru-RU" sz="2400" dirty="0" smtClean="0">
                <a:latin typeface="Bookman Old Style" pitchFamily="18" charset="0"/>
              </a:rPr>
              <a:t> на </a:t>
            </a:r>
            <a:r>
              <a:rPr lang="ru-RU" sz="2400" dirty="0" err="1" smtClean="0">
                <a:latin typeface="Bookman Old Style" pitchFamily="18" charset="0"/>
              </a:rPr>
              <a:t>горі</a:t>
            </a:r>
            <a:r>
              <a:rPr lang="ru-RU" sz="2400" dirty="0" smtClean="0">
                <a:latin typeface="Bookman Old Style" pitchFamily="18" charset="0"/>
              </a:rPr>
              <a:t> Каф. </a:t>
            </a:r>
            <a:r>
              <a:rPr lang="ru-RU" sz="2400" dirty="0" err="1" smtClean="0">
                <a:latin typeface="Bookman Old Style" pitchFamily="18" charset="0"/>
              </a:rPr>
              <a:t>Це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твір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повний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різних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образів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і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сенсу</a:t>
            </a:r>
            <a:r>
              <a:rPr lang="ru-RU" sz="2400" dirty="0" smtClean="0">
                <a:latin typeface="Bookman Old Style" pitchFamily="18" charset="0"/>
              </a:rPr>
              <a:t>, став одним </a:t>
            </a:r>
            <a:r>
              <a:rPr lang="ru-RU" sz="2400" dirty="0" err="1" smtClean="0">
                <a:latin typeface="Bookman Old Style" pitchFamily="18" charset="0"/>
              </a:rPr>
              <a:t>з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центральних</a:t>
            </a:r>
            <a:r>
              <a:rPr lang="ru-RU" sz="2400" dirty="0" smtClean="0">
                <a:latin typeface="Bookman Old Style" pitchFamily="18" charset="0"/>
              </a:rPr>
              <a:t> в </a:t>
            </a:r>
            <a:r>
              <a:rPr lang="ru-RU" sz="2400" dirty="0" err="1" smtClean="0">
                <a:latin typeface="Bookman Old Style" pitchFamily="18" charset="0"/>
              </a:rPr>
              <a:t>суфізмі</a:t>
            </a:r>
            <a:r>
              <a:rPr lang="ru-RU" sz="2400" dirty="0" smtClean="0">
                <a:latin typeface="Bookman Old Style" pitchFamily="18" charset="0"/>
              </a:rPr>
              <a:t>[30]. У </a:t>
            </a:r>
            <a:r>
              <a:rPr lang="ru-RU" sz="2400" dirty="0" err="1" smtClean="0">
                <a:latin typeface="Bookman Old Style" pitchFamily="18" charset="0"/>
              </a:rPr>
              <a:t>середньовічних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збірках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зоологічних</a:t>
            </a:r>
            <a:r>
              <a:rPr lang="ru-RU" sz="2400" dirty="0" smtClean="0">
                <a:latin typeface="Bookman Old Style" pitchFamily="18" charset="0"/>
              </a:rPr>
              <a:t> статей, </a:t>
            </a:r>
            <a:r>
              <a:rPr lang="ru-RU" sz="2400" dirty="0" err="1" smtClean="0">
                <a:latin typeface="Bookman Old Style" pitchFamily="18" charset="0"/>
              </a:rPr>
              <a:t>бестіаріях</a:t>
            </a:r>
            <a:r>
              <a:rPr lang="ru-RU" sz="2400" dirty="0" smtClean="0">
                <a:latin typeface="Bookman Old Style" pitchFamily="18" charset="0"/>
              </a:rPr>
              <a:t>, </a:t>
            </a:r>
            <a:r>
              <a:rPr lang="ru-RU" sz="2400" dirty="0" err="1" smtClean="0">
                <a:latin typeface="Bookman Old Style" pitchFamily="18" charset="0"/>
              </a:rPr>
              <a:t>одуди</a:t>
            </a:r>
            <a:r>
              <a:rPr lang="ru-RU" sz="2400" dirty="0" smtClean="0">
                <a:latin typeface="Bookman Old Style" pitchFamily="18" charset="0"/>
              </a:rPr>
              <a:t> часто </a:t>
            </a:r>
            <a:r>
              <a:rPr lang="ru-RU" sz="2400" dirty="0" err="1" smtClean="0">
                <a:latin typeface="Bookman Old Style" pitchFamily="18" charset="0"/>
              </a:rPr>
              <a:t>зображалися</a:t>
            </a:r>
            <a:r>
              <a:rPr lang="ru-RU" sz="2400" dirty="0" smtClean="0">
                <a:latin typeface="Bookman Old Style" pitchFamily="18" charset="0"/>
              </a:rPr>
              <a:t> птахами, </a:t>
            </a:r>
            <a:r>
              <a:rPr lang="ru-RU" sz="2400" dirty="0" err="1" smtClean="0">
                <a:latin typeface="Bookman Old Style" pitchFamily="18" charset="0"/>
              </a:rPr>
              <a:t>що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піклуються</a:t>
            </a:r>
            <a:r>
              <a:rPr lang="ru-RU" sz="2400" dirty="0" smtClean="0">
                <a:latin typeface="Bookman Old Style" pitchFamily="18" charset="0"/>
              </a:rPr>
              <a:t> про </a:t>
            </a:r>
            <a:r>
              <a:rPr lang="ru-RU" sz="2400" dirty="0" err="1" smtClean="0">
                <a:latin typeface="Bookman Old Style" pitchFamily="18" charset="0"/>
              </a:rPr>
              <a:t>своїх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старезних</a:t>
            </a: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ru-RU" sz="2400" dirty="0" err="1" smtClean="0">
                <a:latin typeface="Bookman Old Style" pitchFamily="18" charset="0"/>
              </a:rPr>
              <a:t>батьків</a:t>
            </a:r>
            <a:r>
              <a:rPr lang="ru-RU" sz="2400" dirty="0" smtClean="0">
                <a:latin typeface="Bookman Old Style" pitchFamily="18" charset="0"/>
              </a:rPr>
              <a:t>.</a:t>
            </a:r>
            <a:endParaRPr lang="ru-RU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Факти № 11,12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нутый угол 2"/>
          <p:cNvSpPr/>
          <p:nvPr/>
        </p:nvSpPr>
        <p:spPr>
          <a:xfrm>
            <a:off x="214282" y="428604"/>
            <a:ext cx="8572560" cy="5929354"/>
          </a:xfrm>
          <a:prstGeom prst="foldedCorner">
            <a:avLst>
              <a:gd name="adj" fmla="val 3822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4282" y="428604"/>
            <a:ext cx="86439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У </a:t>
            </a:r>
            <a:r>
              <a:rPr lang="ru-RU" dirty="0" err="1" smtClean="0">
                <a:latin typeface="Bookman Old Style" pitchFamily="18" charset="0"/>
              </a:rPr>
              <a:t>російській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літературі</a:t>
            </a:r>
            <a:r>
              <a:rPr lang="ru-RU" dirty="0" smtClean="0">
                <a:latin typeface="Bookman Old Style" pitchFamily="18" charset="0"/>
              </a:rPr>
              <a:t> про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згадували</a:t>
            </a:r>
            <a:r>
              <a:rPr lang="ru-RU" dirty="0" smtClean="0">
                <a:latin typeface="Bookman Old Style" pitchFamily="18" charset="0"/>
              </a:rPr>
              <a:t> Максим Горький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Велимир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Хлєбников</a:t>
            </a:r>
            <a:r>
              <a:rPr lang="ru-RU" dirty="0" smtClean="0">
                <a:latin typeface="Bookman Old Style" pitchFamily="18" charset="0"/>
              </a:rPr>
              <a:t>. Горький не </a:t>
            </a:r>
            <a:r>
              <a:rPr lang="ru-RU" dirty="0" err="1" smtClean="0">
                <a:latin typeface="Bookman Old Style" pitchFamily="18" charset="0"/>
              </a:rPr>
              <a:t>дуже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утішно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відізвався</a:t>
            </a:r>
            <a:r>
              <a:rPr lang="ru-RU" dirty="0" smtClean="0">
                <a:latin typeface="Bookman Old Style" pitchFamily="18" charset="0"/>
              </a:rPr>
              <a:t> про </a:t>
            </a:r>
            <a:r>
              <a:rPr lang="ru-RU" dirty="0" err="1" smtClean="0">
                <a:latin typeface="Bookman Old Style" pitchFamily="18" charset="0"/>
              </a:rPr>
              <a:t>цього</a:t>
            </a:r>
            <a:r>
              <a:rPr lang="ru-RU" dirty="0" smtClean="0">
                <a:latin typeface="Bookman Old Style" pitchFamily="18" charset="0"/>
              </a:rPr>
              <a:t> птаха: «</a:t>
            </a:r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 же — птах абсолютно </a:t>
            </a:r>
            <a:r>
              <a:rPr lang="ru-RU" dirty="0" err="1" smtClean="0">
                <a:latin typeface="Bookman Old Style" pitchFamily="18" charset="0"/>
              </a:rPr>
              <a:t>дурний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дресируванню</a:t>
            </a:r>
            <a:r>
              <a:rPr lang="ru-RU" dirty="0" smtClean="0">
                <a:latin typeface="Bookman Old Style" pitchFamily="18" charset="0"/>
              </a:rPr>
              <a:t> не </a:t>
            </a:r>
            <a:r>
              <a:rPr lang="ru-RU" dirty="0" err="1" smtClean="0">
                <a:latin typeface="Bookman Old Style" pitchFamily="18" charset="0"/>
              </a:rPr>
              <a:t>піддається</a:t>
            </a:r>
            <a:r>
              <a:rPr lang="ru-RU" dirty="0" smtClean="0">
                <a:latin typeface="Bookman Old Style" pitchFamily="18" charset="0"/>
              </a:rPr>
              <a:t> у </a:t>
            </a:r>
            <a:r>
              <a:rPr lang="ru-RU" dirty="0" err="1" smtClean="0">
                <a:latin typeface="Bookman Old Style" pitchFamily="18" charset="0"/>
              </a:rPr>
              <a:t>жодному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випадку</a:t>
            </a:r>
            <a:r>
              <a:rPr lang="ru-RU" dirty="0" smtClean="0">
                <a:latin typeface="Bookman Old Style" pitchFamily="18" charset="0"/>
              </a:rPr>
              <a:t>»[32]. </a:t>
            </a:r>
            <a:r>
              <a:rPr lang="ru-RU" dirty="0" err="1" smtClean="0">
                <a:latin typeface="Bookman Old Style" pitchFamily="18" charset="0"/>
              </a:rPr>
              <a:t>Хлєбников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нарисі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автобіографічної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повісті</a:t>
            </a:r>
            <a:r>
              <a:rPr lang="ru-RU" dirty="0" smtClean="0">
                <a:latin typeface="Bookman Old Style" pitchFamily="18" charset="0"/>
              </a:rPr>
              <a:t> у </a:t>
            </a:r>
            <a:r>
              <a:rPr lang="ru-RU" dirty="0" err="1" smtClean="0">
                <a:latin typeface="Bookman Old Style" pitchFamily="18" charset="0"/>
              </a:rPr>
              <a:t>віршах</a:t>
            </a:r>
            <a:r>
              <a:rPr lang="ru-RU" dirty="0" smtClean="0">
                <a:latin typeface="Bookman Old Style" pitchFamily="18" charset="0"/>
              </a:rPr>
              <a:t> (1909 </a:t>
            </a:r>
            <a:r>
              <a:rPr lang="ru-RU" dirty="0" err="1" smtClean="0">
                <a:latin typeface="Bookman Old Style" pitchFamily="18" charset="0"/>
              </a:rPr>
              <a:t>рік</a:t>
            </a:r>
            <a:r>
              <a:rPr lang="ru-RU" dirty="0" smtClean="0">
                <a:latin typeface="Bookman Old Style" pitchFamily="18" charset="0"/>
              </a:rPr>
              <a:t>) </a:t>
            </a:r>
            <a:r>
              <a:rPr lang="ru-RU" dirty="0" err="1" smtClean="0">
                <a:latin typeface="Bookman Old Style" pitchFamily="18" charset="0"/>
              </a:rPr>
              <a:t>виразився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куди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прихильніше</a:t>
            </a:r>
            <a:r>
              <a:rPr lang="ru-RU" dirty="0" smtClean="0">
                <a:latin typeface="Bookman Old Style" pitchFamily="18" charset="0"/>
              </a:rPr>
              <a:t>[33]:</a:t>
            </a:r>
          </a:p>
          <a:p>
            <a:r>
              <a:rPr lang="ru-RU" dirty="0" smtClean="0">
                <a:latin typeface="Bookman Old Style" pitchFamily="18" charset="0"/>
              </a:rPr>
              <a:t>Мене </a:t>
            </a:r>
            <a:r>
              <a:rPr lang="ru-RU" dirty="0" err="1" smtClean="0">
                <a:latin typeface="Bookman Old Style" pitchFamily="18" charset="0"/>
              </a:rPr>
              <a:t>оточували</a:t>
            </a:r>
            <a:r>
              <a:rPr lang="ru-RU" dirty="0" smtClean="0">
                <a:latin typeface="Bookman Old Style" pitchFamily="18" charset="0"/>
              </a:rPr>
              <a:t> степ, </a:t>
            </a:r>
            <a:r>
              <a:rPr lang="ru-RU" dirty="0" err="1" smtClean="0">
                <a:latin typeface="Bookman Old Style" pitchFamily="18" charset="0"/>
              </a:rPr>
              <a:t>квіти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ревучі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верблюди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err="1" smtClean="0">
                <a:latin typeface="Bookman Old Style" pitchFamily="18" charset="0"/>
              </a:rPr>
              <a:t>Круглоподібні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кибітки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err="1" smtClean="0">
                <a:latin typeface="Bookman Old Style" pitchFamily="18" charset="0"/>
              </a:rPr>
              <a:t>Морк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овець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чиї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обличчя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одноманітно-худі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smtClean="0">
                <a:latin typeface="Bookman Old Style" pitchFamily="18" charset="0"/>
              </a:rPr>
              <a:t>Вогнем </a:t>
            </a:r>
            <a:r>
              <a:rPr lang="ru-RU" dirty="0" err="1" smtClean="0">
                <a:latin typeface="Bookman Old Style" pitchFamily="18" charset="0"/>
              </a:rPr>
              <a:t>крила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пістрявили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простір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err="1" smtClean="0">
                <a:latin typeface="Bookman Old Style" pitchFamily="18" charset="0"/>
              </a:rPr>
              <a:t>Пустелі</a:t>
            </a:r>
            <a:r>
              <a:rPr lang="ru-RU" dirty="0" smtClean="0">
                <a:latin typeface="Bookman Old Style" pitchFamily="18" charset="0"/>
              </a:rPr>
              <a:t> неба </a:t>
            </a:r>
            <a:r>
              <a:rPr lang="ru-RU" dirty="0" err="1" smtClean="0">
                <a:latin typeface="Bookman Old Style" pitchFamily="18" charset="0"/>
              </a:rPr>
              <a:t>горді</a:t>
            </a:r>
            <a:r>
              <a:rPr lang="ru-RU" dirty="0" smtClean="0">
                <a:latin typeface="Bookman Old Style" pitchFamily="18" charset="0"/>
              </a:rPr>
              <a:t> пожитки.</a:t>
            </a:r>
          </a:p>
          <a:p>
            <a:r>
              <a:rPr lang="ru-RU" dirty="0" smtClean="0">
                <a:latin typeface="Bookman Old Style" pitchFamily="18" charset="0"/>
              </a:rPr>
              <a:t>Так </a:t>
            </a:r>
            <a:r>
              <a:rPr lang="ru-RU" dirty="0" err="1" smtClean="0">
                <a:latin typeface="Bookman Old Style" pitchFamily="18" charset="0"/>
              </a:rPr>
              <a:t>дні</a:t>
            </a:r>
            <a:r>
              <a:rPr lang="ru-RU" dirty="0" smtClean="0">
                <a:latin typeface="Bookman Old Style" pitchFamily="18" charset="0"/>
              </a:rPr>
              <a:t> текли, за ними роки.</a:t>
            </a:r>
          </a:p>
          <a:p>
            <a:r>
              <a:rPr lang="ru-RU" dirty="0" err="1" smtClean="0">
                <a:latin typeface="Bookman Old Style" pitchFamily="18" charset="0"/>
              </a:rPr>
              <a:t>Батько</a:t>
            </a:r>
            <a:r>
              <a:rPr lang="ru-RU" dirty="0" smtClean="0">
                <a:latin typeface="Bookman Old Style" pitchFamily="18" charset="0"/>
              </a:rPr>
              <a:t>, далеких гроза </a:t>
            </a:r>
            <a:r>
              <a:rPr lang="ru-RU" dirty="0" err="1" smtClean="0">
                <a:latin typeface="Bookman Old Style" pitchFamily="18" charset="0"/>
              </a:rPr>
              <a:t>сайгаків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err="1" smtClean="0">
                <a:latin typeface="Bookman Old Style" pitchFamily="18" charset="0"/>
              </a:rPr>
              <a:t>Здобував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подяка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калмиків</a:t>
            </a:r>
            <a:r>
              <a:rPr lang="ru-RU" dirty="0" smtClean="0">
                <a:latin typeface="Bookman Old Style" pitchFamily="18" charset="0"/>
              </a:rPr>
              <a:t>.</a:t>
            </a:r>
          </a:p>
          <a:p>
            <a:r>
              <a:rPr lang="ru-RU" dirty="0" err="1" smtClean="0">
                <a:latin typeface="Bookman Old Style" pitchFamily="18" charset="0"/>
              </a:rPr>
              <a:t>Ручні</a:t>
            </a:r>
            <a:r>
              <a:rPr lang="ru-RU" dirty="0" smtClean="0">
                <a:latin typeface="Bookman Old Style" pitchFamily="18" charset="0"/>
              </a:rPr>
              <a:t> ворони </a:t>
            </a:r>
            <a:r>
              <a:rPr lang="ru-RU" dirty="0" err="1" smtClean="0">
                <a:latin typeface="Bookman Old Style" pitchFamily="18" charset="0"/>
              </a:rPr>
              <a:t>клювали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З рук </a:t>
            </a:r>
            <a:r>
              <a:rPr lang="ru-RU" dirty="0" err="1" smtClean="0">
                <a:latin typeface="Bookman Old Style" pitchFamily="18" charset="0"/>
              </a:rPr>
              <a:t>моїх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м'ясну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їжу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err="1" smtClean="0">
                <a:latin typeface="Bookman Old Style" pitchFamily="18" charset="0"/>
              </a:rPr>
              <a:t>Їх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вольнолюбиві</a:t>
            </a:r>
            <a:r>
              <a:rPr lang="ru-RU" dirty="0" smtClean="0">
                <a:latin typeface="Bookman Old Style" pitchFamily="18" charset="0"/>
              </a:rPr>
              <a:t> навряд </a:t>
            </a:r>
            <a:r>
              <a:rPr lang="ru-RU" dirty="0" err="1" smtClean="0">
                <a:latin typeface="Bookman Old Style" pitchFamily="18" charset="0"/>
              </a:rPr>
              <a:t>чи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Отроки, </a:t>
            </a:r>
            <a:r>
              <a:rPr lang="ru-RU" dirty="0" err="1" smtClean="0">
                <a:latin typeface="Bookman Old Style" pitchFamily="18" charset="0"/>
              </a:rPr>
              <a:t>приречені</a:t>
            </a:r>
            <a:r>
              <a:rPr lang="ru-RU" dirty="0" smtClean="0">
                <a:latin typeface="Bookman Old Style" pitchFamily="18" charset="0"/>
              </a:rPr>
              <a:t> топорищу.</a:t>
            </a:r>
          </a:p>
          <a:p>
            <a:r>
              <a:rPr lang="ru-RU" dirty="0" err="1" smtClean="0">
                <a:latin typeface="Bookman Old Style" pitchFamily="18" charset="0"/>
              </a:rPr>
              <a:t>Дозвілля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зі</a:t>
            </a:r>
            <a:r>
              <a:rPr lang="ru-RU" dirty="0" smtClean="0">
                <a:latin typeface="Bookman Old Style" pitchFamily="18" charset="0"/>
              </a:rPr>
              <a:t> мною коротавши,</a:t>
            </a:r>
          </a:p>
          <a:p>
            <a:r>
              <a:rPr lang="ru-RU" dirty="0" smtClean="0">
                <a:latin typeface="Bookman Old Style" pitchFamily="18" charset="0"/>
              </a:rPr>
              <a:t>З </a:t>
            </a:r>
            <a:r>
              <a:rPr lang="ru-RU" dirty="0" err="1" smtClean="0">
                <a:latin typeface="Bookman Old Style" pitchFamily="18" charset="0"/>
              </a:rPr>
              <a:t>дзвінким</a:t>
            </a:r>
            <a:r>
              <a:rPr lang="ru-RU" dirty="0" smtClean="0">
                <a:latin typeface="Bookman Old Style" pitchFamily="18" charset="0"/>
              </a:rPr>
              <a:t> криком: «сирота я»,</a:t>
            </a:r>
          </a:p>
          <a:p>
            <a:r>
              <a:rPr lang="ru-RU" dirty="0" err="1" smtClean="0">
                <a:latin typeface="Bookman Old Style" pitchFamily="18" charset="0"/>
              </a:rPr>
              <a:t>Летів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лебідь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схиляючи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шию</a:t>
            </a:r>
            <a:r>
              <a:rPr lang="ru-RU" dirty="0" smtClean="0">
                <a:latin typeface="Bookman Old Style" pitchFamily="18" charset="0"/>
              </a:rPr>
              <a:t>,</a:t>
            </a:r>
          </a:p>
          <a:p>
            <a:r>
              <a:rPr lang="ru-RU" dirty="0" smtClean="0">
                <a:latin typeface="Bookman Old Style" pitchFamily="18" charset="0"/>
              </a:rPr>
              <a:t>Я жив, природа, разом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нею.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86058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Факти № 13,14,15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5143536" cy="4247317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Один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батальйонів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Армії</a:t>
            </a:r>
            <a:r>
              <a:rPr lang="ru-RU" dirty="0" smtClean="0">
                <a:latin typeface="Bookman Old Style" pitchFamily="18" charset="0"/>
              </a:rPr>
              <a:t> оборони </a:t>
            </a:r>
            <a:r>
              <a:rPr lang="ru-RU" dirty="0" err="1" smtClean="0">
                <a:latin typeface="Bookman Old Style" pitchFamily="18" charset="0"/>
              </a:rPr>
              <a:t>Ізраїлю</a:t>
            </a:r>
            <a:r>
              <a:rPr lang="ru-RU" dirty="0" smtClean="0">
                <a:latin typeface="Bookman Old Style" pitchFamily="18" charset="0"/>
              </a:rPr>
              <a:t> носить </a:t>
            </a:r>
            <a:r>
              <a:rPr lang="ru-RU" dirty="0" err="1" smtClean="0">
                <a:latin typeface="Bookman Old Style" pitchFamily="18" charset="0"/>
              </a:rPr>
              <a:t>назву</a:t>
            </a:r>
            <a:r>
              <a:rPr lang="ru-RU" dirty="0" smtClean="0">
                <a:latin typeface="Bookman Old Style" pitchFamily="18" charset="0"/>
              </a:rPr>
              <a:t> «</a:t>
            </a:r>
            <a:r>
              <a:rPr lang="ru-RU" dirty="0" err="1" smtClean="0">
                <a:latin typeface="Bookman Old Style" pitchFamily="18" charset="0"/>
              </a:rPr>
              <a:t>Духіфат</a:t>
            </a:r>
            <a:r>
              <a:rPr lang="ru-RU" dirty="0" smtClean="0">
                <a:latin typeface="Bookman Old Style" pitchFamily="18" charset="0"/>
              </a:rPr>
              <a:t>»,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івритом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означає</a:t>
            </a:r>
            <a:r>
              <a:rPr lang="ru-RU" dirty="0" smtClean="0">
                <a:latin typeface="Bookman Old Style" pitchFamily="18" charset="0"/>
              </a:rPr>
              <a:t> «</a:t>
            </a:r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». У </a:t>
            </a:r>
            <a:r>
              <a:rPr lang="ru-RU" dirty="0" err="1" smtClean="0">
                <a:latin typeface="Bookman Old Style" pitchFamily="18" charset="0"/>
              </a:rPr>
              <a:t>травні</a:t>
            </a:r>
            <a:r>
              <a:rPr lang="ru-RU" dirty="0" smtClean="0">
                <a:latin typeface="Bookman Old Style" pitchFamily="18" charset="0"/>
              </a:rPr>
              <a:t> 2008 року, у </a:t>
            </a:r>
            <a:r>
              <a:rPr lang="ru-RU" dirty="0" err="1" smtClean="0">
                <a:latin typeface="Bookman Old Style" pitchFamily="18" charset="0"/>
              </a:rPr>
              <a:t>зв'язку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60 </a:t>
            </a:r>
            <a:r>
              <a:rPr lang="ru-RU" dirty="0" err="1" smtClean="0">
                <a:latin typeface="Bookman Old Style" pitchFamily="18" charset="0"/>
              </a:rPr>
              <a:t>річницею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Ізраїлю</a:t>
            </a:r>
            <a:r>
              <a:rPr lang="ru-RU" dirty="0" smtClean="0">
                <a:latin typeface="Bookman Old Style" pitchFamily="18" charset="0"/>
              </a:rPr>
              <a:t>, за </a:t>
            </a:r>
            <a:r>
              <a:rPr lang="ru-RU" dirty="0" err="1" smtClean="0">
                <a:latin typeface="Bookman Old Style" pitchFamily="18" charset="0"/>
              </a:rPr>
              <a:t>ініціативою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Міністерства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екології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були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оголошені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вибори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національного</a:t>
            </a:r>
            <a:r>
              <a:rPr lang="ru-RU" dirty="0" smtClean="0">
                <a:latin typeface="Bookman Old Style" pitchFamily="18" charset="0"/>
              </a:rPr>
              <a:t> птаха </a:t>
            </a:r>
            <a:r>
              <a:rPr lang="ru-RU" dirty="0" err="1" smtClean="0">
                <a:latin typeface="Bookman Old Style" pitchFamily="18" charset="0"/>
              </a:rPr>
              <a:t>цієї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держави</a:t>
            </a:r>
            <a:r>
              <a:rPr lang="ru-RU" dirty="0" smtClean="0">
                <a:latin typeface="Bookman Old Style" pitchFamily="18" charset="0"/>
              </a:rPr>
              <a:t>. В </a:t>
            </a:r>
            <a:r>
              <a:rPr lang="ru-RU" dirty="0" err="1" smtClean="0">
                <a:latin typeface="Bookman Old Style" pitchFamily="18" charset="0"/>
              </a:rPr>
              <a:t>результаті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голосування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якому</a:t>
            </a:r>
            <a:r>
              <a:rPr lang="ru-RU" dirty="0" smtClean="0">
                <a:latin typeface="Bookman Old Style" pitchFamily="18" charset="0"/>
              </a:rPr>
              <a:t> могли </a:t>
            </a:r>
            <a:r>
              <a:rPr lang="ru-RU" dirty="0" err="1" smtClean="0">
                <a:latin typeface="Bookman Old Style" pitchFamily="18" charset="0"/>
              </a:rPr>
              <a:t>взяти</a:t>
            </a:r>
            <a:r>
              <a:rPr lang="ru-RU" dirty="0" smtClean="0">
                <a:latin typeface="Bookman Old Style" pitchFamily="18" charset="0"/>
              </a:rPr>
              <a:t> участь </a:t>
            </a:r>
            <a:r>
              <a:rPr lang="ru-RU" dirty="0" err="1" smtClean="0">
                <a:latin typeface="Bookman Old Style" pitchFamily="18" charset="0"/>
              </a:rPr>
              <a:t>всі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жителі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країни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був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вибраний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 — </a:t>
            </a:r>
            <a:r>
              <a:rPr lang="ru-RU" dirty="0" err="1" smtClean="0">
                <a:latin typeface="Bookman Old Style" pitchFamily="18" charset="0"/>
              </a:rPr>
              <a:t>більш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ніж</a:t>
            </a:r>
            <a:r>
              <a:rPr lang="ru-RU" dirty="0" smtClean="0">
                <a:latin typeface="Bookman Old Style" pitchFamily="18" charset="0"/>
              </a:rPr>
              <a:t> 35 % </a:t>
            </a:r>
            <a:r>
              <a:rPr lang="ru-RU" dirty="0" err="1" smtClean="0">
                <a:latin typeface="Bookman Old Style" pitchFamily="18" charset="0"/>
              </a:rPr>
              <a:t>висловилися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користь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цього</a:t>
            </a:r>
            <a:r>
              <a:rPr lang="ru-RU" dirty="0" smtClean="0">
                <a:latin typeface="Bookman Old Style" pitchFamily="18" charset="0"/>
              </a:rPr>
              <a:t> птаха, </a:t>
            </a:r>
            <a:r>
              <a:rPr lang="ru-RU" dirty="0" err="1" smtClean="0">
                <a:latin typeface="Bookman Old Style" pitchFamily="18" charset="0"/>
              </a:rPr>
              <a:t>залишивши</a:t>
            </a:r>
            <a:r>
              <a:rPr lang="ru-RU" dirty="0" smtClean="0">
                <a:latin typeface="Bookman Old Style" pitchFamily="18" charset="0"/>
              </a:rPr>
              <a:t> далеко </a:t>
            </a:r>
            <a:r>
              <a:rPr lang="ru-RU" dirty="0" err="1" smtClean="0">
                <a:latin typeface="Bookman Old Style" pitchFamily="18" charset="0"/>
              </a:rPr>
              <a:t>позаду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кропив'янку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коловодника</a:t>
            </a:r>
            <a:r>
              <a:rPr lang="ru-RU" dirty="0" smtClean="0">
                <a:latin typeface="Bookman Old Style" pitchFamily="18" charset="0"/>
              </a:rPr>
              <a:t>, короткопалого </a:t>
            </a:r>
            <a:r>
              <a:rPr lang="ru-RU" dirty="0" err="1" smtClean="0">
                <a:latin typeface="Bookman Old Style" pitchFamily="18" charset="0"/>
              </a:rPr>
              <a:t>півчого</a:t>
            </a:r>
            <a:r>
              <a:rPr lang="ru-RU" dirty="0" smtClean="0">
                <a:latin typeface="Bookman Old Style" pitchFamily="18" charset="0"/>
              </a:rPr>
              <a:t> дрозда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деяких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інших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пернатих</a:t>
            </a:r>
            <a:r>
              <a:rPr lang="ru-RU" dirty="0" smtClean="0">
                <a:latin typeface="Bookman Old Style" pitchFamily="18" charset="0"/>
              </a:rPr>
              <a:t>.</a:t>
            </a:r>
          </a:p>
          <a:p>
            <a:endParaRPr lang="ru-RU" dirty="0" smtClean="0">
              <a:latin typeface="Bookman Old Style" pitchFamily="18" charset="0"/>
            </a:endParaRPr>
          </a:p>
        </p:txBody>
      </p:sp>
      <p:pic>
        <p:nvPicPr>
          <p:cNvPr id="3" name="Рисунок 2" descr="570px-Gambia-banknotes_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9280" y="1428736"/>
            <a:ext cx="3474720" cy="3651504"/>
          </a:xfrm>
          <a:prstGeom prst="rect">
            <a:avLst/>
          </a:prstGeom>
        </p:spPr>
      </p:pic>
      <p:pic>
        <p:nvPicPr>
          <p:cNvPr id="4" name="Рисунок 3" descr="515px-Wappen_Armsted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142852"/>
            <a:ext cx="1000132" cy="1163260"/>
          </a:xfrm>
          <a:prstGeom prst="rect">
            <a:avLst/>
          </a:prstGeom>
        </p:spPr>
      </p:pic>
      <p:pic>
        <p:nvPicPr>
          <p:cNvPr id="5" name="Рисунок 4" descr="Kuktiskes_CO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15272" y="142852"/>
            <a:ext cx="1000132" cy="1207056"/>
          </a:xfrm>
          <a:prstGeom prst="rect">
            <a:avLst/>
          </a:prstGeom>
        </p:spPr>
      </p:pic>
      <p:pic>
        <p:nvPicPr>
          <p:cNvPr id="6" name="Рисунок 5" descr="Stamp_of_Moldova_28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00826" y="5206551"/>
            <a:ext cx="1143008" cy="1651449"/>
          </a:xfrm>
          <a:prstGeom prst="rect">
            <a:avLst/>
          </a:prstGeom>
        </p:spPr>
      </p:pic>
      <p:pic>
        <p:nvPicPr>
          <p:cNvPr id="7" name="Рисунок 6" descr="514px-DBP_1963_401_Jugend_Wiedehopf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43834" y="5214950"/>
            <a:ext cx="1407547" cy="16430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57158" y="285728"/>
            <a:ext cx="5429288" cy="64633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Bookman Old Style" pitchFamily="18" charset="0"/>
              </a:rPr>
              <a:t>У </a:t>
            </a:r>
            <a:r>
              <a:rPr lang="ru-RU" dirty="0" err="1" smtClean="0">
                <a:latin typeface="Bookman Old Style" pitchFamily="18" charset="0"/>
              </a:rPr>
              <a:t>Самуїла</a:t>
            </a:r>
            <a:r>
              <a:rPr lang="ru-RU" dirty="0" smtClean="0">
                <a:latin typeface="Bookman Old Style" pitchFamily="18" charset="0"/>
              </a:rPr>
              <a:t> Маршака </a:t>
            </a:r>
            <a:r>
              <a:rPr lang="ru-RU" dirty="0" err="1" smtClean="0">
                <a:latin typeface="Bookman Old Style" pitchFamily="18" charset="0"/>
              </a:rPr>
              <a:t>є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переказ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чеської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народної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пісеньки</a:t>
            </a:r>
            <a:r>
              <a:rPr lang="ru-RU" dirty="0" smtClean="0">
                <a:latin typeface="Bookman Old Style" pitchFamily="18" charset="0"/>
              </a:rPr>
              <a:t> «</a:t>
            </a:r>
            <a:r>
              <a:rPr lang="ru-RU" dirty="0" err="1" smtClean="0">
                <a:latin typeface="Bookman Old Style" pitchFamily="18" charset="0"/>
              </a:rPr>
              <a:t>Незговірливий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».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5357826"/>
            <a:ext cx="5429288" cy="92333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Bookman Old Style" pitchFamily="18" charset="0"/>
              </a:rPr>
              <a:t>Одуд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також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зображений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банкноті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Гамбії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номіналом</a:t>
            </a:r>
            <a:r>
              <a:rPr lang="ru-RU" dirty="0" smtClean="0">
                <a:latin typeface="Bookman Old Style" pitchFamily="18" charset="0"/>
              </a:rPr>
              <a:t> в 50 </a:t>
            </a:r>
            <a:r>
              <a:rPr lang="ru-RU" dirty="0" err="1" smtClean="0">
                <a:latin typeface="Bookman Old Style" pitchFamily="18" charset="0"/>
              </a:rPr>
              <a:t>даласі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поштових</a:t>
            </a:r>
            <a:r>
              <a:rPr lang="ru-RU" dirty="0" smtClean="0">
                <a:latin typeface="Bookman Old Style" pitchFamily="18" charset="0"/>
              </a:rPr>
              <a:t> марках </a:t>
            </a:r>
            <a:r>
              <a:rPr lang="ru-RU" dirty="0" err="1" smtClean="0">
                <a:latin typeface="Bookman Old Style" pitchFamily="18" charset="0"/>
              </a:rPr>
              <a:t>багатьох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країн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світу</a:t>
            </a:r>
            <a:r>
              <a:rPr lang="ru-RU" dirty="0" smtClean="0">
                <a:latin typeface="Bookman Old Style" pitchFamily="18" charset="0"/>
              </a:rPr>
              <a:t>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8" name="Фигура, имеющая форму буквы L 7"/>
          <p:cNvSpPr/>
          <p:nvPr/>
        </p:nvSpPr>
        <p:spPr>
          <a:xfrm>
            <a:off x="428596" y="1785926"/>
            <a:ext cx="8358246" cy="4714908"/>
          </a:xfrm>
          <a:prstGeom prst="corner">
            <a:avLst>
              <a:gd name="adj1" fmla="val 1987"/>
              <a:gd name="adj2" fmla="val 18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1857364"/>
            <a:ext cx="71438" cy="45005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572528" y="1857364"/>
            <a:ext cx="71438" cy="45005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910" y="1857364"/>
            <a:ext cx="5286412" cy="4143404"/>
          </a:xfrm>
          <a:prstGeom prst="roundRect">
            <a:avLst>
              <a:gd name="adj" fmla="val 2909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71538" y="2000240"/>
            <a:ext cx="45720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Bookman Old Style" pitchFamily="18" charset="0"/>
              </a:rPr>
              <a:t>	</a:t>
            </a:r>
            <a:r>
              <a:rPr lang="ru-RU" sz="1400" dirty="0" smtClean="0">
                <a:latin typeface="Bookman Old Style" pitchFamily="18" charset="0"/>
              </a:rPr>
              <a:t>Взаємний грумінг у птахів - це чистка та догляд за пір'ям голови і шиї, куди самої птиці своїм дзьобом не дістати. Ендрю Редфорд, який спостерігав за Грумінгом серед одудів в двадцяти таких групах, прийшов до висновку, що подібна поведінка знімає стрес не тільки «клієнту», а й «майстру».</a:t>
            </a:r>
          </a:p>
          <a:p>
            <a:pPr algn="ctr"/>
            <a:r>
              <a:rPr lang="en-US" sz="1400" dirty="0">
                <a:latin typeface="Bookman Old Style" pitchFamily="18" charset="0"/>
              </a:rPr>
              <a:t>	</a:t>
            </a:r>
            <a:r>
              <a:rPr lang="ru-RU" sz="1400" dirty="0" smtClean="0">
                <a:latin typeface="Bookman Old Style" pitchFamily="18" charset="0"/>
              </a:rPr>
              <a:t>При цьому мав значення соціальний ранг птахів: одуди низьких чинів отримували від процедури велике задоволення - очевидно, через усвідомлення того, що «господар не сердиться». </a:t>
            </a:r>
            <a:r>
              <a:rPr lang="uk-UA" sz="1400" dirty="0" smtClean="0">
                <a:latin typeface="Bookman Old Style" pitchFamily="18" charset="0"/>
              </a:rPr>
              <a:t>Птахи </a:t>
            </a:r>
            <a:r>
              <a:rPr lang="uk-UA" sz="1400" dirty="0" err="1" smtClean="0">
                <a:latin typeface="Bookman Old Style" pitchFamily="18" charset="0"/>
              </a:rPr>
              <a:t>“низького</a:t>
            </a:r>
            <a:r>
              <a:rPr lang="uk-UA" sz="1400" dirty="0" smtClean="0">
                <a:latin typeface="Bookman Old Style" pitchFamily="18" charset="0"/>
              </a:rPr>
              <a:t> </a:t>
            </a:r>
            <a:r>
              <a:rPr lang="ru-RU" sz="1400" dirty="0" smtClean="0">
                <a:latin typeface="Bookman Old Style" pitchFamily="18" charset="0"/>
              </a:rPr>
              <a:t> після сеансу взаємного грумінга в меншій мірі, ніж домінантні, були схильні самі займатися чищенням оперення, що трактувалося як зменшення поведінкової тривожності </a:t>
            </a:r>
            <a:r>
              <a:rPr lang="ru-RU" sz="1400" dirty="0" err="1" smtClean="0">
                <a:latin typeface="Bookman Old Style" pitchFamily="18" charset="0"/>
              </a:rPr>
              <a:t>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напруження</a:t>
            </a:r>
            <a:r>
              <a:rPr lang="ru-RU" sz="1400" dirty="0" smtClean="0">
                <a:latin typeface="Bookman Old Style" pitchFamily="18" charset="0"/>
              </a:rPr>
              <a:t>.</a:t>
            </a: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44" y="928670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katerina Velikaya One" pitchFamily="66" charset="0"/>
              </a:rPr>
              <a:t>Взаємний </a:t>
            </a:r>
            <a:r>
              <a:rPr lang="uk-UA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katerina Velikaya One" pitchFamily="66" charset="0"/>
              </a:rPr>
              <a:t>“грумінг”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katerina Velikaya One" pitchFamily="66" charset="0"/>
              </a:rPr>
              <a:t> зелених одудів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katerina Velikaya One" pitchFamily="66" charset="0"/>
            </a:endParaRPr>
          </a:p>
        </p:txBody>
      </p:sp>
      <p:pic>
        <p:nvPicPr>
          <p:cNvPr id="15" name="Рисунок 14" descr="0_44787_1d9655eb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928802"/>
            <a:ext cx="2565608" cy="4357718"/>
          </a:xfrm>
          <a:prstGeom prst="rect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2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3500430" y="1857364"/>
            <a:ext cx="5357818" cy="4286280"/>
          </a:xfrm>
          <a:prstGeom prst="homePlate">
            <a:avLst>
              <a:gd name="adj" fmla="val 20484"/>
            </a:avLst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12700" stA="40000" endPos="40000" dist="25400" dir="5400000" sy="-100000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71802" y="642918"/>
            <a:ext cx="8229600" cy="1143000"/>
          </a:xfrm>
        </p:spPr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Одуд - нечупара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1857364"/>
            <a:ext cx="464347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Bookman Old Style" pitchFamily="18" charset="0"/>
              </a:rPr>
              <a:t>В </a:t>
            </a:r>
            <a:r>
              <a:rPr lang="ru-RU" sz="2000" dirty="0" err="1" smtClean="0">
                <a:latin typeface="Bookman Old Style" pitchFamily="18" charset="0"/>
              </a:rPr>
              <a:t>період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насиджування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і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годування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пташенят</a:t>
            </a:r>
            <a:r>
              <a:rPr lang="ru-RU" sz="2000" dirty="0" smtClean="0">
                <a:latin typeface="Bookman Old Style" pitchFamily="18" charset="0"/>
              </a:rPr>
              <a:t> у </a:t>
            </a:r>
            <a:r>
              <a:rPr lang="ru-RU" sz="2000" dirty="0" err="1" smtClean="0">
                <a:latin typeface="Bookman Old Style" pitchFamily="18" charset="0"/>
              </a:rPr>
              <a:t>дорослих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птахів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і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пташенят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виробляється</a:t>
            </a:r>
            <a:r>
              <a:rPr lang="ru-RU" sz="2000" dirty="0" smtClean="0">
                <a:latin typeface="Bookman Old Style" pitchFamily="18" charset="0"/>
              </a:rPr>
              <a:t> масляниста </a:t>
            </a:r>
            <a:r>
              <a:rPr lang="ru-RU" sz="2000" dirty="0" err="1" smtClean="0">
                <a:latin typeface="Bookman Old Style" pitchFamily="18" charset="0"/>
              </a:rPr>
              <a:t>рідина</a:t>
            </a:r>
            <a:r>
              <a:rPr lang="ru-RU" sz="2000" dirty="0" smtClean="0">
                <a:latin typeface="Bookman Old Style" pitchFamily="18" charset="0"/>
              </a:rPr>
              <a:t>, яка </a:t>
            </a:r>
            <a:r>
              <a:rPr lang="ru-RU" sz="2000" dirty="0" err="1" smtClean="0">
                <a:latin typeface="Bookman Old Style" pitchFamily="18" charset="0"/>
              </a:rPr>
              <a:t>виділяється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з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куприкової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залози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і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має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різкий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неприємний</a:t>
            </a:r>
            <a:r>
              <a:rPr lang="ru-RU" sz="2000" dirty="0" smtClean="0">
                <a:latin typeface="Bookman Old Style" pitchFamily="18" charset="0"/>
              </a:rPr>
              <a:t> запах. </a:t>
            </a:r>
            <a:r>
              <a:rPr lang="ru-RU" sz="2000" dirty="0" err="1" smtClean="0">
                <a:latin typeface="Bookman Old Style" pitchFamily="18" charset="0"/>
              </a:rPr>
              <a:t>Випускаючи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її</a:t>
            </a:r>
            <a:r>
              <a:rPr lang="ru-RU" sz="2000" dirty="0" smtClean="0">
                <a:latin typeface="Bookman Old Style" pitchFamily="18" charset="0"/>
              </a:rPr>
              <a:t> разом </a:t>
            </a:r>
            <a:r>
              <a:rPr lang="ru-RU" sz="2000" dirty="0" err="1" smtClean="0">
                <a:latin typeface="Bookman Old Style" pitchFamily="18" charset="0"/>
              </a:rPr>
              <a:t>з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послідом</a:t>
            </a:r>
            <a:r>
              <a:rPr lang="ru-RU" sz="2000" dirty="0" smtClean="0">
                <a:latin typeface="Bookman Old Style" pitchFamily="18" charset="0"/>
              </a:rPr>
              <a:t> на </a:t>
            </a:r>
            <a:r>
              <a:rPr lang="ru-RU" sz="2000" dirty="0" err="1" smtClean="0">
                <a:latin typeface="Bookman Old Style" pitchFamily="18" charset="0"/>
              </a:rPr>
              <a:t>прибульця</a:t>
            </a:r>
            <a:r>
              <a:rPr lang="ru-RU" sz="2000" dirty="0" smtClean="0">
                <a:latin typeface="Bookman Old Style" pitchFamily="18" charset="0"/>
              </a:rPr>
              <a:t>, </a:t>
            </a:r>
            <a:r>
              <a:rPr lang="ru-RU" sz="2000" dirty="0" err="1" smtClean="0">
                <a:latin typeface="Bookman Old Style" pitchFamily="18" charset="0"/>
              </a:rPr>
              <a:t>одуди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намагаються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захиститися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від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дрібних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наземних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хижаків</a:t>
            </a:r>
            <a:r>
              <a:rPr lang="ru-RU" sz="2000" dirty="0" smtClean="0">
                <a:latin typeface="Bookman Old Style" pitchFamily="18" charset="0"/>
              </a:rPr>
              <a:t> - </a:t>
            </a:r>
            <a:r>
              <a:rPr lang="ru-RU" sz="2000" dirty="0" err="1" smtClean="0">
                <a:latin typeface="Bookman Old Style" pitchFamily="18" charset="0"/>
              </a:rPr>
              <a:t>внаслідок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такої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адаптації</a:t>
            </a:r>
            <a:r>
              <a:rPr lang="ru-RU" sz="2000" dirty="0" smtClean="0">
                <a:latin typeface="Bookman Old Style" pitchFamily="18" charset="0"/>
              </a:rPr>
              <a:t> в очах </a:t>
            </a:r>
            <a:r>
              <a:rPr lang="ru-RU" sz="2000" dirty="0" err="1" smtClean="0">
                <a:latin typeface="Bookman Old Style" pitchFamily="18" charset="0"/>
              </a:rPr>
              <a:t>людини</a:t>
            </a:r>
            <a:r>
              <a:rPr lang="ru-RU" sz="2000" dirty="0" smtClean="0">
                <a:latin typeface="Bookman Old Style" pitchFamily="18" charset="0"/>
              </a:rPr>
              <a:t> птах </a:t>
            </a:r>
            <a:r>
              <a:rPr lang="ru-RU" sz="2000" dirty="0" err="1" smtClean="0">
                <a:latin typeface="Bookman Old Style" pitchFamily="18" charset="0"/>
              </a:rPr>
              <a:t>придбала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репутацію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err="1" smtClean="0">
                <a:latin typeface="Bookman Old Style" pitchFamily="18" charset="0"/>
              </a:rPr>
              <a:t>дуже</a:t>
            </a:r>
            <a:r>
              <a:rPr lang="ru-RU" sz="2000" dirty="0" smtClean="0">
                <a:latin typeface="Bookman Old Style" pitchFamily="18" charset="0"/>
              </a:rPr>
              <a:t> «</a:t>
            </a:r>
            <a:r>
              <a:rPr lang="ru-RU" sz="2000" dirty="0" err="1" smtClean="0">
                <a:latin typeface="Bookman Old Style" pitchFamily="18" charset="0"/>
              </a:rPr>
              <a:t>нечистоплотної</a:t>
            </a:r>
            <a:r>
              <a:rPr lang="ru-RU" sz="2000" dirty="0" smtClean="0">
                <a:latin typeface="Bookman Old Style" pitchFamily="18" charset="0"/>
              </a:rPr>
              <a:t>» птахи.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8286744" y="1857364"/>
            <a:ext cx="857256" cy="4286280"/>
          </a:xfrm>
          <a:prstGeom prst="chevron">
            <a:avLst>
              <a:gd name="adj" fmla="val 76727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  <a:reflection blurRad="12700" stA="40000" endPos="40000" dist="25400" dir="5400000" sy="-100000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" name="Рисунок 9" descr="231233_1_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857364"/>
            <a:ext cx="3143272" cy="4180552"/>
          </a:xfrm>
          <a:prstGeom prst="rect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3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текст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57148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О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дуд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 -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ізраїльтянин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285720" y="1714488"/>
            <a:ext cx="4572032" cy="4857784"/>
          </a:xfrm>
          <a:prstGeom prst="verticalScroll">
            <a:avLst>
              <a:gd name="adj" fmla="val 9000"/>
            </a:avLst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786" y="2214554"/>
            <a:ext cx="35719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Bookman Old Style" pitchFamily="18" charset="0"/>
              </a:rPr>
              <a:t>Ізраїль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обрав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собі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національного</a:t>
            </a:r>
            <a:r>
              <a:rPr lang="ru-RU" sz="1400" dirty="0" smtClean="0">
                <a:latin typeface="Bookman Old Style" pitchFamily="18" charset="0"/>
              </a:rPr>
              <a:t> символу. Птаха </a:t>
            </a:r>
            <a:r>
              <a:rPr lang="ru-RU" sz="1400" dirty="0" err="1" smtClean="0">
                <a:latin typeface="Bookman Old Style" pitchFamily="18" charset="0"/>
              </a:rPr>
              <a:t>Одуд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що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її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раніше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шанували</a:t>
            </a:r>
            <a:r>
              <a:rPr lang="ru-RU" sz="1400" dirty="0" smtClean="0">
                <a:latin typeface="Bookman Old Style" pitchFamily="18" charset="0"/>
              </a:rPr>
              <a:t> у </a:t>
            </a:r>
            <a:r>
              <a:rPr lang="ru-RU" sz="1400" dirty="0" err="1" smtClean="0">
                <a:latin typeface="Bookman Old Style" pitchFamily="18" charset="0"/>
              </a:rPr>
              <a:t>давньому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Єгипті</a:t>
            </a:r>
            <a:r>
              <a:rPr lang="ru-RU" sz="1400" dirty="0" smtClean="0">
                <a:latin typeface="Bookman Old Style" pitchFamily="18" charset="0"/>
              </a:rPr>
              <a:t>, </a:t>
            </a:r>
            <a:r>
              <a:rPr lang="ru-RU" sz="1400" dirty="0" err="1" smtClean="0">
                <a:latin typeface="Bookman Old Style" pitchFamily="18" charset="0"/>
              </a:rPr>
              <a:t>тепер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символізуватиме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ізраїльську</a:t>
            </a:r>
            <a:r>
              <a:rPr lang="ru-RU" sz="1400" dirty="0" smtClean="0">
                <a:latin typeface="Bookman Old Style" pitchFamily="18" charset="0"/>
              </a:rPr>
              <a:t> державу. </a:t>
            </a:r>
          </a:p>
          <a:p>
            <a:endParaRPr lang="ru-RU" sz="1400" dirty="0" smtClean="0">
              <a:latin typeface="Bookman Old Style" pitchFamily="18" charset="0"/>
            </a:endParaRPr>
          </a:p>
          <a:p>
            <a:r>
              <a:rPr lang="ru-RU" sz="1400" dirty="0" smtClean="0">
                <a:latin typeface="Bookman Old Style" pitchFamily="18" charset="0"/>
              </a:rPr>
              <a:t>У </a:t>
            </a:r>
            <a:r>
              <a:rPr lang="ru-RU" sz="1400" dirty="0" err="1" smtClean="0">
                <a:latin typeface="Bookman Old Style" pitchFamily="18" charset="0"/>
              </a:rPr>
              <a:t>країні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фараонів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тривалий</a:t>
            </a:r>
            <a:r>
              <a:rPr lang="ru-RU" sz="1400" dirty="0" smtClean="0">
                <a:latin typeface="Bookman Old Style" pitchFamily="18" charset="0"/>
              </a:rPr>
              <a:t> час </a:t>
            </a:r>
            <a:r>
              <a:rPr lang="ru-RU" sz="1400" dirty="0" err="1" smtClean="0">
                <a:latin typeface="Bookman Old Style" pitchFamily="18" charset="0"/>
              </a:rPr>
              <a:t>цю</a:t>
            </a:r>
            <a:r>
              <a:rPr lang="ru-RU" sz="1400" dirty="0" smtClean="0">
                <a:latin typeface="Bookman Old Style" pitchFamily="18" charset="0"/>
              </a:rPr>
              <a:t> птаху </a:t>
            </a:r>
            <a:r>
              <a:rPr lang="ru-RU" sz="1400" dirty="0" err="1" smtClean="0">
                <a:latin typeface="Bookman Old Style" pitchFamily="18" charset="0"/>
              </a:rPr>
              <a:t>пов'язували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з</a:t>
            </a:r>
            <a:r>
              <a:rPr lang="ru-RU" sz="1400" dirty="0" smtClean="0">
                <a:latin typeface="Bookman Old Style" pitchFamily="18" charset="0"/>
              </a:rPr>
              <a:t> божеством, яке </a:t>
            </a:r>
            <a:r>
              <a:rPr lang="ru-RU" sz="1400" dirty="0" err="1" smtClean="0">
                <a:latin typeface="Bookman Old Style" pitchFamily="18" charset="0"/>
              </a:rPr>
              <a:t>дарувало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безкорисливу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любов</a:t>
            </a:r>
            <a:r>
              <a:rPr lang="ru-RU" sz="1400" dirty="0" smtClean="0">
                <a:latin typeface="Bookman Old Style" pitchFamily="18" charset="0"/>
              </a:rPr>
              <a:t>. На </a:t>
            </a:r>
            <a:r>
              <a:rPr lang="ru-RU" sz="1400" dirty="0" err="1" smtClean="0">
                <a:latin typeface="Bookman Old Style" pitchFamily="18" charset="0"/>
              </a:rPr>
              <a:t>світанку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християнства</a:t>
            </a:r>
            <a:r>
              <a:rPr lang="ru-RU" sz="1400" dirty="0" smtClean="0">
                <a:latin typeface="Bookman Old Style" pitchFamily="18" charset="0"/>
              </a:rPr>
              <a:t> про </a:t>
            </a:r>
            <a:r>
              <a:rPr lang="ru-RU" sz="1400" dirty="0" err="1" smtClean="0">
                <a:latin typeface="Bookman Old Style" pitchFamily="18" charset="0"/>
              </a:rPr>
              <a:t>Одуда</a:t>
            </a:r>
            <a:r>
              <a:rPr lang="ru-RU" sz="1400" dirty="0" smtClean="0">
                <a:latin typeface="Bookman Old Style" pitchFamily="18" charset="0"/>
              </a:rPr>
              <a:t> говорили як про пернатого, </a:t>
            </a:r>
            <a:r>
              <a:rPr lang="ru-RU" sz="1400" dirty="0" err="1" smtClean="0">
                <a:latin typeface="Bookman Old Style" pitchFamily="18" charset="0"/>
              </a:rPr>
              <a:t>що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найбільше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піклується</a:t>
            </a:r>
            <a:r>
              <a:rPr lang="ru-RU" sz="1400" dirty="0" smtClean="0">
                <a:latin typeface="Bookman Old Style" pitchFamily="18" charset="0"/>
              </a:rPr>
              <a:t> про </a:t>
            </a:r>
            <a:r>
              <a:rPr lang="ru-RU" sz="1400" dirty="0" err="1" smtClean="0">
                <a:latin typeface="Bookman Old Style" pitchFamily="18" charset="0"/>
              </a:rPr>
              <a:t>своїх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батьків</a:t>
            </a:r>
            <a:r>
              <a:rPr lang="ru-RU" sz="1400" dirty="0" smtClean="0">
                <a:latin typeface="Bookman Old Style" pitchFamily="18" charset="0"/>
              </a:rPr>
              <a:t>. </a:t>
            </a:r>
            <a:r>
              <a:rPr lang="ru-RU" sz="1400" dirty="0" err="1" smtClean="0">
                <a:latin typeface="Bookman Old Style" pitchFamily="18" charset="0"/>
              </a:rPr>
              <a:t>Повністю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уявлення</a:t>
            </a:r>
            <a:r>
              <a:rPr lang="ru-RU" sz="1400" dirty="0" smtClean="0">
                <a:latin typeface="Bookman Old Style" pitchFamily="18" charset="0"/>
              </a:rPr>
              <a:t> про пташку </a:t>
            </a:r>
            <a:r>
              <a:rPr lang="ru-RU" sz="1400" dirty="0" err="1" smtClean="0">
                <a:latin typeface="Bookman Old Style" pitchFamily="18" charset="0"/>
              </a:rPr>
              <a:t>змінилося</a:t>
            </a:r>
            <a:r>
              <a:rPr lang="ru-RU" sz="1400" dirty="0" smtClean="0">
                <a:latin typeface="Bookman Old Style" pitchFamily="18" charset="0"/>
              </a:rPr>
              <a:t> в </a:t>
            </a:r>
            <a:r>
              <a:rPr lang="ru-RU" sz="1400" dirty="0" err="1" smtClean="0">
                <a:latin typeface="Bookman Old Style" pitchFamily="18" charset="0"/>
              </a:rPr>
              <a:t>Середньовіччі</a:t>
            </a:r>
            <a:r>
              <a:rPr lang="ru-RU" sz="1400" dirty="0" smtClean="0">
                <a:latin typeface="Bookman Old Style" pitchFamily="18" charset="0"/>
              </a:rPr>
              <a:t>. Вона стала символом </a:t>
            </a:r>
            <a:r>
              <a:rPr lang="ru-RU" sz="1400" dirty="0" err="1" smtClean="0">
                <a:latin typeface="Bookman Old Style" pitchFamily="18" charset="0"/>
              </a:rPr>
              <a:t>бруду</a:t>
            </a:r>
            <a:r>
              <a:rPr lang="ru-RU" sz="1400" dirty="0" smtClean="0">
                <a:latin typeface="Bookman Old Style" pitchFamily="18" charset="0"/>
              </a:rPr>
              <a:t> та </a:t>
            </a:r>
            <a:r>
              <a:rPr lang="ru-RU" sz="1400" dirty="0" err="1" smtClean="0">
                <a:latin typeface="Bookman Old Style" pitchFamily="18" charset="0"/>
              </a:rPr>
              <a:t>гріха</a:t>
            </a:r>
            <a:r>
              <a:rPr lang="ru-RU" sz="1400" dirty="0" smtClean="0">
                <a:latin typeface="Bookman Old Style" pitchFamily="18" charset="0"/>
              </a:rPr>
              <a:t>. А все через те, </a:t>
            </a:r>
            <a:r>
              <a:rPr lang="ru-RU" sz="1400" dirty="0" err="1" smtClean="0">
                <a:latin typeface="Bookman Old Style" pitchFamily="18" charset="0"/>
              </a:rPr>
              <a:t>що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Одуд</a:t>
            </a:r>
            <a:r>
              <a:rPr lang="ru-RU" sz="1400" dirty="0" smtClean="0">
                <a:latin typeface="Bookman Old Style" pitchFamily="18" charset="0"/>
              </a:rPr>
              <a:t> паскудить просто у </a:t>
            </a:r>
            <a:r>
              <a:rPr lang="ru-RU" sz="1400" dirty="0" err="1" smtClean="0">
                <a:latin typeface="Bookman Old Style" pitchFamily="18" charset="0"/>
              </a:rPr>
              <a:t>своєму</a:t>
            </a:r>
            <a:r>
              <a:rPr lang="ru-RU" sz="1400" dirty="0" smtClean="0">
                <a:latin typeface="Bookman Old Style" pitchFamily="18" charset="0"/>
              </a:rPr>
              <a:t> ж </a:t>
            </a:r>
            <a:r>
              <a:rPr lang="ru-RU" sz="1400" dirty="0" err="1" smtClean="0">
                <a:latin typeface="Bookman Old Style" pitchFamily="18" charset="0"/>
              </a:rPr>
              <a:t>гнізді</a:t>
            </a:r>
            <a:r>
              <a:rPr lang="ru-RU" sz="1400" dirty="0" smtClean="0">
                <a:latin typeface="Bookman Old Style" pitchFamily="18" charset="0"/>
              </a:rPr>
              <a:t> та </a:t>
            </a:r>
            <a:r>
              <a:rPr lang="ru-RU" sz="1400" dirty="0" err="1" smtClean="0">
                <a:latin typeface="Bookman Old Style" pitchFamily="18" charset="0"/>
              </a:rPr>
              <a:t>огидно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смердить</a:t>
            </a:r>
            <a:r>
              <a:rPr lang="ru-RU" sz="1400" dirty="0" smtClean="0">
                <a:latin typeface="Bookman Old Style" pitchFamily="18" charset="0"/>
              </a:rPr>
              <a:t>. Але в </a:t>
            </a:r>
            <a:r>
              <a:rPr lang="ru-RU" sz="1400" dirty="0" err="1" smtClean="0">
                <a:latin typeface="Bookman Old Style" pitchFamily="18" charset="0"/>
              </a:rPr>
              <a:t>Ізраїлі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вирішили</a:t>
            </a:r>
            <a:r>
              <a:rPr lang="ru-RU" sz="1400" dirty="0" smtClean="0">
                <a:latin typeface="Bookman Old Style" pitchFamily="18" charset="0"/>
              </a:rPr>
              <a:t> - птах </a:t>
            </a:r>
            <a:r>
              <a:rPr lang="ru-RU" sz="1400" dirty="0" err="1" smtClean="0">
                <a:latin typeface="Bookman Old Style" pitchFamily="18" charset="0"/>
              </a:rPr>
              <a:t>гідний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символізувати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їхню</a:t>
            </a:r>
            <a:r>
              <a:rPr lang="ru-RU" sz="1400" dirty="0" smtClean="0">
                <a:latin typeface="Bookman Old Style" pitchFamily="18" charset="0"/>
              </a:rPr>
              <a:t> </a:t>
            </a:r>
            <a:r>
              <a:rPr lang="ru-RU" sz="1400" dirty="0" err="1" smtClean="0">
                <a:latin typeface="Bookman Old Style" pitchFamily="18" charset="0"/>
              </a:rPr>
              <a:t>країну</a:t>
            </a:r>
            <a:r>
              <a:rPr lang="ru-RU" sz="1400" dirty="0" smtClean="0">
                <a:latin typeface="Bookman Old Style" pitchFamily="18" charset="0"/>
              </a:rPr>
              <a:t>.</a:t>
            </a:r>
            <a:endParaRPr lang="ru-RU" sz="1400" dirty="0">
              <a:latin typeface="Bookman Old Style" pitchFamily="18" charset="0"/>
            </a:endParaRPr>
          </a:p>
        </p:txBody>
      </p:sp>
      <p:pic>
        <p:nvPicPr>
          <p:cNvPr id="7" name="Рисунок 6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86784">
            <a:off x="4688617" y="2237048"/>
            <a:ext cx="5396637" cy="3892929"/>
          </a:xfrm>
          <a:prstGeom prst="chord">
            <a:avLst>
              <a:gd name="adj1" fmla="val 2700000"/>
              <a:gd name="adj2" fmla="val 19612613"/>
            </a:avLst>
          </a:prstGeom>
          <a:ln w="38100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928934"/>
            <a:ext cx="7827201" cy="1362075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Bookman Old Style" pitchFamily="18" charset="0"/>
              </a:rPr>
              <a:t>Факт № 4</a:t>
            </a:r>
            <a:endParaRPr lang="ru-RU" sz="9600" dirty="0"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929198"/>
            <a:ext cx="7827201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_m.jpg"/>
          <p:cNvPicPr>
            <a:picLocks noChangeAspect="1"/>
          </p:cNvPicPr>
          <p:nvPr/>
        </p:nvPicPr>
        <p:blipFill>
          <a:blip r:embed="rId2" cstate="print"/>
          <a:srcRect l="10000" t="12980" r="26667" b="16379"/>
          <a:stretch>
            <a:fillRect/>
          </a:stretch>
        </p:blipFill>
        <p:spPr>
          <a:xfrm>
            <a:off x="2786050" y="1428736"/>
            <a:ext cx="3577873" cy="2571768"/>
          </a:xfrm>
          <a:prstGeom prst="rect">
            <a:avLst/>
          </a:prstGeom>
          <a:ln w="28575">
            <a:solidFill>
              <a:schemeClr val="tx2">
                <a:lumMod val="50000"/>
              </a:schemeClr>
            </a:solidFill>
          </a:ln>
        </p:spPr>
      </p:pic>
      <p:sp>
        <p:nvSpPr>
          <p:cNvPr id="2" name="Вертикальный текст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Ekaterina Velikaya One" pitchFamily="66" charset="0"/>
              </a:rPr>
              <a:t>Чубатий красномовець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Ekaterina Velikaya One" pitchFamily="66" charset="0"/>
            </a:endParaRPr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214282" y="1643050"/>
            <a:ext cx="8715404" cy="5000660"/>
          </a:xfrm>
          <a:prstGeom prst="ellipseRibbon">
            <a:avLst>
              <a:gd name="adj1" fmla="val 36145"/>
              <a:gd name="adj2" fmla="val 68027"/>
              <a:gd name="adj3" fmla="val 7255"/>
            </a:avLst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43042" y="3357562"/>
            <a:ext cx="59293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Bookman Old Style" pitchFamily="18" charset="0"/>
              </a:rPr>
              <a:t>Існують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пернаті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чиї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негучні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монотонні</a:t>
            </a:r>
            <a:r>
              <a:rPr lang="ru-RU" dirty="0" smtClean="0">
                <a:latin typeface="Bookman Old Style" pitchFamily="18" charset="0"/>
              </a:rPr>
              <a:t> голоси </a:t>
            </a:r>
            <a:r>
              <a:rPr lang="ru-RU" dirty="0" err="1" smtClean="0">
                <a:latin typeface="Bookman Old Style" pitchFamily="18" charset="0"/>
              </a:rPr>
              <a:t>наділені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дивовижною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властивістю</a:t>
            </a:r>
            <a:r>
              <a:rPr lang="ru-RU" dirty="0" smtClean="0">
                <a:latin typeface="Bookman Old Style" pitchFamily="18" charset="0"/>
              </a:rPr>
              <a:t> - </a:t>
            </a:r>
            <a:r>
              <a:rPr lang="ru-RU" dirty="0" err="1" smtClean="0">
                <a:latin typeface="Bookman Old Style" pitchFamily="18" charset="0"/>
              </a:rPr>
              <a:t>підкреслювати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полуденну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тишу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Здається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звуки </a:t>
            </a:r>
            <a:r>
              <a:rPr lang="ru-RU" dirty="0" err="1" smtClean="0">
                <a:latin typeface="Bookman Old Style" pitchFamily="18" charset="0"/>
              </a:rPr>
              <a:t>народжує</a:t>
            </a:r>
            <a:r>
              <a:rPr lang="ru-RU" dirty="0" smtClean="0">
                <a:latin typeface="Bookman Old Style" pitchFamily="18" charset="0"/>
              </a:rPr>
              <a:t> сам </a:t>
            </a:r>
            <a:r>
              <a:rPr lang="ru-RU" dirty="0" err="1" smtClean="0">
                <a:latin typeface="Bookman Old Style" pitchFamily="18" charset="0"/>
              </a:rPr>
              <a:t>навколишній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простір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дуже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важко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визначити</a:t>
            </a:r>
            <a:r>
              <a:rPr lang="ru-RU" dirty="0" smtClean="0">
                <a:latin typeface="Bookman Old Style" pitchFamily="18" charset="0"/>
              </a:rPr>
              <a:t>, де </a:t>
            </a:r>
            <a:r>
              <a:rPr lang="ru-RU" dirty="0" err="1" smtClean="0">
                <a:latin typeface="Bookman Old Style" pitchFamily="18" charset="0"/>
              </a:rPr>
              <a:t>ховається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таємничий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черевомовець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Саме</a:t>
            </a:r>
            <a:r>
              <a:rPr lang="ru-RU" dirty="0" smtClean="0">
                <a:latin typeface="Bookman Old Style" pitchFamily="18" charset="0"/>
              </a:rPr>
              <a:t> таким </a:t>
            </a:r>
            <a:r>
              <a:rPr lang="ru-RU" dirty="0" err="1" smtClean="0">
                <a:latin typeface="Bookman Old Style" pitchFamily="18" charset="0"/>
              </a:rPr>
              <a:t>є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воркування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горлиці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дзижчання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зеленяка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Спекотний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полудень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десь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чорноземній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станиці</a:t>
            </a:r>
            <a:r>
              <a:rPr lang="ru-RU" dirty="0" smtClean="0">
                <a:latin typeface="Bookman Old Style" pitchFamily="18" charset="0"/>
              </a:rPr>
              <a:t>, на </a:t>
            </a:r>
            <a:r>
              <a:rPr lang="ru-RU" dirty="0" err="1" smtClean="0">
                <a:latin typeface="Bookman Old Style" pitchFamily="18" charset="0"/>
              </a:rPr>
              <a:t>українському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хуторі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чи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середньоазійскому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селищі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майже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неможливо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собі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уявити</a:t>
            </a:r>
            <a:r>
              <a:rPr lang="ru-RU" dirty="0" smtClean="0">
                <a:latin typeface="Bookman Old Style" pitchFamily="18" charset="0"/>
              </a:rPr>
              <a:t> без </a:t>
            </a:r>
            <a:r>
              <a:rPr lang="ru-RU" dirty="0" err="1" smtClean="0">
                <a:latin typeface="Bookman Old Style" pitchFamily="18" charset="0"/>
              </a:rPr>
              <a:t>невгамовного</a:t>
            </a:r>
            <a:r>
              <a:rPr lang="ru-RU" dirty="0" smtClean="0">
                <a:latin typeface="Bookman Old Style" pitchFamily="18" charset="0"/>
              </a:rPr>
              <a:t> "</a:t>
            </a:r>
            <a:r>
              <a:rPr lang="ru-RU" dirty="0" err="1" smtClean="0">
                <a:latin typeface="Bookman Old Style" pitchFamily="18" charset="0"/>
              </a:rPr>
              <a:t>дудіння</a:t>
            </a:r>
            <a:r>
              <a:rPr lang="ru-RU" dirty="0" smtClean="0">
                <a:latin typeface="Bookman Old Style" pitchFamily="18" charset="0"/>
              </a:rPr>
              <a:t>" </a:t>
            </a:r>
            <a:r>
              <a:rPr lang="ru-RU" dirty="0" err="1" smtClean="0">
                <a:latin typeface="Bookman Old Style" pitchFamily="18" charset="0"/>
              </a:rPr>
              <a:t>одуда</a:t>
            </a:r>
            <a:r>
              <a:rPr lang="ru-RU" dirty="0" smtClean="0">
                <a:latin typeface="Bookman Old Style" pitchFamily="18" charset="0"/>
              </a:rPr>
              <a:t>. 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197</TotalTime>
  <Words>1318</Words>
  <Application>Microsoft Office PowerPoint</Application>
  <PresentationFormat>Экран (4:3)</PresentationFormat>
  <Paragraphs>88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Mountain</vt:lpstr>
      <vt:lpstr>Одуд</vt:lpstr>
      <vt:lpstr>Факт № 1</vt:lpstr>
      <vt:lpstr> </vt:lpstr>
      <vt:lpstr>Факт № 2</vt:lpstr>
      <vt:lpstr>Одуд - нечупара</vt:lpstr>
      <vt:lpstr>Факт № 3</vt:lpstr>
      <vt:lpstr>Одуд - ізраїльтянин</vt:lpstr>
      <vt:lpstr>Факт № 4</vt:lpstr>
      <vt:lpstr>Чубатий красномовець</vt:lpstr>
      <vt:lpstr>Факт № 5</vt:lpstr>
      <vt:lpstr>Носорогів родич</vt:lpstr>
      <vt:lpstr>Факт № 6</vt:lpstr>
      <vt:lpstr>Гроза павуків</vt:lpstr>
      <vt:lpstr>Факт № 7</vt:lpstr>
      <vt:lpstr>Одуд в культурі народів світу</vt:lpstr>
      <vt:lpstr>Факт № 8</vt:lpstr>
      <vt:lpstr>Слайд 17</vt:lpstr>
      <vt:lpstr>Факт № 9</vt:lpstr>
      <vt:lpstr>Книжковий герой</vt:lpstr>
      <vt:lpstr>Факт № 10</vt:lpstr>
      <vt:lpstr>Слайд 21</vt:lpstr>
      <vt:lpstr>Факти № 11,12</vt:lpstr>
      <vt:lpstr>Слайд 23</vt:lpstr>
      <vt:lpstr>Факти № 13,14,15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Одуд</dc:title>
  <dc:creator>Admin</dc:creator>
  <cp:lastModifiedBy>Admin</cp:lastModifiedBy>
  <cp:revision>40</cp:revision>
  <dcterms:created xsi:type="dcterms:W3CDTF">2012-03-19T16:17:31Z</dcterms:created>
  <dcterms:modified xsi:type="dcterms:W3CDTF">2012-03-20T05:04:55Z</dcterms:modified>
</cp:coreProperties>
</file>