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4" d="100"/>
          <a:sy n="74" d="100"/>
        </p:scale>
        <p:origin x="45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uk-UA" smtClean="0"/>
              <a:t>Зразок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92552FA0-B2D3-4D49-B78B-02B7998A062B}" type="datetimeFigureOut">
              <a:rPr lang="uk-UA" smtClean="0"/>
              <a:t>02.02.2015</a:t>
            </a:fld>
            <a:endParaRPr lang="uk-UA"/>
          </a:p>
        </p:txBody>
      </p:sp>
      <p:sp>
        <p:nvSpPr>
          <p:cNvPr id="5" name="Footer Placeholder 4"/>
          <p:cNvSpPr>
            <a:spLocks noGrp="1"/>
          </p:cNvSpPr>
          <p:nvPr>
            <p:ph type="ftr" sz="quarter" idx="11"/>
          </p:nvPr>
        </p:nvSpPr>
        <p:spPr>
          <a:xfrm>
            <a:off x="3962399" y="5870575"/>
            <a:ext cx="4893958" cy="377825"/>
          </a:xfrm>
        </p:spPr>
        <p:txBody>
          <a:bodyPr/>
          <a:lstStyle/>
          <a:p>
            <a:endParaRPr lang="uk-UA"/>
          </a:p>
        </p:txBody>
      </p:sp>
      <p:sp>
        <p:nvSpPr>
          <p:cNvPr id="6" name="Slide Number Placeholder 5"/>
          <p:cNvSpPr>
            <a:spLocks noGrp="1"/>
          </p:cNvSpPr>
          <p:nvPr>
            <p:ph type="sldNum" sz="quarter" idx="12"/>
          </p:nvPr>
        </p:nvSpPr>
        <p:spPr>
          <a:xfrm>
            <a:off x="10608958" y="5870575"/>
            <a:ext cx="551167" cy="377825"/>
          </a:xfrm>
        </p:spPr>
        <p:txBody>
          <a:bodyPr/>
          <a:lstStyle/>
          <a:p>
            <a:fld id="{5A073673-7010-495C-9D78-CB362F637F04}" type="slidenum">
              <a:rPr lang="uk-UA" smtClean="0"/>
              <a:t>‹№›</a:t>
            </a:fld>
            <a:endParaRPr lang="uk-UA"/>
          </a:p>
        </p:txBody>
      </p:sp>
    </p:spTree>
    <p:extLst>
      <p:ext uri="{BB962C8B-B14F-4D97-AF65-F5344CB8AC3E}">
        <p14:creationId xmlns:p14="http://schemas.microsoft.com/office/powerpoint/2010/main" val="399521351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92552FA0-B2D3-4D49-B78B-02B7998A062B}" type="datetimeFigureOut">
              <a:rPr lang="uk-UA" smtClean="0"/>
              <a:t>02.02.2015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A073673-7010-495C-9D78-CB362F637F04}" type="slidenum">
              <a:rPr lang="uk-UA" smtClean="0"/>
              <a:t>‹№›</a:t>
            </a:fld>
            <a:endParaRPr lang="uk-UA"/>
          </a:p>
        </p:txBody>
      </p:sp>
    </p:spTree>
    <p:extLst>
      <p:ext uri="{BB962C8B-B14F-4D97-AF65-F5344CB8AC3E}">
        <p14:creationId xmlns:p14="http://schemas.microsoft.com/office/powerpoint/2010/main" val="2705614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92552FA0-B2D3-4D49-B78B-02B7998A062B}" type="datetimeFigureOut">
              <a:rPr lang="uk-UA" smtClean="0"/>
              <a:t>02.02.2015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A073673-7010-495C-9D78-CB362F637F04}" type="slidenum">
              <a:rPr lang="uk-UA" smtClean="0"/>
              <a:t>‹№›</a:t>
            </a:fld>
            <a:endParaRPr lang="uk-UA"/>
          </a:p>
        </p:txBody>
      </p:sp>
    </p:spTree>
    <p:extLst>
      <p:ext uri="{BB962C8B-B14F-4D97-AF65-F5344CB8AC3E}">
        <p14:creationId xmlns:p14="http://schemas.microsoft.com/office/powerpoint/2010/main" val="743323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uk-UA" smtClean="0"/>
              <a:t>Зразок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Зразок тексту</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92552FA0-B2D3-4D49-B78B-02B7998A062B}" type="datetimeFigureOut">
              <a:rPr lang="uk-UA" smtClean="0"/>
              <a:t>02.02.2015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A073673-7010-495C-9D78-CB362F637F04}" type="slidenum">
              <a:rPr lang="uk-UA" smtClean="0"/>
              <a:t>‹№›</a:t>
            </a:fld>
            <a:endParaRPr lang="uk-UA"/>
          </a:p>
        </p:txBody>
      </p:sp>
    </p:spTree>
    <p:extLst>
      <p:ext uri="{BB962C8B-B14F-4D97-AF65-F5344CB8AC3E}">
        <p14:creationId xmlns:p14="http://schemas.microsoft.com/office/powerpoint/2010/main" val="1428484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92552FA0-B2D3-4D49-B78B-02B7998A062B}" type="datetimeFigureOut">
              <a:rPr lang="uk-UA" smtClean="0"/>
              <a:t>02.02.2015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A073673-7010-495C-9D78-CB362F637F04}" type="slidenum">
              <a:rPr lang="uk-UA" smtClean="0"/>
              <a:t>‹№›</a:t>
            </a:fld>
            <a:endParaRPr lang="uk-UA"/>
          </a:p>
        </p:txBody>
      </p:sp>
    </p:spTree>
    <p:extLst>
      <p:ext uri="{BB962C8B-B14F-4D97-AF65-F5344CB8AC3E}">
        <p14:creationId xmlns:p14="http://schemas.microsoft.com/office/powerpoint/2010/main" val="3861384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uk-UA" smtClean="0"/>
              <a:t>Зразок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uk-UA" smtClean="0"/>
              <a:t>Зразок тексту</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92552FA0-B2D3-4D49-B78B-02B7998A062B}" type="datetimeFigureOut">
              <a:rPr lang="uk-UA" smtClean="0"/>
              <a:t>02.02.2015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A073673-7010-495C-9D78-CB362F637F04}" type="slidenum">
              <a:rPr lang="uk-UA" smtClean="0"/>
              <a:t>‹№›</a:t>
            </a:fld>
            <a:endParaRPr lang="uk-UA"/>
          </a:p>
        </p:txBody>
      </p:sp>
    </p:spTree>
    <p:extLst>
      <p:ext uri="{BB962C8B-B14F-4D97-AF65-F5344CB8AC3E}">
        <p14:creationId xmlns:p14="http://schemas.microsoft.com/office/powerpoint/2010/main" val="1081218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uk-UA" smtClean="0"/>
              <a:t>Зразок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uk-UA" smtClean="0"/>
              <a:t>Зразок тексту</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92552FA0-B2D3-4D49-B78B-02B7998A062B}" type="datetimeFigureOut">
              <a:rPr lang="uk-UA" smtClean="0"/>
              <a:t>02.02.2015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A073673-7010-495C-9D78-CB362F637F04}" type="slidenum">
              <a:rPr lang="uk-UA" smtClean="0"/>
              <a:t>‹№›</a:t>
            </a:fld>
            <a:endParaRPr lang="uk-UA"/>
          </a:p>
        </p:txBody>
      </p:sp>
    </p:spTree>
    <p:extLst>
      <p:ext uri="{BB962C8B-B14F-4D97-AF65-F5344CB8AC3E}">
        <p14:creationId xmlns:p14="http://schemas.microsoft.com/office/powerpoint/2010/main" val="251004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92552FA0-B2D3-4D49-B78B-02B7998A062B}" type="datetimeFigureOut">
              <a:rPr lang="uk-UA" smtClean="0"/>
              <a:t>02.02.2015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A073673-7010-495C-9D78-CB362F637F04}" type="slidenum">
              <a:rPr lang="uk-UA" smtClean="0"/>
              <a:t>‹№›</a:t>
            </a:fld>
            <a:endParaRPr lang="uk-UA"/>
          </a:p>
        </p:txBody>
      </p:sp>
      <p:sp>
        <p:nvSpPr>
          <p:cNvPr id="8" name="Title 1"/>
          <p:cNvSpPr>
            <a:spLocks noGrp="1"/>
          </p:cNvSpPr>
          <p:nvPr>
            <p:ph type="title"/>
          </p:nvPr>
        </p:nvSpPr>
        <p:spPr>
          <a:xfrm>
            <a:off x="685801" y="609600"/>
            <a:ext cx="10131425" cy="1456267"/>
          </a:xfrm>
        </p:spPr>
        <p:txBody>
          <a:bodyPr/>
          <a:lstStyle/>
          <a:p>
            <a:r>
              <a:rPr lang="uk-UA" smtClean="0"/>
              <a:t>Зразок заголовка</a:t>
            </a:r>
            <a:endParaRPr lang="en-US" dirty="0"/>
          </a:p>
        </p:txBody>
      </p:sp>
    </p:spTree>
    <p:extLst>
      <p:ext uri="{BB962C8B-B14F-4D97-AF65-F5344CB8AC3E}">
        <p14:creationId xmlns:p14="http://schemas.microsoft.com/office/powerpoint/2010/main" val="310018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uk-UA" smtClean="0"/>
              <a:t>Зразок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92552FA0-B2D3-4D49-B78B-02B7998A062B}" type="datetimeFigureOut">
              <a:rPr lang="uk-UA" smtClean="0"/>
              <a:t>02.02.2015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A073673-7010-495C-9D78-CB362F637F04}" type="slidenum">
              <a:rPr lang="uk-UA" smtClean="0"/>
              <a:t>‹№›</a:t>
            </a:fld>
            <a:endParaRPr lang="uk-UA"/>
          </a:p>
        </p:txBody>
      </p:sp>
    </p:spTree>
    <p:extLst>
      <p:ext uri="{BB962C8B-B14F-4D97-AF65-F5344CB8AC3E}">
        <p14:creationId xmlns:p14="http://schemas.microsoft.com/office/powerpoint/2010/main" val="3743437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nchor="ct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92552FA0-B2D3-4D49-B78B-02B7998A062B}" type="datetimeFigureOut">
              <a:rPr lang="uk-UA" smtClean="0"/>
              <a:t>02.02.2015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A073673-7010-495C-9D78-CB362F637F04}" type="slidenum">
              <a:rPr lang="uk-UA" smtClean="0"/>
              <a:t>‹№›</a:t>
            </a:fld>
            <a:endParaRPr lang="uk-UA"/>
          </a:p>
        </p:txBody>
      </p:sp>
    </p:spTree>
    <p:extLst>
      <p:ext uri="{BB962C8B-B14F-4D97-AF65-F5344CB8AC3E}">
        <p14:creationId xmlns:p14="http://schemas.microsoft.com/office/powerpoint/2010/main" val="2481802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uk-UA" smtClean="0"/>
              <a:t>Зразок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92552FA0-B2D3-4D49-B78B-02B7998A062B}" type="datetimeFigureOut">
              <a:rPr lang="uk-UA" smtClean="0"/>
              <a:t>02.02.2015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A073673-7010-495C-9D78-CB362F637F04}" type="slidenum">
              <a:rPr lang="uk-UA" smtClean="0"/>
              <a:t>‹№›</a:t>
            </a:fld>
            <a:endParaRPr lang="uk-UA"/>
          </a:p>
        </p:txBody>
      </p:sp>
    </p:spTree>
    <p:extLst>
      <p:ext uri="{BB962C8B-B14F-4D97-AF65-F5344CB8AC3E}">
        <p14:creationId xmlns:p14="http://schemas.microsoft.com/office/powerpoint/2010/main" val="1457688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92552FA0-B2D3-4D49-B78B-02B7998A062B}" type="datetimeFigureOut">
              <a:rPr lang="uk-UA" smtClean="0"/>
              <a:t>02.02.2015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A073673-7010-495C-9D78-CB362F637F04}" type="slidenum">
              <a:rPr lang="uk-UA" smtClean="0"/>
              <a:t>‹№›</a:t>
            </a:fld>
            <a:endParaRPr lang="uk-UA"/>
          </a:p>
        </p:txBody>
      </p:sp>
    </p:spTree>
    <p:extLst>
      <p:ext uri="{BB962C8B-B14F-4D97-AF65-F5344CB8AC3E}">
        <p14:creationId xmlns:p14="http://schemas.microsoft.com/office/powerpoint/2010/main" val="3078032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92552FA0-B2D3-4D49-B78B-02B7998A062B}" type="datetimeFigureOut">
              <a:rPr lang="uk-UA" smtClean="0"/>
              <a:t>02.02.2015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5A073673-7010-495C-9D78-CB362F637F04}" type="slidenum">
              <a:rPr lang="uk-UA" smtClean="0"/>
              <a:t>‹№›</a:t>
            </a:fld>
            <a:endParaRPr lang="uk-UA"/>
          </a:p>
        </p:txBody>
      </p:sp>
    </p:spTree>
    <p:extLst>
      <p:ext uri="{BB962C8B-B14F-4D97-AF65-F5344CB8AC3E}">
        <p14:creationId xmlns:p14="http://schemas.microsoft.com/office/powerpoint/2010/main" val="27195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92552FA0-B2D3-4D49-B78B-02B7998A062B}" type="datetimeFigureOut">
              <a:rPr lang="uk-UA" smtClean="0"/>
              <a:t>02.02.2015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5A073673-7010-495C-9D78-CB362F637F04}" type="slidenum">
              <a:rPr lang="uk-UA" smtClean="0"/>
              <a:t>‹№›</a:t>
            </a:fld>
            <a:endParaRPr lang="uk-UA"/>
          </a:p>
        </p:txBody>
      </p:sp>
    </p:spTree>
    <p:extLst>
      <p:ext uri="{BB962C8B-B14F-4D97-AF65-F5344CB8AC3E}">
        <p14:creationId xmlns:p14="http://schemas.microsoft.com/office/powerpoint/2010/main" val="222059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2552FA0-B2D3-4D49-B78B-02B7998A062B}" type="datetimeFigureOut">
              <a:rPr lang="uk-UA" smtClean="0"/>
              <a:t>02.02.2015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5A073673-7010-495C-9D78-CB362F637F04}" type="slidenum">
              <a:rPr lang="uk-UA" smtClean="0"/>
              <a:t>‹№›</a:t>
            </a:fld>
            <a:endParaRPr lang="uk-UA"/>
          </a:p>
        </p:txBody>
      </p:sp>
    </p:spTree>
    <p:extLst>
      <p:ext uri="{BB962C8B-B14F-4D97-AF65-F5344CB8AC3E}">
        <p14:creationId xmlns:p14="http://schemas.microsoft.com/office/powerpoint/2010/main" val="2394135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uk-UA" smtClean="0"/>
              <a:t>Зразок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92552FA0-B2D3-4D49-B78B-02B7998A062B}" type="datetimeFigureOut">
              <a:rPr lang="uk-UA" smtClean="0"/>
              <a:t>02.02.2015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A073673-7010-495C-9D78-CB362F637F04}" type="slidenum">
              <a:rPr lang="uk-UA" smtClean="0"/>
              <a:t>‹№›</a:t>
            </a:fld>
            <a:endParaRPr lang="uk-UA"/>
          </a:p>
        </p:txBody>
      </p:sp>
    </p:spTree>
    <p:extLst>
      <p:ext uri="{BB962C8B-B14F-4D97-AF65-F5344CB8AC3E}">
        <p14:creationId xmlns:p14="http://schemas.microsoft.com/office/powerpoint/2010/main" val="33220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uk-UA" smtClean="0"/>
              <a:t>Зразок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92552FA0-B2D3-4D49-B78B-02B7998A062B}" type="datetimeFigureOut">
              <a:rPr lang="uk-UA" smtClean="0"/>
              <a:t>02.02.2015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A073673-7010-495C-9D78-CB362F637F04}" type="slidenum">
              <a:rPr lang="uk-UA" smtClean="0"/>
              <a:t>‹№›</a:t>
            </a:fld>
            <a:endParaRPr lang="uk-UA"/>
          </a:p>
        </p:txBody>
      </p:sp>
    </p:spTree>
    <p:extLst>
      <p:ext uri="{BB962C8B-B14F-4D97-AF65-F5344CB8AC3E}">
        <p14:creationId xmlns:p14="http://schemas.microsoft.com/office/powerpoint/2010/main" val="149126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2552FA0-B2D3-4D49-B78B-02B7998A062B}" type="datetimeFigureOut">
              <a:rPr lang="uk-UA" smtClean="0"/>
              <a:t>02.02.2015</a:t>
            </a:fld>
            <a:endParaRPr lang="uk-UA"/>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073673-7010-495C-9D78-CB362F637F04}" type="slidenum">
              <a:rPr lang="uk-UA" smtClean="0"/>
              <a:t>‹№›</a:t>
            </a:fld>
            <a:endParaRPr lang="uk-UA"/>
          </a:p>
        </p:txBody>
      </p:sp>
    </p:spTree>
    <p:extLst>
      <p:ext uri="{BB962C8B-B14F-4D97-AF65-F5344CB8AC3E}">
        <p14:creationId xmlns:p14="http://schemas.microsoft.com/office/powerpoint/2010/main" val="216311533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de-DE" dirty="0"/>
              <a:t>Cristiano </a:t>
            </a:r>
            <a:r>
              <a:rPr lang="de-DE" dirty="0" smtClean="0"/>
              <a:t>Ronaldo</a:t>
            </a:r>
            <a:endParaRPr lang="uk-UA" dirty="0"/>
          </a:p>
        </p:txBody>
      </p:sp>
      <p:sp>
        <p:nvSpPr>
          <p:cNvPr id="3" name="Підзаголовок 2"/>
          <p:cNvSpPr>
            <a:spLocks noGrp="1"/>
          </p:cNvSpPr>
          <p:nvPr>
            <p:ph type="subTitle" idx="1"/>
          </p:nvPr>
        </p:nvSpPr>
        <p:spPr/>
        <p:txBody>
          <a:bodyPr/>
          <a:lstStyle/>
          <a:p>
            <a:endParaRPr lang="uk-UA"/>
          </a:p>
        </p:txBody>
      </p:sp>
    </p:spTree>
    <p:extLst>
      <p:ext uri="{BB962C8B-B14F-4D97-AF65-F5344CB8AC3E}">
        <p14:creationId xmlns:p14="http://schemas.microsoft.com/office/powerpoint/2010/main" val="825669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Sonstiges</a:t>
            </a:r>
            <a:endParaRPr lang="uk-UA" dirty="0"/>
          </a:p>
        </p:txBody>
      </p:sp>
      <p:sp>
        <p:nvSpPr>
          <p:cNvPr id="3" name="Місце для вмісту 2"/>
          <p:cNvSpPr>
            <a:spLocks noGrp="1"/>
          </p:cNvSpPr>
          <p:nvPr>
            <p:ph idx="1"/>
          </p:nvPr>
        </p:nvSpPr>
        <p:spPr/>
        <p:txBody>
          <a:bodyPr>
            <a:normAutofit/>
          </a:bodyPr>
          <a:lstStyle/>
          <a:p>
            <a:r>
              <a:rPr lang="en-US" dirty="0"/>
              <a:t>Am 5. </a:t>
            </a:r>
            <a:r>
              <a:rPr lang="en-US" dirty="0" err="1"/>
              <a:t>Oktober</a:t>
            </a:r>
            <a:r>
              <a:rPr lang="en-US" dirty="0"/>
              <a:t> 2007 </a:t>
            </a:r>
            <a:r>
              <a:rPr lang="en-US" dirty="0" err="1"/>
              <a:t>veröffentlichte</a:t>
            </a:r>
            <a:r>
              <a:rPr lang="en-US" dirty="0"/>
              <a:t> Ronaldo das </a:t>
            </a:r>
            <a:r>
              <a:rPr lang="en-US" dirty="0" err="1"/>
              <a:t>Buch</a:t>
            </a:r>
            <a:r>
              <a:rPr lang="en-US" dirty="0"/>
              <a:t> Moments </a:t>
            </a:r>
            <a:r>
              <a:rPr lang="en-US" dirty="0" err="1"/>
              <a:t>über</a:t>
            </a:r>
            <a:r>
              <a:rPr lang="en-US" dirty="0"/>
              <a:t> die </a:t>
            </a:r>
            <a:r>
              <a:rPr lang="en-US" dirty="0" err="1"/>
              <a:t>Höhepunkte</a:t>
            </a:r>
            <a:r>
              <a:rPr lang="en-US" dirty="0"/>
              <a:t> seiner </a:t>
            </a:r>
            <a:r>
              <a:rPr lang="en-US" dirty="0" err="1"/>
              <a:t>bisherigen</a:t>
            </a:r>
            <a:r>
              <a:rPr lang="en-US" dirty="0"/>
              <a:t> </a:t>
            </a:r>
            <a:r>
              <a:rPr lang="en-US" dirty="0" err="1"/>
              <a:t>Karriere</a:t>
            </a:r>
            <a:r>
              <a:rPr lang="en-US" dirty="0" smtClean="0"/>
              <a:t>.</a:t>
            </a:r>
            <a:endParaRPr lang="en-US" dirty="0"/>
          </a:p>
          <a:p>
            <a:r>
              <a:rPr lang="en-US" dirty="0"/>
              <a:t>Ronaldo </a:t>
            </a:r>
            <a:r>
              <a:rPr lang="en-US" dirty="0" err="1"/>
              <a:t>schloss</a:t>
            </a:r>
            <a:r>
              <a:rPr lang="en-US" dirty="0"/>
              <a:t> </a:t>
            </a:r>
            <a:r>
              <a:rPr lang="en-US" dirty="0" err="1"/>
              <a:t>im</a:t>
            </a:r>
            <a:r>
              <a:rPr lang="en-US" dirty="0"/>
              <a:t> </a:t>
            </a:r>
            <a:r>
              <a:rPr lang="en-US" dirty="0" err="1"/>
              <a:t>Laufe</a:t>
            </a:r>
            <a:r>
              <a:rPr lang="en-US" dirty="0"/>
              <a:t> seiner </a:t>
            </a:r>
            <a:r>
              <a:rPr lang="en-US" dirty="0" err="1"/>
              <a:t>Karriere</a:t>
            </a:r>
            <a:r>
              <a:rPr lang="en-US" dirty="0"/>
              <a:t> </a:t>
            </a:r>
            <a:r>
              <a:rPr lang="en-US" dirty="0" err="1"/>
              <a:t>zahlreiche</a:t>
            </a:r>
            <a:r>
              <a:rPr lang="en-US" dirty="0"/>
              <a:t> </a:t>
            </a:r>
            <a:r>
              <a:rPr lang="en-US" dirty="0" err="1"/>
              <a:t>Werbeverträge</a:t>
            </a:r>
            <a:r>
              <a:rPr lang="en-US" dirty="0"/>
              <a:t> ab und </a:t>
            </a:r>
            <a:r>
              <a:rPr lang="en-US" dirty="0" err="1"/>
              <a:t>repräsentierte</a:t>
            </a:r>
            <a:r>
              <a:rPr lang="en-US" dirty="0"/>
              <a:t> auf </a:t>
            </a:r>
            <a:r>
              <a:rPr lang="en-US" dirty="0" err="1"/>
              <a:t>diese</a:t>
            </a:r>
            <a:r>
              <a:rPr lang="en-US" dirty="0"/>
              <a:t> Weise u. a. die Banco </a:t>
            </a:r>
            <a:r>
              <a:rPr lang="en-US" dirty="0" err="1"/>
              <a:t>Espírito</a:t>
            </a:r>
            <a:r>
              <a:rPr lang="en-US" dirty="0"/>
              <a:t> Santo, Castrol, Coca-Cola, Electronic Arts, </a:t>
            </a:r>
            <a:r>
              <a:rPr lang="en-US" dirty="0" err="1"/>
              <a:t>Emporio</a:t>
            </a:r>
            <a:r>
              <a:rPr lang="en-US" dirty="0"/>
              <a:t> Armani, die </a:t>
            </a:r>
            <a:r>
              <a:rPr lang="en-US" dirty="0" err="1"/>
              <a:t>Grupo</a:t>
            </a:r>
            <a:r>
              <a:rPr lang="en-US" dirty="0"/>
              <a:t> Bimbo, Herbalife, KFC, Konami, Motorola, Nike, </a:t>
            </a:r>
            <a:r>
              <a:rPr lang="en-US" dirty="0" err="1"/>
              <a:t>Pepe</a:t>
            </a:r>
            <a:r>
              <a:rPr lang="en-US" dirty="0"/>
              <a:t> Jeans, Samsung, Suzuki und TAG </a:t>
            </a:r>
            <a:r>
              <a:rPr lang="en-US" dirty="0" err="1" smtClean="0"/>
              <a:t>Heuer.Im</a:t>
            </a:r>
            <a:r>
              <a:rPr lang="en-US" dirty="0" smtClean="0"/>
              <a:t> </a:t>
            </a:r>
            <a:r>
              <a:rPr lang="en-US" dirty="0"/>
              <a:t>November 2012 </a:t>
            </a:r>
            <a:r>
              <a:rPr lang="en-US" dirty="0" err="1"/>
              <a:t>ließ</a:t>
            </a:r>
            <a:r>
              <a:rPr lang="en-US" dirty="0"/>
              <a:t> Ronaldo den </a:t>
            </a:r>
            <a:r>
              <a:rPr lang="en-US" dirty="0" err="1"/>
              <a:t>Goldenen</a:t>
            </a:r>
            <a:r>
              <a:rPr lang="en-US" dirty="0"/>
              <a:t> </a:t>
            </a:r>
            <a:r>
              <a:rPr lang="en-US" dirty="0" err="1"/>
              <a:t>Schuh</a:t>
            </a:r>
            <a:r>
              <a:rPr lang="en-US" dirty="0"/>
              <a:t> </a:t>
            </a:r>
            <a:r>
              <a:rPr lang="en-US" dirty="0" err="1"/>
              <a:t>versteigern</a:t>
            </a:r>
            <a:r>
              <a:rPr lang="en-US" dirty="0"/>
              <a:t>, </a:t>
            </a:r>
            <a:r>
              <a:rPr lang="en-US" dirty="0" err="1"/>
              <a:t>mit</a:t>
            </a:r>
            <a:r>
              <a:rPr lang="en-US" dirty="0"/>
              <a:t> </a:t>
            </a:r>
            <a:r>
              <a:rPr lang="en-US" dirty="0" err="1"/>
              <a:t>dem</a:t>
            </a:r>
            <a:r>
              <a:rPr lang="en-US" dirty="0"/>
              <a:t> </a:t>
            </a:r>
            <a:r>
              <a:rPr lang="en-US" dirty="0" err="1"/>
              <a:t>er</a:t>
            </a:r>
            <a:r>
              <a:rPr lang="en-US" dirty="0"/>
              <a:t> </a:t>
            </a:r>
            <a:r>
              <a:rPr lang="en-US" dirty="0" err="1"/>
              <a:t>im</a:t>
            </a:r>
            <a:r>
              <a:rPr lang="en-US" dirty="0"/>
              <a:t> </a:t>
            </a:r>
            <a:r>
              <a:rPr lang="en-US" dirty="0" err="1"/>
              <a:t>Vorjahr</a:t>
            </a:r>
            <a:r>
              <a:rPr lang="en-US" dirty="0"/>
              <a:t> </a:t>
            </a:r>
            <a:r>
              <a:rPr lang="en-US" dirty="0" err="1"/>
              <a:t>ausgezeichnet</a:t>
            </a:r>
            <a:r>
              <a:rPr lang="en-US" dirty="0"/>
              <a:t> </a:t>
            </a:r>
            <a:r>
              <a:rPr lang="en-US" dirty="0" err="1"/>
              <a:t>worden</a:t>
            </a:r>
            <a:r>
              <a:rPr lang="en-US" dirty="0"/>
              <a:t> war, und </a:t>
            </a:r>
            <a:r>
              <a:rPr lang="en-US" dirty="0" err="1"/>
              <a:t>spendete</a:t>
            </a:r>
            <a:r>
              <a:rPr lang="en-US" dirty="0"/>
              <a:t> den </a:t>
            </a:r>
            <a:r>
              <a:rPr lang="en-US" dirty="0" err="1"/>
              <a:t>Erlös</a:t>
            </a:r>
            <a:r>
              <a:rPr lang="en-US" dirty="0"/>
              <a:t> in </a:t>
            </a:r>
            <a:r>
              <a:rPr lang="en-US" dirty="0" err="1"/>
              <a:t>Höhe</a:t>
            </a:r>
            <a:r>
              <a:rPr lang="en-US" dirty="0"/>
              <a:t> von 1,5 </a:t>
            </a:r>
            <a:r>
              <a:rPr lang="en-US" dirty="0" err="1"/>
              <a:t>Millionen</a:t>
            </a:r>
            <a:r>
              <a:rPr lang="en-US" dirty="0"/>
              <a:t> Euro an </a:t>
            </a:r>
            <a:r>
              <a:rPr lang="en-US" dirty="0" err="1"/>
              <a:t>Hilfsprojekte</a:t>
            </a:r>
            <a:r>
              <a:rPr lang="en-US" dirty="0"/>
              <a:t> </a:t>
            </a:r>
            <a:r>
              <a:rPr lang="en-US" dirty="0" err="1"/>
              <a:t>für</a:t>
            </a:r>
            <a:r>
              <a:rPr lang="en-US" dirty="0"/>
              <a:t> </a:t>
            </a:r>
            <a:r>
              <a:rPr lang="en-US" dirty="0" err="1"/>
              <a:t>palästinensische</a:t>
            </a:r>
            <a:r>
              <a:rPr lang="en-US" dirty="0"/>
              <a:t> </a:t>
            </a:r>
            <a:r>
              <a:rPr lang="en-US" dirty="0" err="1"/>
              <a:t>Schulen</a:t>
            </a:r>
            <a:r>
              <a:rPr lang="en-US" dirty="0"/>
              <a:t> in </a:t>
            </a:r>
            <a:r>
              <a:rPr lang="en-US" dirty="0" err="1" smtClean="0"/>
              <a:t>Gaza.Seit</a:t>
            </a:r>
            <a:r>
              <a:rPr lang="en-US" dirty="0" smtClean="0"/>
              <a:t> </a:t>
            </a:r>
            <a:r>
              <a:rPr lang="en-US" dirty="0" err="1"/>
              <a:t>Januar</a:t>
            </a:r>
            <a:r>
              <a:rPr lang="en-US" dirty="0"/>
              <a:t> 2013 </a:t>
            </a:r>
            <a:r>
              <a:rPr lang="en-US" dirty="0" err="1"/>
              <a:t>ist</a:t>
            </a:r>
            <a:r>
              <a:rPr lang="en-US" dirty="0"/>
              <a:t> Ronaldo </a:t>
            </a:r>
            <a:r>
              <a:rPr lang="en-US" dirty="0" err="1"/>
              <a:t>als</a:t>
            </a:r>
            <a:r>
              <a:rPr lang="en-US" dirty="0"/>
              <a:t> </a:t>
            </a:r>
            <a:r>
              <a:rPr lang="en-US" dirty="0" err="1"/>
              <a:t>globaler</a:t>
            </a:r>
            <a:r>
              <a:rPr lang="en-US" dirty="0"/>
              <a:t> </a:t>
            </a:r>
            <a:r>
              <a:rPr lang="en-US" dirty="0" err="1"/>
              <a:t>Botschafter</a:t>
            </a:r>
            <a:r>
              <a:rPr lang="en-US" dirty="0"/>
              <a:t> der </a:t>
            </a:r>
            <a:r>
              <a:rPr lang="en-US" dirty="0" err="1"/>
              <a:t>Kinderrechtsorganisation</a:t>
            </a:r>
            <a:r>
              <a:rPr lang="en-US" dirty="0"/>
              <a:t> Save the Children </a:t>
            </a:r>
            <a:r>
              <a:rPr lang="en-US" dirty="0" err="1"/>
              <a:t>tätig</a:t>
            </a:r>
            <a:r>
              <a:rPr lang="en-US" dirty="0" smtClean="0"/>
              <a:t>.</a:t>
            </a:r>
            <a:endParaRPr lang="en-US" dirty="0"/>
          </a:p>
          <a:p>
            <a:r>
              <a:rPr lang="en-US" dirty="0"/>
              <a:t>Am 15. </a:t>
            </a:r>
            <a:r>
              <a:rPr lang="en-US" dirty="0" err="1"/>
              <a:t>Dezember</a:t>
            </a:r>
            <a:r>
              <a:rPr lang="en-US" dirty="0"/>
              <a:t> 2013 </a:t>
            </a:r>
            <a:r>
              <a:rPr lang="en-US" dirty="0" err="1"/>
              <a:t>eröffnete</a:t>
            </a:r>
            <a:r>
              <a:rPr lang="en-US" dirty="0"/>
              <a:t> Ronaldo in seiner </a:t>
            </a:r>
            <a:r>
              <a:rPr lang="en-US" dirty="0" err="1"/>
              <a:t>Heimatstadt</a:t>
            </a:r>
            <a:r>
              <a:rPr lang="en-US" dirty="0"/>
              <a:t> </a:t>
            </a:r>
            <a:r>
              <a:rPr lang="en-US" dirty="0" err="1"/>
              <a:t>Funchal</a:t>
            </a:r>
            <a:r>
              <a:rPr lang="en-US" dirty="0"/>
              <a:t> sein </a:t>
            </a:r>
            <a:r>
              <a:rPr lang="en-US" dirty="0" err="1"/>
              <a:t>eigenes</a:t>
            </a:r>
            <a:r>
              <a:rPr lang="en-US" dirty="0"/>
              <a:t> Museum</a:t>
            </a:r>
            <a:r>
              <a:rPr lang="en-US" dirty="0" smtClean="0"/>
              <a:t>.</a:t>
            </a:r>
            <a:endParaRPr lang="uk-UA" dirty="0"/>
          </a:p>
        </p:txBody>
      </p:sp>
    </p:spTree>
    <p:extLst>
      <p:ext uri="{BB962C8B-B14F-4D97-AF65-F5344CB8AC3E}">
        <p14:creationId xmlns:p14="http://schemas.microsoft.com/office/powerpoint/2010/main" val="13712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1.mirror.co.uk/incoming/article1867031.ece/alternates/s2197/Cristiano-Ronaldo.jpg"/>
          <p:cNvPicPr>
            <a:picLocks noChangeAspect="1" noChangeArrowheads="1"/>
          </p:cNvPicPr>
          <p:nvPr/>
        </p:nvPicPr>
        <p:blipFill rotWithShape="1">
          <a:blip r:embed="rId2">
            <a:extLst>
              <a:ext uri="{28A0092B-C50C-407E-A947-70E740481C1C}">
                <a14:useLocalDpi xmlns:a14="http://schemas.microsoft.com/office/drawing/2010/main" val="0"/>
              </a:ext>
            </a:extLst>
          </a:blip>
          <a:srcRect t="-5869" b="14198"/>
          <a:stretch/>
        </p:blipFill>
        <p:spPr bwMode="auto">
          <a:xfrm>
            <a:off x="0" y="-475140"/>
            <a:ext cx="12192000" cy="7442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820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uk-UA"/>
          </a:p>
        </p:txBody>
      </p:sp>
      <p:sp>
        <p:nvSpPr>
          <p:cNvPr id="11" name="Місце для вмісту 10"/>
          <p:cNvSpPr>
            <a:spLocks noGrp="1"/>
          </p:cNvSpPr>
          <p:nvPr>
            <p:ph sz="half" idx="2"/>
          </p:nvPr>
        </p:nvSpPr>
        <p:spPr/>
        <p:txBody>
          <a:bodyPr/>
          <a:lstStyle/>
          <a:p>
            <a:r>
              <a:rPr lang="en-US" dirty="0"/>
              <a:t>Cristiano Ronaldo dos Santos </a:t>
            </a:r>
            <a:r>
              <a:rPr lang="en-US" dirty="0" err="1" smtClean="0"/>
              <a:t>Aveiro</a:t>
            </a:r>
            <a:r>
              <a:rPr lang="uk-UA" dirty="0" smtClean="0"/>
              <a:t> </a:t>
            </a:r>
            <a:r>
              <a:rPr lang="en-US" dirty="0" err="1" smtClean="0"/>
              <a:t>ist</a:t>
            </a:r>
            <a:r>
              <a:rPr lang="en-US" dirty="0" smtClean="0"/>
              <a:t> </a:t>
            </a:r>
            <a:r>
              <a:rPr lang="en-US" dirty="0" err="1"/>
              <a:t>ein</a:t>
            </a:r>
            <a:r>
              <a:rPr lang="en-US" dirty="0"/>
              <a:t> </a:t>
            </a:r>
            <a:r>
              <a:rPr lang="en-US" dirty="0" err="1"/>
              <a:t>portugiesischer</a:t>
            </a:r>
            <a:r>
              <a:rPr lang="en-US" dirty="0"/>
              <a:t> </a:t>
            </a:r>
            <a:r>
              <a:rPr lang="en-US" dirty="0" err="1"/>
              <a:t>Fußballspieler</a:t>
            </a:r>
            <a:r>
              <a:rPr lang="en-US" dirty="0"/>
              <a:t>. </a:t>
            </a:r>
            <a:r>
              <a:rPr lang="en-US" dirty="0" err="1"/>
              <a:t>Er</a:t>
            </a:r>
            <a:r>
              <a:rPr lang="en-US" dirty="0"/>
              <a:t> </a:t>
            </a:r>
            <a:r>
              <a:rPr lang="en-US" dirty="0" err="1"/>
              <a:t>steht</a:t>
            </a:r>
            <a:r>
              <a:rPr lang="en-US" dirty="0"/>
              <a:t> </a:t>
            </a:r>
            <a:r>
              <a:rPr lang="en-US" dirty="0" err="1"/>
              <a:t>nach</a:t>
            </a:r>
            <a:r>
              <a:rPr lang="en-US" dirty="0"/>
              <a:t> </a:t>
            </a:r>
            <a:r>
              <a:rPr lang="en-US" dirty="0" err="1"/>
              <a:t>dem</a:t>
            </a:r>
            <a:r>
              <a:rPr lang="en-US" dirty="0"/>
              <a:t> </a:t>
            </a:r>
            <a:r>
              <a:rPr lang="en-US" dirty="0" err="1"/>
              <a:t>teuersten</a:t>
            </a:r>
            <a:r>
              <a:rPr lang="en-US" dirty="0"/>
              <a:t> Transfer der </a:t>
            </a:r>
            <a:r>
              <a:rPr lang="en-US" dirty="0" err="1" smtClean="0"/>
              <a:t>Fußballgeschichte</a:t>
            </a:r>
            <a:r>
              <a:rPr lang="en-US" dirty="0" smtClean="0"/>
              <a:t> </a:t>
            </a:r>
            <a:r>
              <a:rPr lang="en-US" dirty="0" err="1"/>
              <a:t>seit</a:t>
            </a:r>
            <a:r>
              <a:rPr lang="en-US" dirty="0"/>
              <a:t> </a:t>
            </a:r>
            <a:r>
              <a:rPr lang="en-US" dirty="0" err="1"/>
              <a:t>Sommer</a:t>
            </a:r>
            <a:r>
              <a:rPr lang="en-US" dirty="0"/>
              <a:t> 2009 </a:t>
            </a:r>
            <a:r>
              <a:rPr lang="en-US" dirty="0" err="1"/>
              <a:t>bei</a:t>
            </a:r>
            <a:r>
              <a:rPr lang="en-US" dirty="0"/>
              <a:t> Real Madrid </a:t>
            </a:r>
            <a:r>
              <a:rPr lang="en-US" dirty="0" err="1"/>
              <a:t>unter</a:t>
            </a:r>
            <a:r>
              <a:rPr lang="en-US" dirty="0"/>
              <a:t> </a:t>
            </a:r>
            <a:r>
              <a:rPr lang="en-US" dirty="0" err="1"/>
              <a:t>Vertrag</a:t>
            </a:r>
            <a:r>
              <a:rPr lang="en-US" dirty="0"/>
              <a:t>. </a:t>
            </a:r>
            <a:r>
              <a:rPr lang="en-US" dirty="0" err="1"/>
              <a:t>Er</a:t>
            </a:r>
            <a:r>
              <a:rPr lang="en-US" dirty="0"/>
              <a:t> </a:t>
            </a:r>
            <a:r>
              <a:rPr lang="en-US" dirty="0" err="1"/>
              <a:t>ist</a:t>
            </a:r>
            <a:r>
              <a:rPr lang="en-US" dirty="0"/>
              <a:t> </a:t>
            </a:r>
            <a:r>
              <a:rPr lang="en-US" dirty="0" err="1"/>
              <a:t>Kapitän</a:t>
            </a:r>
            <a:r>
              <a:rPr lang="en-US" dirty="0"/>
              <a:t> und </a:t>
            </a:r>
            <a:r>
              <a:rPr lang="en-US" dirty="0" err="1"/>
              <a:t>Rekordtorschütze</a:t>
            </a:r>
            <a:r>
              <a:rPr lang="en-US" dirty="0"/>
              <a:t> der </a:t>
            </a:r>
            <a:r>
              <a:rPr lang="en-US" dirty="0" err="1"/>
              <a:t>portugiesischen</a:t>
            </a:r>
            <a:r>
              <a:rPr lang="en-US" dirty="0"/>
              <a:t> </a:t>
            </a:r>
            <a:r>
              <a:rPr lang="en-US" dirty="0" err="1"/>
              <a:t>Nationalmannschaft</a:t>
            </a:r>
            <a:r>
              <a:rPr lang="en-US" dirty="0"/>
              <a:t>.</a:t>
            </a:r>
            <a:endParaRPr lang="uk-UA" dirty="0"/>
          </a:p>
        </p:txBody>
      </p:sp>
      <p:pic>
        <p:nvPicPr>
          <p:cNvPr id="1026" name="Picture 2" descr="Datei:Cristiano Ronaldo - Croatia vs. Portugal, 10th June 2013.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45456" y="361667"/>
            <a:ext cx="4270488" cy="60760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92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Familie</a:t>
            </a:r>
            <a:endParaRPr lang="uk-UA" dirty="0"/>
          </a:p>
        </p:txBody>
      </p:sp>
      <p:sp>
        <p:nvSpPr>
          <p:cNvPr id="4" name="Місце для вмісту 3"/>
          <p:cNvSpPr>
            <a:spLocks noGrp="1"/>
          </p:cNvSpPr>
          <p:nvPr>
            <p:ph sz="half" idx="2"/>
          </p:nvPr>
        </p:nvSpPr>
        <p:spPr/>
        <p:txBody>
          <a:bodyPr/>
          <a:lstStyle/>
          <a:p>
            <a:r>
              <a:rPr lang="en-US" dirty="0"/>
              <a:t>Cristiano Ronaldo </a:t>
            </a:r>
            <a:r>
              <a:rPr lang="en-US" dirty="0" err="1"/>
              <a:t>ist</a:t>
            </a:r>
            <a:r>
              <a:rPr lang="en-US" dirty="0"/>
              <a:t> der </a:t>
            </a:r>
            <a:r>
              <a:rPr lang="en-US" dirty="0" err="1"/>
              <a:t>Sohn</a:t>
            </a:r>
            <a:r>
              <a:rPr lang="en-US" dirty="0"/>
              <a:t> von Maria Dolores dos Santos </a:t>
            </a:r>
            <a:r>
              <a:rPr lang="en-US" dirty="0" err="1" smtClean="0"/>
              <a:t>Aveiro</a:t>
            </a:r>
            <a:r>
              <a:rPr lang="en-US" dirty="0" smtClean="0"/>
              <a:t> </a:t>
            </a:r>
            <a:r>
              <a:rPr lang="en-US" dirty="0"/>
              <a:t>und José </a:t>
            </a:r>
            <a:r>
              <a:rPr lang="en-US" dirty="0" err="1"/>
              <a:t>Dinis</a:t>
            </a:r>
            <a:r>
              <a:rPr lang="en-US" dirty="0"/>
              <a:t> </a:t>
            </a:r>
            <a:r>
              <a:rPr lang="en-US" dirty="0" err="1" smtClean="0"/>
              <a:t>Aveiro</a:t>
            </a:r>
            <a:r>
              <a:rPr lang="en-US" dirty="0" smtClean="0"/>
              <a:t>, </a:t>
            </a:r>
            <a:r>
              <a:rPr lang="en-US" dirty="0"/>
              <a:t>der </a:t>
            </a:r>
            <a:r>
              <a:rPr lang="en-US" dirty="0" err="1"/>
              <a:t>im</a:t>
            </a:r>
            <a:r>
              <a:rPr lang="en-US" dirty="0"/>
              <a:t> Alter von 51 </a:t>
            </a:r>
            <a:r>
              <a:rPr lang="en-US" dirty="0" err="1"/>
              <a:t>Jahren</a:t>
            </a:r>
            <a:r>
              <a:rPr lang="en-US" dirty="0"/>
              <a:t> auf </a:t>
            </a:r>
            <a:r>
              <a:rPr lang="en-US" dirty="0" err="1"/>
              <a:t>Grund</a:t>
            </a:r>
            <a:r>
              <a:rPr lang="en-US" dirty="0"/>
              <a:t> </a:t>
            </a:r>
            <a:r>
              <a:rPr lang="en-US" dirty="0" err="1"/>
              <a:t>jahrelangen</a:t>
            </a:r>
            <a:r>
              <a:rPr lang="en-US" dirty="0"/>
              <a:t> </a:t>
            </a:r>
            <a:r>
              <a:rPr lang="en-US" dirty="0" err="1"/>
              <a:t>Alkoholkonsums</a:t>
            </a:r>
            <a:r>
              <a:rPr lang="en-US" dirty="0"/>
              <a:t> an </a:t>
            </a:r>
            <a:r>
              <a:rPr lang="en-US" dirty="0" err="1"/>
              <a:t>Leber</a:t>
            </a:r>
            <a:r>
              <a:rPr lang="en-US" dirty="0"/>
              <a:t>- und </a:t>
            </a:r>
            <a:r>
              <a:rPr lang="en-US" dirty="0" err="1"/>
              <a:t>Nierenversagen</a:t>
            </a:r>
            <a:r>
              <a:rPr lang="en-US" dirty="0"/>
              <a:t> </a:t>
            </a:r>
            <a:r>
              <a:rPr lang="en-US" dirty="0" err="1"/>
              <a:t>starb</a:t>
            </a:r>
            <a:r>
              <a:rPr lang="en-US" dirty="0" smtClean="0"/>
              <a:t>. </a:t>
            </a:r>
            <a:r>
              <a:rPr lang="en-US" dirty="0"/>
              <a:t>Ronaldo hat </a:t>
            </a:r>
            <a:r>
              <a:rPr lang="en-US" dirty="0" err="1"/>
              <a:t>einen</a:t>
            </a:r>
            <a:r>
              <a:rPr lang="en-US" dirty="0"/>
              <a:t> </a:t>
            </a:r>
            <a:r>
              <a:rPr lang="en-US" dirty="0" err="1"/>
              <a:t>älteren</a:t>
            </a:r>
            <a:r>
              <a:rPr lang="en-US" dirty="0"/>
              <a:t> </a:t>
            </a:r>
            <a:r>
              <a:rPr lang="en-US" dirty="0" err="1"/>
              <a:t>Bruder</a:t>
            </a:r>
            <a:r>
              <a:rPr lang="en-US" dirty="0"/>
              <a:t>, Hugo, und </a:t>
            </a:r>
            <a:r>
              <a:rPr lang="en-US" dirty="0" err="1"/>
              <a:t>zwei</a:t>
            </a:r>
            <a:r>
              <a:rPr lang="en-US" dirty="0"/>
              <a:t> </a:t>
            </a:r>
            <a:r>
              <a:rPr lang="en-US" dirty="0" err="1"/>
              <a:t>ältere</a:t>
            </a:r>
            <a:r>
              <a:rPr lang="en-US" dirty="0"/>
              <a:t> </a:t>
            </a:r>
            <a:r>
              <a:rPr lang="en-US" dirty="0" err="1"/>
              <a:t>Schwestern</a:t>
            </a:r>
            <a:r>
              <a:rPr lang="en-US" dirty="0"/>
              <a:t>, Liliana </a:t>
            </a:r>
            <a:r>
              <a:rPr lang="en-US" dirty="0" err="1"/>
              <a:t>Cátia</a:t>
            </a:r>
            <a:r>
              <a:rPr lang="en-US" dirty="0"/>
              <a:t> und Elma. </a:t>
            </a:r>
            <a:r>
              <a:rPr lang="en-US" dirty="0" err="1"/>
              <a:t>Seinen</a:t>
            </a:r>
            <a:r>
              <a:rPr lang="en-US" dirty="0"/>
              <a:t> </a:t>
            </a:r>
            <a:r>
              <a:rPr lang="en-US" dirty="0" err="1"/>
              <a:t>zweiten</a:t>
            </a:r>
            <a:r>
              <a:rPr lang="en-US" dirty="0"/>
              <a:t> </a:t>
            </a:r>
            <a:r>
              <a:rPr lang="en-US" dirty="0" err="1"/>
              <a:t>Vornamen</a:t>
            </a:r>
            <a:r>
              <a:rPr lang="en-US" dirty="0"/>
              <a:t> „Ronaldo“ </a:t>
            </a:r>
            <a:r>
              <a:rPr lang="en-US" dirty="0" err="1"/>
              <a:t>erhielt</a:t>
            </a:r>
            <a:r>
              <a:rPr lang="en-US" dirty="0"/>
              <a:t> </a:t>
            </a:r>
            <a:r>
              <a:rPr lang="en-US" dirty="0" err="1"/>
              <a:t>er</a:t>
            </a:r>
            <a:r>
              <a:rPr lang="en-US" dirty="0"/>
              <a:t> </a:t>
            </a:r>
            <a:r>
              <a:rPr lang="en-US" dirty="0" err="1"/>
              <a:t>nach</a:t>
            </a:r>
            <a:r>
              <a:rPr lang="en-US" dirty="0"/>
              <a:t> </a:t>
            </a:r>
            <a:r>
              <a:rPr lang="en-US" dirty="0" err="1"/>
              <a:t>dem</a:t>
            </a:r>
            <a:r>
              <a:rPr lang="en-US" dirty="0"/>
              <a:t> </a:t>
            </a:r>
            <a:r>
              <a:rPr lang="en-US" dirty="0" err="1"/>
              <a:t>damaligen</a:t>
            </a:r>
            <a:r>
              <a:rPr lang="en-US" dirty="0"/>
              <a:t> US-</a:t>
            </a:r>
            <a:r>
              <a:rPr lang="en-US" dirty="0" err="1"/>
              <a:t>Präsidenten</a:t>
            </a:r>
            <a:r>
              <a:rPr lang="en-US" dirty="0"/>
              <a:t>, Ronald Reagan, </a:t>
            </a:r>
            <a:r>
              <a:rPr lang="en-US" dirty="0" err="1"/>
              <a:t>welcher</a:t>
            </a:r>
            <a:r>
              <a:rPr lang="en-US" dirty="0"/>
              <a:t> der </a:t>
            </a:r>
            <a:r>
              <a:rPr lang="en-US" dirty="0" err="1"/>
              <a:t>Lieblingsschauspieler</a:t>
            </a:r>
            <a:r>
              <a:rPr lang="en-US" dirty="0"/>
              <a:t> seines </a:t>
            </a:r>
            <a:r>
              <a:rPr lang="en-US" dirty="0" err="1"/>
              <a:t>Vaters</a:t>
            </a:r>
            <a:r>
              <a:rPr lang="en-US" dirty="0"/>
              <a:t> war.</a:t>
            </a:r>
            <a:endParaRPr lang="uk-UA" dirty="0"/>
          </a:p>
        </p:txBody>
      </p:sp>
      <p:pic>
        <p:nvPicPr>
          <p:cNvPr id="2050" name="Picture 2" descr="http://images2.fanpop.com/image/photos/13800000/ronaldo-family-cristiano-ronaldo-13823159-737-509.jpg"/>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58" t="373" r="-258" b="19383"/>
          <a:stretch/>
        </p:blipFill>
        <p:spPr bwMode="auto">
          <a:xfrm>
            <a:off x="685800" y="2241203"/>
            <a:ext cx="5136095" cy="28463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51063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dirty="0" err="1" smtClean="0"/>
              <a:t>Karriere</a:t>
            </a:r>
            <a:endParaRPr lang="uk-UA" dirty="0"/>
          </a:p>
        </p:txBody>
      </p:sp>
      <p:sp>
        <p:nvSpPr>
          <p:cNvPr id="6" name="Місце для тексту 5"/>
          <p:cNvSpPr>
            <a:spLocks noGrp="1"/>
          </p:cNvSpPr>
          <p:nvPr>
            <p:ph type="body" idx="1"/>
          </p:nvPr>
        </p:nvSpPr>
        <p:spPr/>
        <p:txBody>
          <a:bodyPr/>
          <a:lstStyle/>
          <a:p>
            <a:endParaRPr lang="uk-UA"/>
          </a:p>
        </p:txBody>
      </p:sp>
    </p:spTree>
    <p:extLst>
      <p:ext uri="{BB962C8B-B14F-4D97-AF65-F5344CB8AC3E}">
        <p14:creationId xmlns:p14="http://schemas.microsoft.com/office/powerpoint/2010/main" val="2827993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en-US" b="1" dirty="0"/>
              <a:t>Die </a:t>
            </a:r>
            <a:r>
              <a:rPr lang="en-US" b="1" dirty="0" err="1"/>
              <a:t>ersten</a:t>
            </a:r>
            <a:r>
              <a:rPr lang="en-US" b="1" dirty="0"/>
              <a:t> </a:t>
            </a:r>
            <a:r>
              <a:rPr lang="en-US" b="1" dirty="0" err="1" smtClean="0"/>
              <a:t>Schritte</a:t>
            </a:r>
            <a:endParaRPr lang="uk-UA" dirty="0"/>
          </a:p>
        </p:txBody>
      </p:sp>
      <p:sp>
        <p:nvSpPr>
          <p:cNvPr id="8" name="Місце для вмісту 7"/>
          <p:cNvSpPr>
            <a:spLocks noGrp="1"/>
          </p:cNvSpPr>
          <p:nvPr>
            <p:ph idx="1"/>
          </p:nvPr>
        </p:nvSpPr>
        <p:spPr/>
        <p:txBody>
          <a:bodyPr/>
          <a:lstStyle/>
          <a:p>
            <a:r>
              <a:rPr lang="de-DE" dirty="0"/>
              <a:t>Bereits im Alter von drei Jahren trat Cristiano Ronaldo erstmals gegen den Ball, und als er sechsjährig die Grundschule besuchte, war seine Leidenschaft für den Fußballsport offensichtlich. Er entwickelte Sympathien für </a:t>
            </a:r>
            <a:r>
              <a:rPr lang="de-DE" dirty="0" err="1"/>
              <a:t>Benfica</a:t>
            </a:r>
            <a:r>
              <a:rPr lang="de-DE" dirty="0"/>
              <a:t> Lissabon, obwohl er sich später für dessen Lokalrivalen </a:t>
            </a:r>
            <a:r>
              <a:rPr lang="de-DE" dirty="0" err="1"/>
              <a:t>Sporting</a:t>
            </a:r>
            <a:r>
              <a:rPr lang="de-DE" dirty="0"/>
              <a:t> Lissabon entscheiden sollte. Sein erster Verein war aber der Amateurklub CF </a:t>
            </a:r>
            <a:r>
              <a:rPr lang="de-DE" dirty="0" err="1"/>
              <a:t>Andorinha</a:t>
            </a:r>
            <a:r>
              <a:rPr lang="de-DE" dirty="0"/>
              <a:t>.</a:t>
            </a:r>
            <a:endParaRPr lang="uk-UA" dirty="0"/>
          </a:p>
        </p:txBody>
      </p:sp>
    </p:spTree>
    <p:extLst>
      <p:ext uri="{BB962C8B-B14F-4D97-AF65-F5344CB8AC3E}">
        <p14:creationId xmlns:p14="http://schemas.microsoft.com/office/powerpoint/2010/main" val="54773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Sporting </a:t>
            </a:r>
            <a:r>
              <a:rPr lang="en-US" b="1" dirty="0" err="1" smtClean="0"/>
              <a:t>Lissabon</a:t>
            </a:r>
            <a:endParaRPr lang="uk-UA" dirty="0"/>
          </a:p>
        </p:txBody>
      </p:sp>
      <p:sp>
        <p:nvSpPr>
          <p:cNvPr id="3" name="Місце для вмісту 2"/>
          <p:cNvSpPr>
            <a:spLocks noGrp="1"/>
          </p:cNvSpPr>
          <p:nvPr>
            <p:ph idx="1"/>
          </p:nvPr>
        </p:nvSpPr>
        <p:spPr>
          <a:xfrm>
            <a:off x="685801" y="960014"/>
            <a:ext cx="10131425" cy="3649133"/>
          </a:xfrm>
        </p:spPr>
        <p:txBody>
          <a:bodyPr/>
          <a:lstStyle/>
          <a:p>
            <a:r>
              <a:rPr lang="de-DE" dirty="0"/>
              <a:t>In der Kaderschmiede von </a:t>
            </a:r>
            <a:r>
              <a:rPr lang="de-DE" dirty="0" err="1"/>
              <a:t>Sporting</a:t>
            </a:r>
            <a:r>
              <a:rPr lang="de-DE" dirty="0"/>
              <a:t> Lissabon trainierte Ronaldo fortan in </a:t>
            </a:r>
            <a:r>
              <a:rPr lang="de-DE" dirty="0" err="1"/>
              <a:t>Alcochete</a:t>
            </a:r>
            <a:r>
              <a:rPr lang="de-DE" dirty="0"/>
              <a:t> mit anderen Jugendspielern des Vereins unter professioneller Führung. Dabei hatte er anfänglich Akzeptanzprobleme bei den Kameraden, die zumeist aus der näheren Umgebung Lissabons stammten und sich über Ronaldos spezifischen Dialekt aus Madeira lustig machten. Auch ein extremer Wachstumsschub sowie eine Herzrhythmusstörung, welche die Fortsetzung seiner Karriere in Frage stellte und eine Operation erforderlich machte, standen seiner weiteren sportlichen Entwicklung zunächst im Wege.</a:t>
            </a:r>
            <a:endParaRPr lang="uk-UA" dirty="0"/>
          </a:p>
        </p:txBody>
      </p:sp>
      <p:pic>
        <p:nvPicPr>
          <p:cNvPr id="1026" name="Picture 2" descr="http://www.lisbonsurfhouse.com/uploads/gallery/Lisboa/Gallery-Lisbon-The-Seas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6699" y="3604725"/>
            <a:ext cx="6000527" cy="30665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318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a:t>Manchester United</a:t>
            </a:r>
            <a:br>
              <a:rPr lang="en-US" b="1" dirty="0"/>
            </a:br>
            <a:r>
              <a:rPr lang="uk-UA" b="1" dirty="0" smtClean="0"/>
              <a:t>2003–2006</a:t>
            </a:r>
            <a:endParaRPr lang="uk-UA" dirty="0"/>
          </a:p>
        </p:txBody>
      </p:sp>
      <p:sp>
        <p:nvSpPr>
          <p:cNvPr id="3" name="Місце для вмісту 2"/>
          <p:cNvSpPr>
            <a:spLocks noGrp="1"/>
          </p:cNvSpPr>
          <p:nvPr>
            <p:ph idx="1"/>
          </p:nvPr>
        </p:nvSpPr>
        <p:spPr>
          <a:xfrm>
            <a:off x="685801" y="892816"/>
            <a:ext cx="10131425" cy="3649133"/>
          </a:xfrm>
        </p:spPr>
        <p:txBody>
          <a:bodyPr/>
          <a:lstStyle/>
          <a:p>
            <a:r>
              <a:rPr lang="de-DE" dirty="0"/>
              <a:t>Im August 2003 wechselte Ronaldo zu Manchester United</a:t>
            </a:r>
            <a:r>
              <a:rPr lang="de-DE" dirty="0" smtClean="0"/>
              <a:t>. </a:t>
            </a:r>
            <a:r>
              <a:rPr lang="de-DE" dirty="0"/>
              <a:t>Ferguson suchte nach dem Wechsel von David Beckham zu Real Madrid primär nach einem Nachfolger auf der rechten Mittelfeldposition und entschied sich schließlich zur Verpflichtung von Cristiano Ronaldo, der damit zum ersten Portugiesen in der Vereinsgeschichte von Manchester United wurde. Die Ablösesumme betrug 17,5 Millionen Euro.</a:t>
            </a:r>
            <a:endParaRPr lang="uk-UA" dirty="0"/>
          </a:p>
        </p:txBody>
      </p:sp>
      <p:pic>
        <p:nvPicPr>
          <p:cNvPr id="2050" name="Picture 2" descr="http://upload.wikimedia.org/wikipedia/commons/thumb/0/00/Ronaldo_-_Manchester_United_vs_Chelsea.jpg/220px-Ronaldo_-_Manchester_United_vs_Chels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834" y="3380056"/>
            <a:ext cx="3888392" cy="291629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кутник 3"/>
          <p:cNvSpPr/>
          <p:nvPr/>
        </p:nvSpPr>
        <p:spPr>
          <a:xfrm>
            <a:off x="3653578" y="5927020"/>
            <a:ext cx="3275256" cy="369332"/>
          </a:xfrm>
          <a:prstGeom prst="rect">
            <a:avLst/>
          </a:prstGeom>
        </p:spPr>
        <p:txBody>
          <a:bodyPr wrap="none">
            <a:spAutoFit/>
          </a:bodyPr>
          <a:lstStyle/>
          <a:p>
            <a:r>
              <a:rPr lang="en-US" dirty="0">
                <a:latin typeface="Arial" panose="020B0604020202020204" pitchFamily="34" charset="0"/>
              </a:rPr>
              <a:t>Cristiano Ronaldo (April 2006)</a:t>
            </a:r>
            <a:endParaRPr lang="uk-UA" dirty="0"/>
          </a:p>
        </p:txBody>
      </p:sp>
    </p:spTree>
    <p:extLst>
      <p:ext uri="{BB962C8B-B14F-4D97-AF65-F5344CB8AC3E}">
        <p14:creationId xmlns:p14="http://schemas.microsoft.com/office/powerpoint/2010/main" val="1735469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b="1" dirty="0"/>
              <a:t>Saison </a:t>
            </a:r>
            <a:r>
              <a:rPr lang="en-US" b="1" dirty="0" smtClean="0"/>
              <a:t>2014/15</a:t>
            </a:r>
            <a:endParaRPr lang="uk-UA" dirty="0"/>
          </a:p>
        </p:txBody>
      </p:sp>
      <p:sp>
        <p:nvSpPr>
          <p:cNvPr id="5" name="Місце для вмісту 4"/>
          <p:cNvSpPr>
            <a:spLocks noGrp="1"/>
          </p:cNvSpPr>
          <p:nvPr>
            <p:ph idx="1"/>
          </p:nvPr>
        </p:nvSpPr>
        <p:spPr/>
        <p:txBody>
          <a:bodyPr/>
          <a:lstStyle/>
          <a:p>
            <a:r>
              <a:rPr lang="de-DE" dirty="0"/>
              <a:t>Nach den überstandenen </a:t>
            </a:r>
            <a:r>
              <a:rPr lang="de-DE" dirty="0" err="1"/>
              <a:t>Patellasehnenproblemen</a:t>
            </a:r>
            <a:r>
              <a:rPr lang="de-DE" dirty="0"/>
              <a:t>, welche ihm in der Schlussphase der Vorsaison und während der Weltmeisterschaft Probleme bereitet hatten, schoss Ronaldo seinen Verein zu Beginn der Saison 2014/15 mit einem Doppelpack gegen den FC Sevilla zum Gewinn des UEFA Super Cups. In der Liga standen für Ronaldo nach zehn Spieltagen bereits drei Hattricks und 17 Tore zu Buche. Damit brach er den Startrekord von Isidro </a:t>
            </a:r>
            <a:r>
              <a:rPr lang="de-DE" dirty="0" err="1"/>
              <a:t>Lángara</a:t>
            </a:r>
            <a:r>
              <a:rPr lang="de-DE" dirty="0"/>
              <a:t> aus der Saison 1935/36 (16 Tore)</a:t>
            </a:r>
            <a:endParaRPr lang="uk-UA" dirty="0"/>
          </a:p>
        </p:txBody>
      </p:sp>
    </p:spTree>
    <p:extLst>
      <p:ext uri="{BB962C8B-B14F-4D97-AF65-F5344CB8AC3E}">
        <p14:creationId xmlns:p14="http://schemas.microsoft.com/office/powerpoint/2010/main" val="1690234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In der </a:t>
            </a:r>
            <a:r>
              <a:rPr lang="en-US" b="1" dirty="0" err="1" smtClean="0"/>
              <a:t>Nationalmannschaft</a:t>
            </a:r>
            <a:endParaRPr lang="uk-UA" dirty="0"/>
          </a:p>
        </p:txBody>
      </p:sp>
      <p:sp>
        <p:nvSpPr>
          <p:cNvPr id="5" name="Місце для вмісту 4"/>
          <p:cNvSpPr>
            <a:spLocks noGrp="1"/>
          </p:cNvSpPr>
          <p:nvPr>
            <p:ph sz="half" idx="2"/>
          </p:nvPr>
        </p:nvSpPr>
        <p:spPr>
          <a:xfrm>
            <a:off x="3889420" y="2142067"/>
            <a:ext cx="6927807" cy="3649133"/>
          </a:xfrm>
        </p:spPr>
        <p:txBody>
          <a:bodyPr>
            <a:normAutofit fontScale="92500" lnSpcReduction="20000"/>
          </a:bodyPr>
          <a:lstStyle/>
          <a:p>
            <a:r>
              <a:rPr lang="de-DE" dirty="0"/>
              <a:t>Cristiano Ronaldo durchlief die Juniorennationalmannschaften seines Landes. Im Jahr 2002 spielte er für die Auswahl Portugals bei der U-17-Europameisterschaft. Zudem war er Bestandteil der U-20- sowie U-21-Nationalmannschaft und gewann mit letzterer im Sommer 2003 das Turnier von Toulon. </a:t>
            </a:r>
            <a:endParaRPr lang="uk-UA" dirty="0" smtClean="0"/>
          </a:p>
          <a:p>
            <a:r>
              <a:rPr lang="de-DE" dirty="0"/>
              <a:t>Während der Qualifikation zur WM 2006 in Deutschland war Ronaldo mit sieben Treffern der viertbeste Torschütze in der UEFA-Zone. Im Weltmeisterschaftsturnier selbst erzielte er gegen den Iran per Elfmeter sein erstes Tor bei einer Weltmeisterschaftsendrunde</a:t>
            </a:r>
            <a:r>
              <a:rPr lang="de-DE" dirty="0" smtClean="0"/>
              <a:t>.</a:t>
            </a:r>
            <a:endParaRPr lang="uk-UA" dirty="0" smtClean="0"/>
          </a:p>
          <a:p>
            <a:r>
              <a:rPr lang="de-DE" dirty="0"/>
              <a:t>Am 6. Februar 2007, einen Tag nach seinem 22. Geburtstag, führte Cristiano Ronaldo Portugal erstmals als Kapitän aufs Spielfeld. Anlass war ein Freundschaftsspiel gegen Brasilien. Mit der Ernennung kam Portugals Trainer </a:t>
            </a:r>
            <a:r>
              <a:rPr lang="de-DE" dirty="0" err="1"/>
              <a:t>Luiz</a:t>
            </a:r>
            <a:r>
              <a:rPr lang="de-DE" dirty="0"/>
              <a:t> Felipe </a:t>
            </a:r>
            <a:r>
              <a:rPr lang="de-DE" dirty="0" err="1"/>
              <a:t>Scolari</a:t>
            </a:r>
            <a:r>
              <a:rPr lang="de-DE" dirty="0"/>
              <a:t> einem ausdrücklichen Wunsch des portugiesischen Verbandspräsidenten Carlos Silva nach, der zwei Tage zuvor verstorben war.</a:t>
            </a:r>
            <a:endParaRPr lang="uk-UA" dirty="0"/>
          </a:p>
        </p:txBody>
      </p:sp>
      <p:pic>
        <p:nvPicPr>
          <p:cNvPr id="3074" name="Picture 2" descr="http://upload.wikimedia.org/wikipedia/commons/thumb/c/ce/Cristiano_Ronaldo_-_Dagur_Brynj%C3%B3lfsson.jpg/220px-Cristiano_Ronaldo_-_Dagur_Brynj%C3%B3lfsson.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5801" y="1687132"/>
            <a:ext cx="2916727" cy="46535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4519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Небеса">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Небеса">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Небеса">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Небесний</Template>
  <TotalTime>20</TotalTime>
  <Words>677</Words>
  <Application>Microsoft Office PowerPoint</Application>
  <PresentationFormat>Широкий екран</PresentationFormat>
  <Paragraphs>22</Paragraphs>
  <Slides>11</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11</vt:i4>
      </vt:variant>
    </vt:vector>
  </HeadingPairs>
  <TitlesOfParts>
    <vt:vector size="15" baseType="lpstr">
      <vt:lpstr>Arial</vt:lpstr>
      <vt:lpstr>Calibri</vt:lpstr>
      <vt:lpstr>Calibri Light</vt:lpstr>
      <vt:lpstr>Небеса</vt:lpstr>
      <vt:lpstr>Cristiano Ronaldo</vt:lpstr>
      <vt:lpstr>Презентація PowerPoint</vt:lpstr>
      <vt:lpstr>Familie</vt:lpstr>
      <vt:lpstr>Karriere</vt:lpstr>
      <vt:lpstr>Die ersten Schritte</vt:lpstr>
      <vt:lpstr>Sporting Lissabon</vt:lpstr>
      <vt:lpstr>Manchester United 2003–2006</vt:lpstr>
      <vt:lpstr>Saison 2014/15</vt:lpstr>
      <vt:lpstr>In der Nationalmannschaft</vt:lpstr>
      <vt:lpstr>Sonstiges</vt:lpstr>
      <vt:lpstr>Презентація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Cristiano Ronaldo</dc:title>
  <dc:creator>Будзін Дмитро</dc:creator>
  <cp:lastModifiedBy>Будзін Дмитро</cp:lastModifiedBy>
  <cp:revision>3</cp:revision>
  <dcterms:created xsi:type="dcterms:W3CDTF">2015-02-02T19:41:18Z</dcterms:created>
  <dcterms:modified xsi:type="dcterms:W3CDTF">2015-02-02T20:15:04Z</dcterms:modified>
</cp:coreProperties>
</file>