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Виконала:</a:t>
            </a:r>
          </a:p>
          <a:p>
            <a:r>
              <a:rPr lang="uk-UA" dirty="0" smtClean="0"/>
              <a:t>учениця 9-Б класу</a:t>
            </a:r>
          </a:p>
          <a:p>
            <a:r>
              <a:rPr lang="uk-UA" dirty="0" err="1" smtClean="0"/>
              <a:t>Шепетівської</a:t>
            </a:r>
            <a:r>
              <a:rPr lang="uk-UA" dirty="0" smtClean="0"/>
              <a:t> СЗОШ №2</a:t>
            </a:r>
          </a:p>
          <a:p>
            <a:r>
              <a:rPr lang="uk-UA" dirty="0" err="1" smtClean="0"/>
              <a:t>Шекера</a:t>
            </a:r>
            <a:r>
              <a:rPr lang="uk-UA" dirty="0" smtClean="0"/>
              <a:t> Анна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Захворювання, що передаються статевим шляхом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Збудник:  Бліда спірохета.</a:t>
            </a:r>
          </a:p>
          <a:p>
            <a:r>
              <a:rPr lang="uk-UA" dirty="0" smtClean="0"/>
              <a:t>Симптоми:  Поява безболісних виразок на зовнішніх статевих органах, збільшення пахових </a:t>
            </a:r>
            <a:r>
              <a:rPr lang="uk-UA" dirty="0" err="1" smtClean="0"/>
              <a:t>лімфоузлів</a:t>
            </a:r>
            <a:r>
              <a:rPr lang="uk-UA" dirty="0" smtClean="0"/>
              <a:t>.</a:t>
            </a:r>
          </a:p>
          <a:p>
            <a:r>
              <a:rPr lang="uk-UA" dirty="0" smtClean="0"/>
              <a:t>Наслідки:  Ураження всіх органів, руйнування носових перегородок, спотворення обличчя, параліч, тяжкі страждання, смерть.</a:t>
            </a:r>
          </a:p>
          <a:p>
            <a:r>
              <a:rPr lang="uk-UA" dirty="0" err="1" smtClean="0"/>
              <a:t>Прфілактика</a:t>
            </a:r>
            <a:r>
              <a:rPr lang="uk-UA" dirty="0" smtClean="0"/>
              <a:t>: 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уникати</a:t>
            </a:r>
            <a:r>
              <a:rPr lang="ru-RU" dirty="0" smtClean="0"/>
              <a:t> </a:t>
            </a:r>
            <a:r>
              <a:rPr lang="ru-RU" dirty="0" err="1" smtClean="0"/>
              <a:t>випадкових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зв'язків</a:t>
            </a:r>
            <a:r>
              <a:rPr lang="ru-RU" dirty="0" smtClean="0"/>
              <a:t>. При </a:t>
            </a:r>
            <a:r>
              <a:rPr lang="ru-RU" dirty="0" err="1" smtClean="0"/>
              <a:t>випадкових</a:t>
            </a:r>
            <a:r>
              <a:rPr lang="ru-RU" dirty="0" smtClean="0"/>
              <a:t> 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відносинах</a:t>
            </a:r>
            <a:r>
              <a:rPr lang="ru-RU" dirty="0" smtClean="0"/>
              <a:t> методом </a:t>
            </a:r>
            <a:r>
              <a:rPr lang="ru-RU" dirty="0" err="1" smtClean="0"/>
              <a:t>профілактики</a:t>
            </a:r>
            <a:r>
              <a:rPr lang="ru-RU" dirty="0" smtClean="0"/>
              <a:t> </a:t>
            </a:r>
            <a:r>
              <a:rPr lang="ru-RU" dirty="0" err="1" smtClean="0"/>
              <a:t>сифілісу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презерватива.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Сифіліс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Збудник:  </a:t>
            </a:r>
            <a:r>
              <a:rPr lang="uk-UA" dirty="0" err="1" smtClean="0"/>
              <a:t>Трихомонада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dirty="0" smtClean="0"/>
              <a:t>Симптоми:  Гнійні виділення, запалення слизових оболонок статевих органів.</a:t>
            </a:r>
          </a:p>
          <a:p>
            <a:r>
              <a:rPr lang="uk-UA" dirty="0" smtClean="0"/>
              <a:t>Наслідки:  Руйнування статевих залоз, безпліддя.</a:t>
            </a:r>
          </a:p>
          <a:p>
            <a:r>
              <a:rPr lang="uk-UA" dirty="0" smtClean="0"/>
              <a:t>Профілактика:  </a:t>
            </a:r>
            <a:r>
              <a:rPr lang="ru-RU" dirty="0" err="1" smtClean="0"/>
              <a:t>Використання</a:t>
            </a:r>
            <a:r>
              <a:rPr lang="ru-RU" dirty="0" smtClean="0"/>
              <a:t> презерватива </a:t>
            </a:r>
            <a:r>
              <a:rPr lang="ru-RU" dirty="0" err="1" smtClean="0"/>
              <a:t>є</a:t>
            </a:r>
            <a:r>
              <a:rPr lang="ru-RU" dirty="0" smtClean="0"/>
              <a:t> самим </a:t>
            </a:r>
            <a:r>
              <a:rPr lang="ru-RU" dirty="0" err="1" smtClean="0"/>
              <a:t>надійним</a:t>
            </a:r>
            <a:r>
              <a:rPr lang="ru-RU" dirty="0" smtClean="0"/>
              <a:t> методом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зараження</a:t>
            </a:r>
            <a:r>
              <a:rPr lang="ru-RU" dirty="0" smtClean="0"/>
              <a:t> </a:t>
            </a:r>
            <a:r>
              <a:rPr lang="ru-RU" dirty="0" err="1" smtClean="0"/>
              <a:t>трихомоніазу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статевого</a:t>
            </a:r>
            <a:r>
              <a:rPr lang="ru-RU" dirty="0" smtClean="0"/>
              <a:t> акту без презерватива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r>
              <a:rPr lang="ru-RU" dirty="0" err="1" smtClean="0"/>
              <a:t>помочитися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обмити</a:t>
            </a:r>
            <a:r>
              <a:rPr lang="ru-RU" dirty="0" smtClean="0"/>
              <a:t>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статеві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теплою водою </a:t>
            </a:r>
            <a:r>
              <a:rPr lang="ru-RU" dirty="0" err="1" smtClean="0"/>
              <a:t>з</a:t>
            </a:r>
            <a:r>
              <a:rPr lang="ru-RU" dirty="0" smtClean="0"/>
              <a:t> милом (</a:t>
            </a:r>
            <a:r>
              <a:rPr lang="ru-RU" dirty="0" err="1" smtClean="0"/>
              <a:t>бажано</a:t>
            </a:r>
            <a:r>
              <a:rPr lang="ru-RU" dirty="0" smtClean="0"/>
              <a:t> </a:t>
            </a:r>
            <a:r>
              <a:rPr lang="ru-RU" dirty="0" err="1" smtClean="0"/>
              <a:t>господарським</a:t>
            </a:r>
            <a:r>
              <a:rPr lang="ru-RU" dirty="0" smtClean="0"/>
              <a:t>). </a:t>
            </a:r>
            <a:r>
              <a:rPr lang="ru-RU" dirty="0" err="1" smtClean="0"/>
              <a:t>Протягом</a:t>
            </a:r>
            <a:r>
              <a:rPr lang="ru-RU" dirty="0" smtClean="0"/>
              <a:t> 2 годин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статевого</a:t>
            </a:r>
            <a:r>
              <a:rPr lang="ru-RU" dirty="0" smtClean="0"/>
              <a:t> акту для </a:t>
            </a:r>
            <a:r>
              <a:rPr lang="ru-RU" dirty="0" err="1" smtClean="0"/>
              <a:t>профілактики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спеціальні</a:t>
            </a:r>
            <a:r>
              <a:rPr lang="ru-RU" dirty="0" smtClean="0"/>
              <a:t> антисептики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розчинів</a:t>
            </a:r>
            <a:r>
              <a:rPr lang="ru-RU" dirty="0" smtClean="0"/>
              <a:t> - </a:t>
            </a:r>
            <a:r>
              <a:rPr lang="ru-RU" dirty="0" err="1" smtClean="0"/>
              <a:t>Гибітану</a:t>
            </a:r>
            <a:r>
              <a:rPr lang="ru-RU" dirty="0" smtClean="0"/>
              <a:t>, </a:t>
            </a:r>
            <a:r>
              <a:rPr lang="ru-RU" dirty="0" err="1" smtClean="0"/>
              <a:t>цидипол</a:t>
            </a:r>
            <a:r>
              <a:rPr lang="ru-RU" dirty="0" smtClean="0"/>
              <a:t>, </a:t>
            </a:r>
            <a:r>
              <a:rPr lang="ru-RU" dirty="0" err="1" smtClean="0"/>
              <a:t>мірамістин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Трихомоноз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Збудник:  Гонокок.</a:t>
            </a:r>
          </a:p>
          <a:p>
            <a:r>
              <a:rPr lang="uk-UA" dirty="0" smtClean="0"/>
              <a:t>Симптоми:  Гнійні виділення, підвищення температури, біль при </a:t>
            </a:r>
            <a:r>
              <a:rPr lang="uk-UA" dirty="0" err="1" smtClean="0"/>
              <a:t>сечоспусканні</a:t>
            </a:r>
            <a:r>
              <a:rPr lang="uk-UA" dirty="0" smtClean="0"/>
              <a:t>.</a:t>
            </a:r>
          </a:p>
          <a:p>
            <a:r>
              <a:rPr lang="uk-UA" dirty="0" smtClean="0"/>
              <a:t>Наслідки:  Руйнування статевих залоз, безпліддя.</a:t>
            </a:r>
          </a:p>
          <a:p>
            <a:r>
              <a:rPr lang="uk-UA" dirty="0" smtClean="0"/>
              <a:t>Профілактика:  </a:t>
            </a:r>
            <a:r>
              <a:rPr lang="ru-RU" dirty="0" err="1" smtClean="0"/>
              <a:t>Виключення</a:t>
            </a:r>
            <a:r>
              <a:rPr lang="ru-RU" dirty="0" smtClean="0"/>
              <a:t> </a:t>
            </a:r>
            <a:r>
              <a:rPr lang="ru-RU" dirty="0" err="1" smtClean="0"/>
              <a:t>випадкових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зв'язків</a:t>
            </a:r>
            <a:r>
              <a:rPr lang="ru-RU" dirty="0" smtClean="0"/>
              <a:t>.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презервативів</a:t>
            </a:r>
            <a:r>
              <a:rPr lang="ru-RU" dirty="0" smtClean="0"/>
              <a:t>. </a:t>
            </a:r>
            <a:r>
              <a:rPr lang="ru-RU" dirty="0" err="1" smtClean="0"/>
              <a:t>Дотримання</a:t>
            </a:r>
            <a:r>
              <a:rPr lang="ru-RU" dirty="0" smtClean="0"/>
              <a:t> правил </a:t>
            </a:r>
            <a:r>
              <a:rPr lang="ru-RU" dirty="0" err="1" smtClean="0"/>
              <a:t>особистої</a:t>
            </a:r>
            <a:r>
              <a:rPr lang="ru-RU" dirty="0" smtClean="0"/>
              <a:t> </a:t>
            </a:r>
            <a:r>
              <a:rPr lang="ru-RU" dirty="0" err="1" smtClean="0"/>
              <a:t>гігієни</a:t>
            </a:r>
            <a:r>
              <a:rPr lang="ru-RU" dirty="0" smtClean="0"/>
              <a:t>. </a:t>
            </a:r>
            <a:r>
              <a:rPr lang="ru-RU" dirty="0" err="1" smtClean="0"/>
              <a:t>Обов'язкове</a:t>
            </a:r>
            <a:r>
              <a:rPr lang="ru-RU" dirty="0" smtClean="0"/>
              <a:t> </a:t>
            </a:r>
            <a:r>
              <a:rPr lang="ru-RU" dirty="0" err="1" smtClean="0"/>
              <a:t>обстеження</a:t>
            </a:r>
            <a:r>
              <a:rPr lang="ru-RU" dirty="0" smtClean="0"/>
              <a:t> </a:t>
            </a:r>
            <a:r>
              <a:rPr lang="ru-RU" dirty="0" err="1" smtClean="0"/>
              <a:t>вагітних</a:t>
            </a:r>
            <a:r>
              <a:rPr lang="ru-RU" dirty="0" smtClean="0"/>
              <a:t> </a:t>
            </a:r>
            <a:r>
              <a:rPr lang="ru-RU" dirty="0" err="1" smtClean="0"/>
              <a:t>жінок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вагітності</a:t>
            </a:r>
            <a:r>
              <a:rPr lang="ru-RU" dirty="0" smtClean="0"/>
              <a:t>. З метою </a:t>
            </a:r>
            <a:r>
              <a:rPr lang="ru-RU" dirty="0" err="1" smtClean="0"/>
              <a:t>профілактики</a:t>
            </a:r>
            <a:r>
              <a:rPr lang="ru-RU" dirty="0" smtClean="0"/>
              <a:t> </a:t>
            </a:r>
            <a:r>
              <a:rPr lang="ru-RU" dirty="0" err="1" smtClean="0"/>
              <a:t>гонореї</a:t>
            </a:r>
            <a:r>
              <a:rPr lang="ru-RU" dirty="0" smtClean="0"/>
              <a:t>, </a:t>
            </a:r>
            <a:r>
              <a:rPr lang="ru-RU" dirty="0" err="1" smtClean="0"/>
              <a:t>новонародженим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в </a:t>
            </a:r>
            <a:r>
              <a:rPr lang="ru-RU" dirty="0" err="1" smtClean="0"/>
              <a:t>очі</a:t>
            </a:r>
            <a:r>
              <a:rPr lang="ru-RU" dirty="0" smtClean="0"/>
              <a:t> </a:t>
            </a:r>
            <a:r>
              <a:rPr lang="ru-RU" dirty="0" err="1" smtClean="0"/>
              <a:t>закапують</a:t>
            </a:r>
            <a:r>
              <a:rPr lang="ru-RU" dirty="0" smtClean="0"/>
              <a:t> </a:t>
            </a:r>
            <a:r>
              <a:rPr lang="ru-RU" dirty="0" err="1" smtClean="0"/>
              <a:t>розчин</a:t>
            </a:r>
            <a:r>
              <a:rPr lang="ru-RU" dirty="0" smtClean="0"/>
              <a:t> </a:t>
            </a:r>
            <a:r>
              <a:rPr lang="ru-RU" dirty="0" err="1" smtClean="0"/>
              <a:t>сульфацилу</a:t>
            </a:r>
            <a:r>
              <a:rPr lang="ru-RU" dirty="0" smtClean="0"/>
              <a:t> </a:t>
            </a:r>
            <a:r>
              <a:rPr lang="ru-RU" dirty="0" err="1" smtClean="0"/>
              <a:t>натрію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Гонорея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Збудник:  ВІЛ.</a:t>
            </a:r>
          </a:p>
          <a:p>
            <a:r>
              <a:rPr lang="ru-RU" dirty="0" err="1" smtClean="0"/>
              <a:t>Насл</a:t>
            </a:r>
            <a:r>
              <a:rPr lang="uk-UA" dirty="0" smtClean="0"/>
              <a:t>і</a:t>
            </a:r>
            <a:r>
              <a:rPr lang="ru-RU" dirty="0" err="1" smtClean="0"/>
              <a:t>дки</a:t>
            </a:r>
            <a:r>
              <a:rPr lang="ru-RU" dirty="0" smtClean="0"/>
              <a:t>: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лімфовузлів</a:t>
            </a:r>
            <a:r>
              <a:rPr lang="ru-RU" dirty="0" smtClean="0"/>
              <a:t>, лихоманка, </a:t>
            </a:r>
            <a:r>
              <a:rPr lang="ru-RU" dirty="0" err="1" smtClean="0"/>
              <a:t>втрата</a:t>
            </a:r>
            <a:r>
              <a:rPr lang="ru-RU" dirty="0" smtClean="0"/>
              <a:t> 10% ваги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, </a:t>
            </a:r>
            <a:r>
              <a:rPr lang="ru-RU" dirty="0" err="1" smtClean="0"/>
              <a:t>слабкість</a:t>
            </a:r>
            <a:r>
              <a:rPr lang="ru-RU" dirty="0" smtClean="0"/>
              <a:t>.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імунітету</a:t>
            </a:r>
            <a:r>
              <a:rPr lang="ru-RU" dirty="0" smtClean="0"/>
              <a:t>. Смерть.</a:t>
            </a:r>
          </a:p>
          <a:p>
            <a:pPr>
              <a:buFontTx/>
              <a:buNone/>
            </a:pPr>
            <a:r>
              <a:rPr lang="ru-RU" dirty="0" err="1" smtClean="0"/>
              <a:t>Прфілактика</a:t>
            </a:r>
            <a:r>
              <a:rPr lang="ru-RU" dirty="0" smtClean="0"/>
              <a:t>:  </a:t>
            </a:r>
            <a:r>
              <a:rPr lang="ru-RU" dirty="0" err="1" smtClean="0"/>
              <a:t>Важливо</a:t>
            </a:r>
            <a:r>
              <a:rPr lang="ru-RU" dirty="0" smtClean="0"/>
              <a:t> </a:t>
            </a:r>
            <a:r>
              <a:rPr lang="uk-UA" sz="2800" dirty="0" smtClean="0"/>
              <a:t>не користуватися голками, шприцами, ножами</a:t>
            </a:r>
            <a:r>
              <a:rPr lang="uk-UA" dirty="0" smtClean="0"/>
              <a:t>, </a:t>
            </a:r>
            <a:r>
              <a:rPr lang="uk-UA" sz="2800" dirty="0" smtClean="0"/>
              <a:t>лезами, на яких може бути кров інших людей. У випадку статевих стосунків користуватися якісними презервативами.</a:t>
            </a:r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СНІД 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  </a:t>
            </a:r>
            <a:r>
              <a:rPr lang="ru-RU" b="1" dirty="0" smtClean="0"/>
              <a:t>Синдром  </a:t>
            </a:r>
            <a:r>
              <a:rPr lang="ru-RU" b="1" dirty="0" err="1" smtClean="0"/>
              <a:t>набутого</a:t>
            </a:r>
            <a:r>
              <a:rPr lang="ru-RU" b="1" dirty="0" smtClean="0"/>
              <a:t> </a:t>
            </a:r>
            <a:r>
              <a:rPr lang="ru-RU" b="1" dirty="0" err="1" smtClean="0"/>
              <a:t>імунодефіциту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1400" dirty="0" smtClean="0"/>
              <a:t>Збудник:  </a:t>
            </a:r>
            <a:r>
              <a:rPr lang="uk-UA" sz="1400" dirty="0" err="1" smtClean="0"/>
              <a:t>Хламідія</a:t>
            </a:r>
            <a:r>
              <a:rPr lang="uk-UA" sz="1400" dirty="0" smtClean="0"/>
              <a:t> </a:t>
            </a:r>
            <a:r>
              <a:rPr lang="uk-UA" sz="1400" dirty="0" err="1" smtClean="0"/>
              <a:t>трихоматис</a:t>
            </a:r>
            <a:r>
              <a:rPr lang="uk-UA" sz="1400" dirty="0" smtClean="0"/>
              <a:t>.</a:t>
            </a:r>
          </a:p>
          <a:p>
            <a:r>
              <a:rPr lang="uk-UA" sz="1400" dirty="0" err="1" smtClean="0"/>
              <a:t>Сипмтоми</a:t>
            </a:r>
            <a:r>
              <a:rPr lang="uk-UA" sz="1400" dirty="0" smtClean="0"/>
              <a:t> </a:t>
            </a:r>
            <a:r>
              <a:rPr lang="ru-RU" sz="1400" dirty="0" err="1" smtClean="0"/>
              <a:t>хламідіозу</a:t>
            </a:r>
            <a:r>
              <a:rPr lang="ru-RU" sz="1400" dirty="0" smtClean="0"/>
              <a:t> у </a:t>
            </a:r>
            <a:r>
              <a:rPr lang="ru-RU" sz="1400" dirty="0" err="1" smtClean="0"/>
              <a:t>жінок</a:t>
            </a:r>
            <a:r>
              <a:rPr lang="ru-RU" sz="1400" dirty="0" smtClean="0"/>
              <a:t>:</a:t>
            </a:r>
            <a:br>
              <a:rPr lang="ru-RU" sz="1400" dirty="0" smtClean="0"/>
            </a:br>
            <a:r>
              <a:rPr lang="ru-RU" sz="1400" dirty="0" err="1" smtClean="0"/>
              <a:t>Слизові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слизово-гнійні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виділення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піхви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неприємним</a:t>
            </a:r>
            <a:r>
              <a:rPr lang="ru-RU" sz="1400" dirty="0" smtClean="0"/>
              <a:t> запахом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жовтуватим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відтінком</a:t>
            </a:r>
            <a:r>
              <a:rPr lang="ru-RU" sz="1400" dirty="0" smtClean="0"/>
              <a:t>. </a:t>
            </a:r>
            <a:r>
              <a:rPr lang="ru-RU" sz="1400" dirty="0" err="1" smtClean="0"/>
              <a:t>Помірні</a:t>
            </a:r>
            <a:r>
              <a:rPr lang="ru-RU" sz="1400" dirty="0" smtClean="0"/>
              <a:t> </a:t>
            </a:r>
            <a:r>
              <a:rPr lang="ru-RU" sz="1400" dirty="0" err="1" smtClean="0"/>
              <a:t>болі</a:t>
            </a:r>
            <a:r>
              <a:rPr lang="ru-RU" sz="1400" dirty="0" smtClean="0"/>
              <a:t> внизу живота, в </a:t>
            </a:r>
            <a:r>
              <a:rPr lang="ru-RU" sz="1400" dirty="0" err="1" smtClean="0"/>
              <a:t>області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статевих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органів</a:t>
            </a:r>
            <a:r>
              <a:rPr lang="ru-RU" sz="1400" dirty="0" smtClean="0"/>
              <a:t>, </a:t>
            </a:r>
            <a:r>
              <a:rPr lang="ru-RU" sz="1400" dirty="0" err="1" smtClean="0"/>
              <a:t>болі</a:t>
            </a:r>
            <a:r>
              <a:rPr lang="ru-RU" sz="1400" dirty="0" smtClean="0"/>
              <a:t>  часто </a:t>
            </a:r>
            <a:r>
              <a:rPr lang="ru-RU" sz="1400" dirty="0" err="1" smtClean="0"/>
              <a:t>посилюються</a:t>
            </a:r>
            <a:r>
              <a:rPr lang="ru-RU" sz="1400" dirty="0" smtClean="0"/>
              <a:t> перед </a:t>
            </a:r>
            <a:r>
              <a:rPr lang="ru-RU" sz="1400" dirty="0" err="1" smtClean="0"/>
              <a:t>менструацією</a:t>
            </a:r>
            <a:r>
              <a:rPr lang="ru-RU" sz="1400" dirty="0" smtClean="0"/>
              <a:t>. </a:t>
            </a:r>
            <a:r>
              <a:rPr lang="ru-RU" sz="1400" dirty="0" err="1" smtClean="0"/>
              <a:t>Міжменструальні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кровотечі</a:t>
            </a:r>
            <a:r>
              <a:rPr lang="ru-RU" sz="1400" dirty="0" smtClean="0"/>
              <a:t>. </a:t>
            </a:r>
            <a:r>
              <a:rPr lang="ru-RU" sz="1400" dirty="0" err="1" smtClean="0"/>
              <a:t>Легкі</a:t>
            </a:r>
            <a:r>
              <a:rPr lang="ru-RU" sz="1400" dirty="0" smtClean="0"/>
              <a:t> </a:t>
            </a:r>
            <a:r>
              <a:rPr lang="ru-RU" sz="1400" dirty="0" err="1" smtClean="0"/>
              <a:t>симптоми</a:t>
            </a:r>
            <a:r>
              <a:rPr lang="ru-RU" sz="1400" dirty="0" smtClean="0"/>
              <a:t> </a:t>
            </a:r>
            <a:r>
              <a:rPr lang="ru-RU" sz="1400" dirty="0" err="1" smtClean="0"/>
              <a:t>інтоксикації</a:t>
            </a:r>
            <a:r>
              <a:rPr lang="ru-RU" sz="1400" dirty="0" smtClean="0"/>
              <a:t>: легка </a:t>
            </a:r>
            <a:r>
              <a:rPr lang="ru-RU" sz="1400" dirty="0" err="1" smtClean="0"/>
              <a:t>слабкість</a:t>
            </a:r>
            <a:r>
              <a:rPr lang="ru-RU" sz="1400" dirty="0" smtClean="0"/>
              <a:t>, невелика температура.</a:t>
            </a:r>
          </a:p>
          <a:p>
            <a:r>
              <a:rPr lang="ru-RU" sz="1400" dirty="0" err="1" smtClean="0"/>
              <a:t>Симптоми</a:t>
            </a:r>
            <a:r>
              <a:rPr lang="ru-RU" sz="1400" dirty="0" smtClean="0"/>
              <a:t> </a:t>
            </a:r>
            <a:r>
              <a:rPr lang="ru-RU" sz="1400" dirty="0" err="1" smtClean="0"/>
              <a:t>хламідіозу</a:t>
            </a:r>
            <a:r>
              <a:rPr lang="ru-RU" sz="1400" dirty="0" smtClean="0"/>
              <a:t> у </a:t>
            </a:r>
            <a:r>
              <a:rPr lang="ru-RU" sz="1400" dirty="0" err="1" smtClean="0"/>
              <a:t>чоловіків</a:t>
            </a:r>
            <a:r>
              <a:rPr lang="ru-RU" sz="1400" dirty="0" smtClean="0"/>
              <a:t>: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Виділення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сечовипускного</a:t>
            </a:r>
            <a:r>
              <a:rPr lang="ru-RU" sz="1400" dirty="0" smtClean="0"/>
              <a:t> каналу </a:t>
            </a:r>
            <a:r>
              <a:rPr lang="ru-RU" sz="1400" dirty="0" err="1" smtClean="0"/>
              <a:t>слизового</a:t>
            </a:r>
            <a:r>
              <a:rPr lang="ru-RU" sz="1400" dirty="0" smtClean="0"/>
              <a:t>, </a:t>
            </a:r>
            <a:r>
              <a:rPr lang="ru-RU" sz="1400" dirty="0" err="1" smtClean="0"/>
              <a:t>склоподібного</a:t>
            </a:r>
            <a:r>
              <a:rPr lang="ru-RU" sz="1400" dirty="0" smtClean="0"/>
              <a:t> характеру, </a:t>
            </a:r>
            <a:r>
              <a:rPr lang="ru-RU" sz="1400" dirty="0" err="1" smtClean="0"/>
              <a:t>більше</a:t>
            </a:r>
            <a:r>
              <a:rPr lang="ru-RU" sz="1400" dirty="0" smtClean="0"/>
              <a:t> </a:t>
            </a:r>
            <a:r>
              <a:rPr lang="ru-RU" sz="1400" dirty="0" err="1" smtClean="0"/>
              <a:t>вранці</a:t>
            </a:r>
            <a:r>
              <a:rPr lang="ru-RU" sz="1400" dirty="0" smtClean="0"/>
              <a:t>. </a:t>
            </a:r>
            <a:r>
              <a:rPr lang="ru-RU" sz="1400" dirty="0" err="1" smtClean="0"/>
              <a:t>Свербіння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печіння</a:t>
            </a:r>
            <a:r>
              <a:rPr lang="ru-RU" sz="1400" dirty="0" smtClean="0"/>
              <a:t> при </a:t>
            </a:r>
            <a:r>
              <a:rPr lang="ru-RU" sz="1400" dirty="0" err="1" smtClean="0"/>
              <a:t>сечовипусканні</a:t>
            </a:r>
            <a:r>
              <a:rPr lang="ru-RU" sz="1400" dirty="0" smtClean="0"/>
              <a:t>. </a:t>
            </a:r>
            <a:r>
              <a:rPr lang="ru-RU" sz="1400" dirty="0" err="1" smtClean="0"/>
              <a:t>Біль</a:t>
            </a:r>
            <a:r>
              <a:rPr lang="ru-RU" sz="1400" dirty="0" smtClean="0"/>
              <a:t> в </a:t>
            </a:r>
            <a:r>
              <a:rPr lang="ru-RU" sz="1400" dirty="0" err="1" smtClean="0"/>
              <a:t>уретрі</a:t>
            </a:r>
            <a:r>
              <a:rPr lang="ru-RU" sz="1400" dirty="0" smtClean="0"/>
              <a:t>, </a:t>
            </a:r>
            <a:r>
              <a:rPr lang="ru-RU" sz="1400" dirty="0" err="1" smtClean="0"/>
              <a:t>яєчках</a:t>
            </a:r>
            <a:r>
              <a:rPr lang="ru-RU" sz="1400" dirty="0" smtClean="0"/>
              <a:t>, </a:t>
            </a:r>
            <a:r>
              <a:rPr lang="ru-RU" sz="1400" dirty="0" err="1" smtClean="0"/>
              <a:t>поясниці</a:t>
            </a:r>
            <a:r>
              <a:rPr lang="ru-RU" sz="1400" dirty="0" smtClean="0"/>
              <a:t>. </a:t>
            </a:r>
            <a:r>
              <a:rPr lang="ru-RU" sz="1400" dirty="0" err="1" smtClean="0"/>
              <a:t>Іноді</a:t>
            </a:r>
            <a:r>
              <a:rPr lang="ru-RU" sz="1400" dirty="0" smtClean="0"/>
              <a:t> </a:t>
            </a:r>
            <a:r>
              <a:rPr lang="ru-RU" sz="1400" dirty="0" err="1" smtClean="0"/>
              <a:t>з'являється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субфебрильна</a:t>
            </a:r>
            <a:r>
              <a:rPr lang="ru-RU" sz="1400" dirty="0" smtClean="0"/>
              <a:t> температура.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помочитися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прозору</a:t>
            </a:r>
            <a:r>
              <a:rPr lang="ru-RU" sz="1400" dirty="0" smtClean="0"/>
              <a:t> баночку, видно </a:t>
            </a:r>
            <a:r>
              <a:rPr lang="ru-RU" sz="1400" dirty="0" err="1" smtClean="0"/>
              <a:t>уретральні</a:t>
            </a:r>
            <a:r>
              <a:rPr lang="ru-RU" sz="1400" dirty="0" smtClean="0"/>
              <a:t> нитки. </a:t>
            </a:r>
            <a:r>
              <a:rPr lang="ru-RU" sz="1400" dirty="0" err="1" smtClean="0"/>
              <a:t>Іноді</a:t>
            </a:r>
            <a:r>
              <a:rPr lang="ru-RU" sz="1400" dirty="0" smtClean="0"/>
              <a:t> </a:t>
            </a:r>
            <a:r>
              <a:rPr lang="ru-RU" sz="1400" dirty="0" err="1" smtClean="0"/>
              <a:t>з'являється</a:t>
            </a:r>
            <a:r>
              <a:rPr lang="ru-RU" sz="1400" dirty="0" smtClean="0"/>
              <a:t> гемо </a:t>
            </a:r>
            <a:r>
              <a:rPr lang="ru-RU" sz="1400" dirty="0" err="1" smtClean="0"/>
              <a:t>спермія</a:t>
            </a:r>
            <a:r>
              <a:rPr lang="ru-RU" sz="1400" dirty="0" smtClean="0"/>
              <a:t>-  кров в </a:t>
            </a:r>
            <a:r>
              <a:rPr lang="ru-RU" sz="1400" dirty="0" err="1" smtClean="0"/>
              <a:t>спермі</a:t>
            </a:r>
            <a:r>
              <a:rPr lang="ru-RU" sz="1400" dirty="0" smtClean="0"/>
              <a:t>. </a:t>
            </a:r>
            <a:r>
              <a:rPr lang="ru-RU" sz="1400" dirty="0" err="1" smtClean="0"/>
              <a:t>Загальна</a:t>
            </a:r>
            <a:r>
              <a:rPr lang="ru-RU" sz="1400" dirty="0" smtClean="0"/>
              <a:t> </a:t>
            </a:r>
            <a:r>
              <a:rPr lang="ru-RU" sz="1400" dirty="0" err="1" smtClean="0"/>
              <a:t>слабкість</a:t>
            </a:r>
            <a:r>
              <a:rPr lang="ru-RU" sz="1400" dirty="0" smtClean="0"/>
              <a:t>, </a:t>
            </a:r>
            <a:r>
              <a:rPr lang="ru-RU" sz="1400" dirty="0" err="1" smtClean="0"/>
              <a:t>пригніченість</a:t>
            </a:r>
            <a:r>
              <a:rPr lang="ru-RU" sz="1400" dirty="0" smtClean="0"/>
              <a:t>, </a:t>
            </a:r>
            <a:r>
              <a:rPr lang="ru-RU" sz="1400" dirty="0" err="1" smtClean="0"/>
              <a:t>відхід</a:t>
            </a:r>
            <a:r>
              <a:rPr lang="ru-RU" sz="1400" dirty="0" smtClean="0"/>
              <a:t> у проблему.</a:t>
            </a:r>
          </a:p>
          <a:p>
            <a:endParaRPr lang="uk-UA" sz="1400" dirty="0" smtClean="0"/>
          </a:p>
          <a:p>
            <a:r>
              <a:rPr lang="uk-UA" sz="1400" dirty="0" smtClean="0"/>
              <a:t>Профілактика:  </a:t>
            </a:r>
            <a:r>
              <a:rPr lang="ru-RU" sz="1400" dirty="0" smtClean="0"/>
              <a:t>Перед </a:t>
            </a:r>
            <a:r>
              <a:rPr lang="ru-RU" sz="1400" dirty="0" err="1" smtClean="0"/>
              <a:t>постійним</a:t>
            </a:r>
            <a:r>
              <a:rPr lang="ru-RU" sz="1400" dirty="0" smtClean="0"/>
              <a:t> </a:t>
            </a:r>
            <a:r>
              <a:rPr lang="ru-RU" sz="1400" dirty="0" err="1" smtClean="0"/>
              <a:t>статевим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життям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певним</a:t>
            </a:r>
            <a:r>
              <a:rPr lang="ru-RU" sz="1400" dirty="0" smtClean="0"/>
              <a:t> партнером рекомендую </a:t>
            </a:r>
            <a:r>
              <a:rPr lang="ru-RU" sz="1400" dirty="0" err="1" smtClean="0"/>
              <a:t>обом</a:t>
            </a:r>
            <a:r>
              <a:rPr lang="ru-RU" sz="1400" dirty="0" smtClean="0"/>
              <a:t> пройти </a:t>
            </a:r>
            <a:r>
              <a:rPr lang="ru-RU" sz="1400" dirty="0" err="1" smtClean="0"/>
              <a:t>обстеження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інфекції</a:t>
            </a:r>
            <a:r>
              <a:rPr lang="ru-RU" sz="1400" dirty="0" smtClean="0"/>
              <a:t>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передаються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статевим</a:t>
            </a:r>
            <a:r>
              <a:rPr lang="ru-RU" sz="1400" dirty="0" smtClean="0"/>
              <a:t> </a:t>
            </a:r>
            <a:r>
              <a:rPr lang="ru-RU" sz="1400" dirty="0" err="1" smtClean="0"/>
              <a:t>шляхом.Статеві</a:t>
            </a:r>
            <a:r>
              <a:rPr lang="ru-RU" sz="1400" dirty="0" smtClean="0"/>
              <a:t> </a:t>
            </a:r>
            <a:r>
              <a:rPr lang="ru-RU" sz="1400" dirty="0" err="1" smtClean="0"/>
              <a:t>контакти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непостійними</a:t>
            </a:r>
            <a:r>
              <a:rPr lang="ru-RU" sz="1400" dirty="0" smtClean="0"/>
              <a:t> партнерами </a:t>
            </a:r>
            <a:r>
              <a:rPr lang="ru-RU" sz="1400" dirty="0" err="1" smtClean="0"/>
              <a:t>повинні</a:t>
            </a:r>
            <a:r>
              <a:rPr lang="ru-RU" sz="1400" dirty="0" smtClean="0"/>
              <a:t> бути </a:t>
            </a:r>
            <a:r>
              <a:rPr lang="ru-RU" sz="1400" dirty="0" err="1" smtClean="0"/>
              <a:t>виключно</a:t>
            </a:r>
            <a:r>
              <a:rPr lang="ru-RU" sz="1400" dirty="0" smtClean="0"/>
              <a:t> в </a:t>
            </a:r>
            <a:r>
              <a:rPr lang="ru-RU" sz="1400" dirty="0" err="1" smtClean="0"/>
              <a:t>презервативі.Якщо</a:t>
            </a:r>
            <a:r>
              <a:rPr lang="ru-RU" sz="1400" dirty="0" smtClean="0"/>
              <a:t> ж </a:t>
            </a:r>
            <a:r>
              <a:rPr lang="ru-RU" sz="1400" dirty="0" err="1" smtClean="0"/>
              <a:t>стався</a:t>
            </a:r>
            <a:r>
              <a:rPr lang="ru-RU" sz="1400" dirty="0" smtClean="0"/>
              <a:t> </a:t>
            </a:r>
            <a:r>
              <a:rPr lang="ru-RU" sz="1400" dirty="0" err="1" smtClean="0"/>
              <a:t>незахищений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статевий</a:t>
            </a:r>
            <a:r>
              <a:rPr lang="ru-RU" sz="1400" dirty="0" smtClean="0"/>
              <a:t> контакт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невідомим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непостійним</a:t>
            </a:r>
            <a:r>
              <a:rPr lang="ru-RU" sz="1400" dirty="0" smtClean="0"/>
              <a:t> партнером, </a:t>
            </a:r>
            <a:r>
              <a:rPr lang="ru-RU" sz="1400" dirty="0" err="1" smtClean="0"/>
              <a:t>бажано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відразу</a:t>
            </a:r>
            <a:r>
              <a:rPr lang="ru-RU" sz="1400" dirty="0" smtClean="0"/>
              <a:t> ж </a:t>
            </a:r>
            <a:r>
              <a:rPr lang="ru-RU" sz="1400" dirty="0" err="1" smtClean="0"/>
              <a:t>звернутися</a:t>
            </a:r>
            <a:r>
              <a:rPr lang="ru-RU" sz="1400" dirty="0" smtClean="0"/>
              <a:t> до </a:t>
            </a:r>
            <a:r>
              <a:rPr lang="ru-RU" sz="1400" dirty="0" err="1" smtClean="0"/>
              <a:t>лікаря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обстеження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можливого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профілактичного</a:t>
            </a:r>
            <a:r>
              <a:rPr lang="ru-RU" sz="1400" dirty="0" smtClean="0"/>
              <a:t> курсу </a:t>
            </a:r>
            <a:r>
              <a:rPr lang="ru-RU" sz="1400" dirty="0" err="1" smtClean="0"/>
              <a:t>лікування.Не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користуватися</a:t>
            </a:r>
            <a:r>
              <a:rPr lang="ru-RU" sz="1400" dirty="0" smtClean="0"/>
              <a:t> чужими рушниками та </a:t>
            </a:r>
            <a:r>
              <a:rPr lang="ru-RU" sz="1400" dirty="0" err="1" smtClean="0"/>
              <a:t>нижньою</a:t>
            </a:r>
            <a:r>
              <a:rPr lang="ru-RU" sz="1400" dirty="0" smtClean="0"/>
              <a:t> </a:t>
            </a:r>
            <a:r>
              <a:rPr lang="ru-RU" sz="1400" dirty="0" err="1" smtClean="0"/>
              <a:t>білизною</a:t>
            </a:r>
            <a:r>
              <a:rPr lang="ru-RU" sz="1400" dirty="0" smtClean="0"/>
              <a:t>.</a:t>
            </a:r>
          </a:p>
          <a:p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Хламідіоз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202</TotalTime>
  <Words>217</Words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Захворювання, що передаються статевим шляхом</vt:lpstr>
      <vt:lpstr>Сифіліс</vt:lpstr>
      <vt:lpstr>Трихомоноз</vt:lpstr>
      <vt:lpstr>Гонорея</vt:lpstr>
      <vt:lpstr>СНІД , або  Синдром  набутого імунодефіциту</vt:lpstr>
      <vt:lpstr>Хламідіоз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Захворювання, що передаються статевим шляхом</dc:title>
  <cp:lastModifiedBy>User</cp:lastModifiedBy>
  <cp:revision>22</cp:revision>
  <dcterms:modified xsi:type="dcterms:W3CDTF">2015-02-25T19:02:25Z</dcterms:modified>
</cp:coreProperties>
</file>