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2" r:id="rId5"/>
    <p:sldId id="261" r:id="rId6"/>
    <p:sldId id="260" r:id="rId7"/>
    <p:sldId id="258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A%D0%B5%D0%B0%D0%BD%D1%96%D1%8F" TargetMode="External"/><Relationship Id="rId2" Type="http://schemas.openxmlformats.org/officeDocument/2006/relationships/hyperlink" Target="http://uk.wikipedia.org/wiki/%D0%90%D0%B7%D1%96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uk.wikipedia.org/wiki/%D0%94%D0%BE%D0%BF%D1%96%D0%BD%D0%B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077200" cy="1673352"/>
          </a:xfrm>
        </p:spPr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наркотичних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786058"/>
            <a:ext cx="8077200" cy="1499616"/>
          </a:xfrm>
        </p:spPr>
        <p:txBody>
          <a:bodyPr/>
          <a:lstStyle/>
          <a:p>
            <a:r>
              <a:rPr lang="uk-UA" dirty="0" smtClean="0"/>
              <a:t>Презентацію підготувала </a:t>
            </a:r>
            <a:r>
              <a:rPr lang="uk-UA" dirty="0" err="1" smtClean="0"/>
              <a:t>Лянна</a:t>
            </a:r>
            <a:r>
              <a:rPr lang="uk-UA" dirty="0" smtClean="0"/>
              <a:t> Юлія </a:t>
            </a:r>
          </a:p>
          <a:p>
            <a:r>
              <a:rPr lang="uk-UA" dirty="0" smtClean="0"/>
              <a:t>Учениця 11-Б класу сзш№6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User\Мои документы\Downloads\0b92e810be865068379b5cf638129575759ed9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24" y="3857628"/>
            <a:ext cx="3714776" cy="30003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6304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психоактивні</a:t>
            </a:r>
            <a:r>
              <a:rPr lang="ru-RU" dirty="0" smtClean="0"/>
              <a:t> наркотики?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62560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 </a:t>
            </a:r>
            <a:r>
              <a:rPr lang="ru-RU" dirty="0" err="1" smtClean="0"/>
              <a:t>Одні</a:t>
            </a:r>
            <a:r>
              <a:rPr lang="ru-RU" dirty="0" smtClean="0"/>
              <a:t> наркотики </a:t>
            </a:r>
            <a:r>
              <a:rPr lang="ru-RU" dirty="0" err="1" smtClean="0"/>
              <a:t>пригнічують</a:t>
            </a:r>
            <a:r>
              <a:rPr lang="ru-RU" dirty="0" smtClean="0"/>
              <a:t> </a:t>
            </a:r>
            <a:r>
              <a:rPr lang="ru-RU" dirty="0" err="1" smtClean="0"/>
              <a:t>нервову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стимулюють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ефекти</a:t>
            </a:r>
            <a:r>
              <a:rPr lang="ru-RU" dirty="0" smtClean="0"/>
              <a:t>. </a:t>
            </a:r>
            <a:r>
              <a:rPr lang="ru-RU" dirty="0" err="1" smtClean="0"/>
              <a:t>Інші</a:t>
            </a:r>
            <a:r>
              <a:rPr lang="ru-RU" dirty="0" smtClean="0"/>
              <a:t> причини </a:t>
            </a:r>
            <a:r>
              <a:rPr lang="ru-RU" dirty="0" err="1" smtClean="0"/>
              <a:t>відмінностей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прийнятого</a:t>
            </a:r>
            <a:r>
              <a:rPr lang="ru-RU" dirty="0" smtClean="0"/>
              <a:t> наркотику, </a:t>
            </a:r>
            <a:r>
              <a:rPr lang="ru-RU" dirty="0" err="1" smtClean="0"/>
              <a:t>його</a:t>
            </a:r>
            <a:r>
              <a:rPr lang="ru-RU" dirty="0" smtClean="0"/>
              <a:t> чистоту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концентрацію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те, </a:t>
            </a:r>
            <a:r>
              <a:rPr lang="ru-RU" dirty="0" err="1" smtClean="0"/>
              <a:t>яким</a:t>
            </a:r>
            <a:r>
              <a:rPr lang="ru-RU" dirty="0" smtClean="0"/>
              <a:t> чином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в </a:t>
            </a:r>
            <a:r>
              <a:rPr lang="ru-RU" dirty="0" err="1" smtClean="0"/>
              <a:t>тіло</a:t>
            </a:r>
            <a:r>
              <a:rPr lang="ru-RU" dirty="0" smtClean="0"/>
              <a:t>. До числа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належать </a:t>
            </a:r>
            <a:r>
              <a:rPr lang="ru-RU" dirty="0" err="1" smtClean="0"/>
              <a:t>психічний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фізичний</a:t>
            </a:r>
            <a:r>
              <a:rPr lang="ru-RU" dirty="0" smtClean="0"/>
              <a:t> стан </a:t>
            </a:r>
            <a:r>
              <a:rPr lang="ru-RU" dirty="0" err="1" smtClean="0"/>
              <a:t>приймаючої</a:t>
            </a:r>
            <a:r>
              <a:rPr lang="ru-RU" dirty="0" smtClean="0"/>
              <a:t> наркотики,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очікування</a:t>
            </a:r>
            <a:r>
              <a:rPr lang="ru-RU" dirty="0" smtClean="0"/>
              <a:t> та </a:t>
            </a:r>
            <a:r>
              <a:rPr lang="ru-RU" dirty="0" err="1" smtClean="0"/>
              <a:t>реакція</a:t>
            </a:r>
            <a:r>
              <a:rPr lang="ru-RU" dirty="0" smtClean="0"/>
              <a:t> на </a:t>
            </a:r>
            <a:r>
              <a:rPr lang="ru-RU" dirty="0" err="1" smtClean="0"/>
              <a:t>навколишнє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: наркотик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посилювати</a:t>
            </a:r>
            <a:r>
              <a:rPr lang="ru-RU" dirty="0" smtClean="0"/>
              <a:t> </a:t>
            </a:r>
            <a:r>
              <a:rPr lang="ru-RU" dirty="0" err="1" smtClean="0"/>
              <a:t>існуючий</a:t>
            </a:r>
            <a:r>
              <a:rPr lang="ru-RU" dirty="0" smtClean="0"/>
              <a:t> псих</a:t>
            </a:r>
            <a:r>
              <a:rPr lang="uk-UA" dirty="0" err="1" smtClean="0"/>
              <a:t>ічний</a:t>
            </a:r>
            <a:r>
              <a:rPr lang="uk-UA" dirty="0" smtClean="0"/>
              <a:t> </a:t>
            </a:r>
            <a:r>
              <a:rPr lang="ru-RU" dirty="0" smtClean="0"/>
              <a:t>стан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пригніченість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Депресанти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Психоактивні</a:t>
            </a:r>
            <a:r>
              <a:rPr lang="ru-RU" dirty="0" smtClean="0"/>
              <a:t> наркотики </a:t>
            </a:r>
            <a:r>
              <a:rPr lang="ru-RU" dirty="0" err="1" smtClean="0"/>
              <a:t>підрозділяють</a:t>
            </a:r>
            <a:endParaRPr lang="ru-RU" dirty="0" smtClean="0"/>
          </a:p>
          <a:p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ввідповідно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: </a:t>
            </a:r>
            <a:r>
              <a:rPr lang="ru-RU" dirty="0" err="1" smtClean="0"/>
              <a:t>депресанти</a:t>
            </a:r>
            <a:r>
              <a:rPr lang="ru-RU" dirty="0" smtClean="0"/>
              <a:t>, </a:t>
            </a:r>
            <a:r>
              <a:rPr lang="ru-RU" dirty="0" err="1" smtClean="0"/>
              <a:t>стимулятори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галюциногени</a:t>
            </a:r>
            <a:r>
              <a:rPr lang="ru-RU" dirty="0" smtClean="0"/>
              <a:t> </a:t>
            </a:r>
            <a:r>
              <a:rPr lang="ru-RU" dirty="0" err="1" smtClean="0"/>
              <a:t>імарихуана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Алкоголь </a:t>
            </a:r>
            <a:r>
              <a:rPr lang="ru-RU" dirty="0" err="1" smtClean="0"/>
              <a:t>належить</a:t>
            </a:r>
            <a:r>
              <a:rPr lang="ru-RU" dirty="0" smtClean="0"/>
              <a:t> до числа </a:t>
            </a:r>
            <a:r>
              <a:rPr lang="ru-RU" dirty="0" err="1" smtClean="0"/>
              <a:t>депресантів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Наркотик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будь-яка</a:t>
            </a:r>
            <a:r>
              <a:rPr lang="ru-RU" dirty="0" smtClean="0"/>
              <a:t> </a:t>
            </a: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 smtClean="0"/>
              <a:t>сполука</a:t>
            </a:r>
            <a:r>
              <a:rPr lang="ru-RU" dirty="0" smtClean="0"/>
              <a:t>, яка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Зловживання</a:t>
            </a:r>
            <a:r>
              <a:rPr lang="ru-RU" dirty="0" smtClean="0"/>
              <a:t> наркотиками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будь-яким</a:t>
            </a:r>
            <a:r>
              <a:rPr lang="ru-RU" dirty="0" smtClean="0"/>
              <a:t> </a:t>
            </a:r>
            <a:r>
              <a:rPr lang="ru-RU" dirty="0" err="1" smtClean="0"/>
              <a:t>неприйнятним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медичної</a:t>
            </a:r>
            <a:r>
              <a:rPr lang="ru-RU" dirty="0" smtClean="0"/>
              <a:t> та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точок</a:t>
            </a:r>
            <a:r>
              <a:rPr lang="ru-RU" dirty="0" smtClean="0"/>
              <a:t> </a:t>
            </a:r>
            <a:r>
              <a:rPr lang="ru-RU" dirty="0" err="1" smtClean="0"/>
              <a:t>зору</a:t>
            </a:r>
            <a:r>
              <a:rPr lang="ru-RU" dirty="0" smtClean="0"/>
              <a:t> чином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прийнятним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неправильним</a:t>
            </a:r>
            <a:r>
              <a:rPr lang="ru-RU" dirty="0" smtClean="0"/>
              <a:t>. </a:t>
            </a:r>
          </a:p>
          <a:p>
            <a:r>
              <a:rPr lang="uk-UA" dirty="0" smtClean="0"/>
              <a:t>Наркотики приносять шкоду людському організму та викликають залежність.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Список </a:t>
            </a:r>
            <a:r>
              <a:rPr lang="ru-RU" dirty="0" err="1" smtClean="0"/>
              <a:t>літератури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 1. </a:t>
            </a:r>
            <a:r>
              <a:rPr lang="ru-RU" dirty="0" err="1" smtClean="0"/>
              <a:t>Братусь</a:t>
            </a:r>
            <a:r>
              <a:rPr lang="ru-RU" dirty="0" smtClean="0"/>
              <a:t> Б.С. "</a:t>
            </a:r>
            <a:r>
              <a:rPr lang="ru-RU" dirty="0" err="1" smtClean="0"/>
              <a:t>Психологія</a:t>
            </a:r>
            <a:r>
              <a:rPr lang="ru-RU" dirty="0" smtClean="0"/>
              <a:t>, </a:t>
            </a:r>
            <a:r>
              <a:rPr lang="ru-RU" dirty="0" err="1" smtClean="0"/>
              <a:t>клініка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профілактика</a:t>
            </a:r>
            <a:r>
              <a:rPr lang="ru-RU" dirty="0" smtClean="0"/>
              <a:t>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алкоголізму</a:t>
            </a:r>
            <a:r>
              <a:rPr lang="ru-RU" dirty="0" smtClean="0"/>
              <a:t>" </a:t>
            </a:r>
          </a:p>
          <a:p>
            <a:r>
              <a:rPr lang="ru-RU" dirty="0" smtClean="0"/>
              <a:t>2. Муратов І.Д., Сидоров П.И. "</a:t>
            </a:r>
            <a:r>
              <a:rPr lang="ru-RU" dirty="0" err="1" smtClean="0"/>
              <a:t>Антиалкогольної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в </a:t>
            </a:r>
            <a:r>
              <a:rPr lang="ru-RU" dirty="0" err="1" smtClean="0"/>
              <a:t>школі</a:t>
            </a:r>
            <a:r>
              <a:rPr lang="ru-RU" dirty="0" smtClean="0"/>
              <a:t>". 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Касминіна</a:t>
            </a:r>
            <a:r>
              <a:rPr lang="ru-RU" dirty="0" smtClean="0"/>
              <a:t> Т.В. "</a:t>
            </a:r>
            <a:r>
              <a:rPr lang="ru-RU" dirty="0" err="1" smtClean="0"/>
              <a:t>Вплив</a:t>
            </a:r>
            <a:r>
              <a:rPr lang="ru-RU" dirty="0" smtClean="0"/>
              <a:t> алкоголю на </a:t>
            </a:r>
            <a:r>
              <a:rPr lang="ru-RU" dirty="0" err="1" smtClean="0"/>
              <a:t>організм</a:t>
            </a:r>
            <a:r>
              <a:rPr lang="ru-RU" dirty="0" smtClean="0"/>
              <a:t> полростка".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Мои документы\Downloads\1354624545_narkotiki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352925"/>
            <a:ext cx="5643602" cy="25050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   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2796817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Наркотики та </a:t>
            </a:r>
            <a:r>
              <a:rPr lang="ru-RU" sz="2400" dirty="0" err="1" smtClean="0"/>
              <a:t>зловживання</a:t>
            </a:r>
            <a:r>
              <a:rPr lang="ru-RU" sz="2400" dirty="0" smtClean="0"/>
              <a:t> ними </a:t>
            </a:r>
          </a:p>
          <a:p>
            <a:r>
              <a:rPr lang="ru-RU" sz="2400" dirty="0" smtClean="0"/>
              <a:t> Причини </a:t>
            </a:r>
            <a:r>
              <a:rPr lang="ru-RU" sz="2400" dirty="0" err="1" smtClean="0"/>
              <a:t>зловживання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наркотиків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 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таке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наркоманія</a:t>
            </a:r>
            <a:r>
              <a:rPr lang="ru-RU" sz="2400" dirty="0" smtClean="0"/>
              <a:t>? </a:t>
            </a:r>
          </a:p>
          <a:p>
            <a:r>
              <a:rPr lang="ru-RU" sz="2400" b="1" dirty="0" err="1" smtClean="0"/>
              <a:t>Класифікація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наркотичних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речовин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  Механізм </a:t>
            </a:r>
            <a:r>
              <a:rPr lang="ru-RU" sz="2400" dirty="0" err="1" smtClean="0"/>
              <a:t>наркотичної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толерантності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 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роблять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психоактивні</a:t>
            </a:r>
            <a:r>
              <a:rPr lang="ru-RU" sz="2400" dirty="0" smtClean="0"/>
              <a:t> наркотики? </a:t>
            </a:r>
          </a:p>
          <a:p>
            <a:r>
              <a:rPr lang="ru-RU" sz="2400" dirty="0" err="1" smtClean="0"/>
              <a:t>Висновок</a:t>
            </a:r>
            <a:r>
              <a:rPr lang="ru-RU" sz="2400" dirty="0" smtClean="0"/>
              <a:t> </a:t>
            </a:r>
          </a:p>
          <a:p>
            <a:r>
              <a:rPr lang="ru-RU" sz="2400" dirty="0" err="1" smtClean="0"/>
              <a:t>Література</a:t>
            </a:r>
            <a:r>
              <a:rPr lang="ru-RU" sz="24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User\Мои документы\Downloads\97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875618"/>
            <a:ext cx="2643174" cy="198238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Наркотики та </a:t>
            </a:r>
            <a:r>
              <a:rPr lang="ru-RU" dirty="0" err="1" smtClean="0"/>
              <a:t>зловживання</a:t>
            </a:r>
            <a:r>
              <a:rPr lang="ru-RU" dirty="0" smtClean="0"/>
              <a:t> ними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625609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</a:t>
            </a:r>
            <a:r>
              <a:rPr lang="vi-VN" b="1" dirty="0" smtClean="0"/>
              <a:t>Нарко́тик</a:t>
            </a:r>
            <a:r>
              <a:rPr lang="vi-VN" dirty="0" smtClean="0"/>
              <a:t> (від грец. </a:t>
            </a:r>
            <a:r>
              <a:rPr lang="en-US" i="1" dirty="0" err="1" smtClean="0"/>
              <a:t>narkoticos</a:t>
            </a:r>
            <a:r>
              <a:rPr lang="en-US" dirty="0" smtClean="0"/>
              <a:t> — </a:t>
            </a:r>
            <a:r>
              <a:rPr lang="vi-VN" dirty="0" smtClean="0"/>
              <a:t>той, що призводить до заціпеніння, одурманюючий) — дуже різні по відношенню до обміну речовин субстанції природних чи штучних речовин, здатні викликати і фізичну залежність, внаслідок заміщення однієї з речовин-учасників природного метаболізму, і — психічну. Впливаючи на нервові центри головного мозку, наркотик може створювати підняття настрою, чи надмірну сонливість, хворобливу, незвичайну веселість — ейфорію, а іноді й порушення свідомості</a:t>
            </a:r>
            <a:r>
              <a:rPr lang="uk-UA" dirty="0" smtClean="0"/>
              <a:t>. </a:t>
            </a:r>
            <a:r>
              <a:rPr lang="vi-VN" dirty="0" smtClean="0"/>
              <a:t>У</a:t>
            </a:r>
            <a:r>
              <a:rPr lang="uk-UA" dirty="0" smtClean="0"/>
              <a:t> </a:t>
            </a:r>
            <a:r>
              <a:rPr lang="vi-VN" dirty="0" smtClean="0"/>
              <a:t>патологічних</a:t>
            </a:r>
            <a:r>
              <a:rPr lang="uk-UA" dirty="0" smtClean="0"/>
              <a:t> </a:t>
            </a:r>
            <a:r>
              <a:rPr lang="vi-VN" dirty="0" smtClean="0"/>
              <a:t>випадках цей стан може бути цілком нереалістичним, викликати манію величі</a:t>
            </a:r>
            <a:r>
              <a:rPr lang="uk-UA" dirty="0" smtClean="0"/>
              <a:t> </a:t>
            </a:r>
            <a:r>
              <a:rPr lang="vi-VN" dirty="0" smtClean="0"/>
              <a:t>та невразливості.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зловживає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число людей, </a:t>
            </a:r>
            <a:r>
              <a:rPr lang="ru-RU" dirty="0" err="1" smtClean="0"/>
              <a:t>що</a:t>
            </a:r>
            <a:r>
              <a:rPr lang="ru-RU" dirty="0" smtClean="0"/>
              <a:t> заборонено в </a:t>
            </a:r>
            <a:r>
              <a:rPr lang="ru-RU" dirty="0" err="1" smtClean="0"/>
              <a:t>багатьох</a:t>
            </a:r>
            <a:r>
              <a:rPr lang="ru-RU" dirty="0" smtClean="0"/>
              <a:t> 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алкоголь </a:t>
            </a:r>
            <a:r>
              <a:rPr lang="ru-RU" dirty="0" err="1" smtClean="0"/>
              <a:t>і</a:t>
            </a:r>
            <a:r>
              <a:rPr lang="ru-RU" dirty="0" smtClean="0"/>
              <a:t> тютюн, два </a:t>
            </a:r>
            <a:r>
              <a:rPr lang="ru-RU" dirty="0" err="1" smtClean="0"/>
              <a:t>найбільш</a:t>
            </a:r>
            <a:r>
              <a:rPr lang="ru-RU" dirty="0" smtClean="0"/>
              <a:t> широко </a:t>
            </a:r>
            <a:r>
              <a:rPr lang="ru-RU" dirty="0" err="1" smtClean="0"/>
              <a:t>поширених</a:t>
            </a:r>
            <a:r>
              <a:rPr lang="ru-RU" dirty="0" smtClean="0"/>
              <a:t> </a:t>
            </a:r>
            <a:r>
              <a:rPr lang="ru-RU" dirty="0" err="1" smtClean="0"/>
              <a:t>наркотичних</a:t>
            </a:r>
            <a:r>
              <a:rPr lang="ru-RU" dirty="0" smtClean="0"/>
              <a:t> 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законні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легко </a:t>
            </a:r>
            <a:r>
              <a:rPr lang="ru-RU" dirty="0" err="1" smtClean="0"/>
              <a:t>доступні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 </a:t>
            </a:r>
            <a:r>
              <a:rPr lang="ru-RU" dirty="0" err="1" smtClean="0"/>
              <a:t>пір</a:t>
            </a:r>
            <a:r>
              <a:rPr lang="ru-RU" dirty="0" smtClean="0"/>
              <a:t>, як </a:t>
            </a:r>
            <a:r>
              <a:rPr lang="ru-RU" dirty="0" err="1" smtClean="0"/>
              <a:t>була</a:t>
            </a:r>
            <a:r>
              <a:rPr lang="ru-RU" dirty="0" smtClean="0"/>
              <a:t>  </a:t>
            </a:r>
            <a:r>
              <a:rPr lang="ru-RU" dirty="0" smtClean="0"/>
              <a:t>доведена </a:t>
            </a:r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куріння</a:t>
            </a:r>
            <a:r>
              <a:rPr lang="ru-RU" dirty="0" smtClean="0"/>
              <a:t>,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звичка</a:t>
            </a:r>
            <a:r>
              <a:rPr lang="ru-RU" dirty="0" smtClean="0"/>
              <a:t> зараз </a:t>
            </a:r>
            <a:r>
              <a:rPr lang="ru-RU" dirty="0" err="1" smtClean="0"/>
              <a:t>стає</a:t>
            </a:r>
            <a:r>
              <a:rPr lang="ru-RU" dirty="0" smtClean="0"/>
              <a:t> все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неприйнятою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США,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smtClean="0"/>
              <a:t>Заходу.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Мои документы\Downloads\1266943561_narkotiki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417213"/>
            <a:ext cx="5214942" cy="34407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Причини </a:t>
            </a:r>
            <a:r>
              <a:rPr lang="ru-RU" dirty="0" err="1" smtClean="0"/>
              <a:t>зловживання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3082569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 </a:t>
            </a:r>
            <a:r>
              <a:rPr lang="ru-RU" dirty="0" err="1" smtClean="0"/>
              <a:t>безліч</a:t>
            </a:r>
            <a:r>
              <a:rPr lang="ru-RU" dirty="0" smtClean="0"/>
              <a:t> причин </a:t>
            </a:r>
            <a:r>
              <a:rPr lang="ru-RU" dirty="0" err="1" smtClean="0"/>
              <a:t>зловживання</a:t>
            </a:r>
            <a:r>
              <a:rPr lang="ru-RU" dirty="0" smtClean="0"/>
              <a:t> наркотиками.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узгодженість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smtClean="0"/>
              <a:t>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smtClean="0"/>
              <a:t>наркотика </a:t>
            </a:r>
            <a:r>
              <a:rPr lang="ru-RU" dirty="0" err="1" smtClean="0"/>
              <a:t>прийняте</a:t>
            </a:r>
            <a:r>
              <a:rPr lang="ru-RU" dirty="0" smtClean="0"/>
              <a:t> </a:t>
            </a:r>
            <a:r>
              <a:rPr lang="ru-RU" dirty="0" smtClean="0"/>
              <a:t> в  </a:t>
            </a:r>
            <a:r>
              <a:rPr lang="ru-RU" dirty="0" err="1" smtClean="0"/>
              <a:t>групі</a:t>
            </a:r>
            <a:r>
              <a:rPr lang="ru-RU" dirty="0" smtClean="0"/>
              <a:t>,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 </a:t>
            </a:r>
            <a:r>
              <a:rPr lang="ru-RU" dirty="0" err="1" smtClean="0"/>
              <a:t>належить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якою</a:t>
            </a:r>
            <a:r>
              <a:rPr lang="ru-RU" dirty="0" smtClean="0"/>
              <a:t> 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себе </a:t>
            </a:r>
            <a:r>
              <a:rPr lang="ru-RU" dirty="0" err="1" smtClean="0"/>
              <a:t>ідентифікує</a:t>
            </a:r>
            <a:r>
              <a:rPr lang="ru-RU" dirty="0" smtClean="0"/>
              <a:t>, 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 </a:t>
            </a:r>
            <a:r>
              <a:rPr lang="ru-RU" dirty="0" err="1" smtClean="0"/>
              <a:t>відчує</a:t>
            </a:r>
            <a:r>
              <a:rPr lang="ru-RU" dirty="0" smtClean="0"/>
              <a:t>  </a:t>
            </a:r>
            <a:r>
              <a:rPr lang="ru-RU" dirty="0" err="1" smtClean="0"/>
              <a:t>необхідність</a:t>
            </a:r>
            <a:r>
              <a:rPr lang="ru-RU" dirty="0" smtClean="0"/>
              <a:t> 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smtClean="0"/>
              <a:t>наркотик,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свою </a:t>
            </a:r>
            <a:r>
              <a:rPr lang="ru-RU" dirty="0" err="1" smtClean="0"/>
              <a:t>приналежність</a:t>
            </a:r>
            <a:r>
              <a:rPr lang="ru-RU" dirty="0" smtClean="0"/>
              <a:t> </a:t>
            </a:r>
            <a:r>
              <a:rPr lang="ru-RU" dirty="0" smtClean="0"/>
              <a:t>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 smtClean="0"/>
              <a:t>відноситься</a:t>
            </a:r>
            <a:r>
              <a:rPr lang="ru-RU" dirty="0" smtClean="0"/>
              <a:t> до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нікотину</a:t>
            </a:r>
            <a:r>
              <a:rPr lang="ru-RU" dirty="0" smtClean="0"/>
              <a:t> та алкоголю до </a:t>
            </a:r>
            <a:r>
              <a:rPr lang="ru-RU" dirty="0" err="1" smtClean="0"/>
              <a:t>героїну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Задоволення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причин, </a:t>
            </a:r>
            <a:r>
              <a:rPr lang="ru-RU" dirty="0" err="1" smtClean="0"/>
              <a:t>чому</a:t>
            </a:r>
            <a:r>
              <a:rPr lang="ru-RU" dirty="0" smtClean="0"/>
              <a:t> люди </a:t>
            </a:r>
            <a:r>
              <a:rPr lang="ru-RU" dirty="0" err="1" smtClean="0"/>
              <a:t>вживають</a:t>
            </a:r>
            <a:r>
              <a:rPr lang="ru-RU" dirty="0" smtClean="0"/>
              <a:t> наркотики, </a:t>
            </a:r>
          </a:p>
          <a:p>
            <a:r>
              <a:rPr lang="ru-RU" dirty="0" smtClean="0"/>
              <a:t> 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супутні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приємні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хорошого</a:t>
            </a:r>
            <a:r>
              <a:rPr lang="ru-RU" dirty="0" smtClean="0"/>
              <a:t> </a:t>
            </a:r>
            <a:r>
              <a:rPr lang="ru-RU" dirty="0" err="1" smtClean="0"/>
              <a:t>самопочуття</a:t>
            </a:r>
            <a:r>
              <a:rPr lang="ru-RU" dirty="0" smtClean="0"/>
              <a:t> та </a:t>
            </a:r>
            <a:r>
              <a:rPr lang="ru-RU" dirty="0" err="1" smtClean="0"/>
              <a:t>релаксації</a:t>
            </a:r>
            <a:r>
              <a:rPr lang="ru-RU" dirty="0" smtClean="0"/>
              <a:t> до </a:t>
            </a:r>
            <a:r>
              <a:rPr lang="ru-RU" dirty="0" err="1" smtClean="0"/>
              <a:t>містичної</a:t>
            </a:r>
            <a:r>
              <a:rPr lang="ru-RU" dirty="0" smtClean="0"/>
              <a:t>  </a:t>
            </a:r>
            <a:r>
              <a:rPr lang="ru-RU" dirty="0" err="1" smtClean="0"/>
              <a:t>ейфорії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Доступність</a:t>
            </a:r>
            <a:r>
              <a:rPr lang="ru-RU" dirty="0" smtClean="0"/>
              <a:t>. </a:t>
            </a:r>
            <a:r>
              <a:rPr lang="ru-RU" dirty="0" err="1" smtClean="0"/>
              <a:t>Нелегальне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 </a:t>
            </a:r>
            <a:r>
              <a:rPr lang="ru-RU" dirty="0" err="1" smtClean="0"/>
              <a:t>найвище</a:t>
            </a:r>
            <a:r>
              <a:rPr lang="ru-RU" dirty="0" smtClean="0"/>
              <a:t> там, де вони </a:t>
            </a:r>
            <a:r>
              <a:rPr lang="ru-RU" dirty="0" err="1" smtClean="0"/>
              <a:t>легше</a:t>
            </a:r>
            <a:r>
              <a:rPr lang="ru-RU" dirty="0" smtClean="0"/>
              <a:t> </a:t>
            </a:r>
            <a:r>
              <a:rPr lang="ru-RU" dirty="0" err="1" smtClean="0"/>
              <a:t>доступні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у великих </a:t>
            </a:r>
            <a:r>
              <a:rPr lang="ru-RU" dirty="0" err="1" smtClean="0"/>
              <a:t>містах</a:t>
            </a:r>
            <a:r>
              <a:rPr lang="ru-RU" dirty="0" smtClean="0"/>
              <a:t>.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легальних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доступністю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алкоголізм</a:t>
            </a:r>
            <a:r>
              <a:rPr lang="ru-RU" dirty="0" smtClean="0"/>
              <a:t> </a:t>
            </a:r>
            <a:r>
              <a:rPr lang="ru-RU" dirty="0" err="1" smtClean="0"/>
              <a:t>поширений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торговців</a:t>
            </a:r>
            <a:r>
              <a:rPr lang="ru-RU" dirty="0" smtClean="0"/>
              <a:t> </a:t>
            </a:r>
            <a:r>
              <a:rPr lang="ru-RU" dirty="0" err="1" smtClean="0"/>
              <a:t>спиртними</a:t>
            </a:r>
            <a:r>
              <a:rPr lang="ru-RU" dirty="0" smtClean="0"/>
              <a:t> напоями.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Мои документы\Downloads\narkoti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286256"/>
            <a:ext cx="3428992" cy="25717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Причини </a:t>
            </a:r>
            <a:r>
              <a:rPr lang="ru-RU" dirty="0" err="1" smtClean="0"/>
              <a:t>зловживання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7643866" cy="528641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Цікавість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 </a:t>
            </a:r>
            <a:r>
              <a:rPr lang="ru-RU" dirty="0" err="1" smtClean="0"/>
              <a:t>примушує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людей </a:t>
            </a:r>
            <a:r>
              <a:rPr lang="ru-RU" dirty="0" err="1" smtClean="0"/>
              <a:t>почати</a:t>
            </a:r>
            <a:r>
              <a:rPr lang="ru-RU" dirty="0" smtClean="0"/>
              <a:t> самим </a:t>
            </a:r>
            <a:r>
              <a:rPr lang="ru-RU" dirty="0" err="1" smtClean="0"/>
              <a:t>приймати</a:t>
            </a:r>
            <a:r>
              <a:rPr lang="ru-RU" dirty="0" smtClean="0"/>
              <a:t> наркотики.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Ворожість</a:t>
            </a:r>
            <a:r>
              <a:rPr lang="ru-RU" dirty="0" smtClean="0"/>
              <a:t>.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наркотиків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виглядати</a:t>
            </a:r>
            <a:r>
              <a:rPr lang="ru-RU" dirty="0" smtClean="0"/>
              <a:t> символом </a:t>
            </a:r>
            <a:r>
              <a:rPr lang="ru-RU" dirty="0" err="1" smtClean="0"/>
              <a:t>опозиції</a:t>
            </a:r>
            <a:r>
              <a:rPr lang="ru-RU" dirty="0" smtClean="0"/>
              <a:t> </a:t>
            </a:r>
            <a:r>
              <a:rPr lang="ru-RU" dirty="0" err="1" smtClean="0"/>
              <a:t>цінностям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Коли </a:t>
            </a:r>
            <a:r>
              <a:rPr lang="ru-RU" dirty="0" err="1" smtClean="0"/>
              <a:t>чоловік</a:t>
            </a:r>
            <a:r>
              <a:rPr lang="ru-RU" dirty="0" smtClean="0"/>
              <a:t> </a:t>
            </a:r>
            <a:r>
              <a:rPr lang="ru-RU" dirty="0" err="1" smtClean="0"/>
              <a:t>відкидає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альтернативи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самого себе,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безглуздя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ізоляції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неадекватності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схильним</a:t>
            </a:r>
            <a:r>
              <a:rPr lang="ru-RU" dirty="0" smtClean="0"/>
              <a:t> до </a:t>
            </a:r>
            <a:r>
              <a:rPr lang="ru-RU" dirty="0" err="1" smtClean="0"/>
              <a:t>хронічної</a:t>
            </a:r>
            <a:r>
              <a:rPr lang="ru-RU" dirty="0" smtClean="0"/>
              <a:t> </a:t>
            </a:r>
            <a:r>
              <a:rPr lang="ru-RU" dirty="0" err="1" smtClean="0"/>
              <a:t>наркоманії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 Достаток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привести до </a:t>
            </a:r>
            <a:r>
              <a:rPr lang="ru-RU" dirty="0" err="1" smtClean="0"/>
              <a:t>нудьги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інтересу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виходом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стимуляцією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показатися</a:t>
            </a:r>
            <a:r>
              <a:rPr lang="ru-RU" dirty="0" smtClean="0"/>
              <a:t> наркотики.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Відхід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. </a:t>
            </a:r>
            <a:r>
              <a:rPr lang="ru-RU" dirty="0" err="1" smtClean="0"/>
              <a:t>Більшості</a:t>
            </a:r>
            <a:r>
              <a:rPr lang="ru-RU" dirty="0" smtClean="0"/>
              <a:t> людей </a:t>
            </a:r>
            <a:r>
              <a:rPr lang="ru-RU" dirty="0" err="1" smtClean="0"/>
              <a:t>вдається</a:t>
            </a:r>
            <a:r>
              <a:rPr lang="ru-RU" dirty="0" smtClean="0"/>
              <a:t> </a:t>
            </a:r>
            <a:r>
              <a:rPr lang="ru-RU" dirty="0" err="1" smtClean="0"/>
              <a:t>справлятися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стресовими</a:t>
            </a:r>
            <a:r>
              <a:rPr lang="ru-RU" dirty="0" smtClean="0"/>
              <a:t> </a:t>
            </a:r>
            <a:r>
              <a:rPr lang="ru-RU" dirty="0" err="1" smtClean="0"/>
              <a:t>ситуаціями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притулок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наркотичної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. Наркотики часто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помилковим</a:t>
            </a:r>
            <a:r>
              <a:rPr lang="ru-RU" dirty="0" smtClean="0"/>
              <a:t> центром,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обертається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наркоманія</a:t>
            </a:r>
            <a:r>
              <a:rPr lang="ru-RU" dirty="0" smtClean="0"/>
              <a:t>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Цей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smtClean="0"/>
              <a:t>форм </a:t>
            </a:r>
            <a:r>
              <a:rPr lang="ru-RU" dirty="0" err="1" smtClean="0"/>
              <a:t>залежності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Толерантність</a:t>
            </a:r>
            <a:r>
              <a:rPr lang="ru-RU" dirty="0" smtClean="0"/>
              <a:t> (</a:t>
            </a:r>
            <a:r>
              <a:rPr lang="ru-RU" dirty="0" err="1" smtClean="0"/>
              <a:t>переносимість</a:t>
            </a:r>
            <a:r>
              <a:rPr lang="ru-RU" dirty="0" smtClean="0"/>
              <a:t>) до наркотика </a:t>
            </a:r>
            <a:r>
              <a:rPr lang="ru-RU" dirty="0" err="1" smtClean="0"/>
              <a:t>збільшується</a:t>
            </a:r>
            <a:r>
              <a:rPr lang="ru-RU" dirty="0" smtClean="0"/>
              <a:t> у </a:t>
            </a:r>
            <a:r>
              <a:rPr lang="ru-RU" dirty="0" err="1" smtClean="0"/>
              <a:t>міру</a:t>
            </a:r>
            <a:r>
              <a:rPr lang="ru-RU" dirty="0" smtClean="0"/>
              <a:t> того, як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звикає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нього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толерантності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наркотика, </a:t>
            </a:r>
            <a:r>
              <a:rPr lang="ru-RU" dirty="0" err="1" smtClean="0"/>
              <a:t>необхідна</a:t>
            </a:r>
            <a:r>
              <a:rPr lang="ru-RU" dirty="0" smtClean="0"/>
              <a:t> для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у</a:t>
            </a:r>
            <a:r>
              <a:rPr lang="ru-RU" dirty="0" smtClean="0"/>
              <a:t> </a:t>
            </a:r>
            <a:r>
              <a:rPr lang="ru-RU" dirty="0" err="1" smtClean="0"/>
              <a:t>колишнього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Залежність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опису</a:t>
            </a:r>
            <a:r>
              <a:rPr lang="ru-RU" dirty="0" smtClean="0"/>
              <a:t> стану,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звикає</a:t>
            </a:r>
            <a:r>
              <a:rPr lang="ru-RU" dirty="0" smtClean="0"/>
              <a:t> </a:t>
            </a:r>
            <a:r>
              <a:rPr lang="ru-RU" dirty="0" err="1" smtClean="0"/>
              <a:t>функціонувати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наркотика.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Коли </a:t>
            </a:r>
            <a:r>
              <a:rPr lang="ru-RU" dirty="0" err="1" smtClean="0"/>
              <a:t>прийом</a:t>
            </a:r>
            <a:r>
              <a:rPr lang="ru-RU" dirty="0" smtClean="0"/>
              <a:t> наркотика </a:t>
            </a:r>
            <a:r>
              <a:rPr lang="ru-RU" dirty="0" err="1" smtClean="0"/>
              <a:t>припиняється</a:t>
            </a:r>
            <a:r>
              <a:rPr lang="ru-RU" dirty="0" smtClean="0"/>
              <a:t>, наркоман </a:t>
            </a:r>
            <a:r>
              <a:rPr lang="ru-RU" dirty="0" err="1" smtClean="0"/>
              <a:t>випробовує</a:t>
            </a:r>
            <a:r>
              <a:rPr lang="ru-RU" dirty="0" smtClean="0"/>
              <a:t> </a:t>
            </a:r>
            <a:r>
              <a:rPr lang="ru-RU" dirty="0" err="1" smtClean="0"/>
              <a:t>крайній</a:t>
            </a:r>
            <a:r>
              <a:rPr lang="ru-RU" dirty="0" smtClean="0"/>
              <a:t> дискомфорт,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іменується</a:t>
            </a:r>
            <a:r>
              <a:rPr lang="ru-RU" dirty="0" smtClean="0"/>
              <a:t> синдромом </a:t>
            </a:r>
            <a:r>
              <a:rPr lang="ru-RU" dirty="0" err="1" smtClean="0"/>
              <a:t>відміни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. </a:t>
            </a:r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, як широко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думати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потребою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компульсівним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продовжувати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наркотик,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вельми </a:t>
            </a:r>
            <a:r>
              <a:rPr lang="ru-RU" dirty="0" err="1" smtClean="0"/>
              <a:t>ризиковано</a:t>
            </a:r>
            <a:r>
              <a:rPr lang="ru-RU" dirty="0" smtClean="0"/>
              <a:t> </a:t>
            </a:r>
            <a:r>
              <a:rPr lang="ru-RU" dirty="0" err="1" smtClean="0"/>
              <a:t>стверджувати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якийсь</a:t>
            </a:r>
            <a:r>
              <a:rPr lang="ru-RU" dirty="0" smtClean="0"/>
              <a:t> </a:t>
            </a:r>
            <a:r>
              <a:rPr lang="ru-RU" dirty="0" smtClean="0"/>
              <a:t> наркотик </a:t>
            </a:r>
            <a:r>
              <a:rPr lang="ru-RU" dirty="0" smtClean="0"/>
              <a:t>не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свідчення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невелике</a:t>
            </a:r>
            <a:r>
              <a:rPr lang="ru-RU" dirty="0" smtClean="0"/>
              <a:t> </a:t>
            </a:r>
            <a:r>
              <a:rPr lang="ru-RU" dirty="0" err="1" smtClean="0"/>
              <a:t>звикання</a:t>
            </a:r>
            <a:r>
              <a:rPr lang="ru-RU" dirty="0" smtClean="0"/>
              <a:t> до </a:t>
            </a:r>
            <a:r>
              <a:rPr lang="ru-RU" dirty="0" err="1" smtClean="0"/>
              <a:t>марихуани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регулярного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вечорами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приводить до </a:t>
            </a:r>
            <a:r>
              <a:rPr lang="ru-RU" dirty="0" err="1" smtClean="0"/>
              <a:t>хронічного</a:t>
            </a:r>
            <a:r>
              <a:rPr lang="ru-RU" dirty="0" smtClean="0"/>
              <a:t> </a:t>
            </a:r>
            <a:r>
              <a:rPr lang="ru-RU" dirty="0" err="1" smtClean="0"/>
              <a:t>безсоння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відміни</a:t>
            </a:r>
            <a:r>
              <a:rPr lang="ru-RU" dirty="0" smtClean="0"/>
              <a:t> </a:t>
            </a:r>
            <a:r>
              <a:rPr lang="ru-RU" dirty="0" err="1" smtClean="0"/>
              <a:t>прийому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наркотичних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1) </a:t>
            </a:r>
            <a:r>
              <a:rPr lang="ru-RU" dirty="0" err="1" smtClean="0"/>
              <a:t>Опіати</a:t>
            </a:r>
            <a:r>
              <a:rPr lang="ru-RU" dirty="0" smtClean="0"/>
              <a:t> (</a:t>
            </a:r>
            <a:r>
              <a:rPr lang="ru-RU" dirty="0" err="1" smtClean="0"/>
              <a:t>опіодіди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2) </a:t>
            </a:r>
            <a:r>
              <a:rPr lang="ru-RU" dirty="0" err="1" smtClean="0"/>
              <a:t>Депресанти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седативні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снодійні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транквілізатори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3) </a:t>
            </a:r>
            <a:r>
              <a:rPr lang="ru-RU" dirty="0" err="1" smtClean="0"/>
              <a:t>Стимулятори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кокаїн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амфетамін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кофеїн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кат — </a:t>
            </a:r>
            <a:r>
              <a:rPr lang="ru-RU" dirty="0" err="1" smtClean="0"/>
              <a:t>поширена</a:t>
            </a:r>
            <a:r>
              <a:rPr lang="ru-RU" dirty="0" smtClean="0"/>
              <a:t> в </a:t>
            </a:r>
            <a:r>
              <a:rPr lang="ru-RU" dirty="0" err="1" smtClean="0">
                <a:hlinkClick r:id="rId2" tooltip="Азія"/>
              </a:rPr>
              <a:t>Азії</a:t>
            </a:r>
            <a:r>
              <a:rPr lang="ru-RU" dirty="0" smtClean="0"/>
              <a:t> </a:t>
            </a:r>
            <a:r>
              <a:rPr lang="ru-RU" dirty="0" err="1" smtClean="0"/>
              <a:t>рослина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ефедриноподібну</a:t>
            </a:r>
            <a:r>
              <a:rPr lang="ru-RU" dirty="0" smtClean="0"/>
              <a:t> </a:t>
            </a:r>
            <a:r>
              <a:rPr lang="ru-RU" dirty="0" err="1" smtClean="0"/>
              <a:t>речовину</a:t>
            </a:r>
            <a:r>
              <a:rPr lang="ru-RU" dirty="0" smtClean="0"/>
              <a:t>, ;</a:t>
            </a:r>
            <a:br>
              <a:rPr lang="ru-RU" dirty="0" smtClean="0"/>
            </a:br>
            <a:r>
              <a:rPr lang="ru-RU" dirty="0" smtClean="0"/>
              <a:t>4) </a:t>
            </a:r>
            <a:r>
              <a:rPr lang="ru-RU" dirty="0" err="1" smtClean="0"/>
              <a:t>Галюціногени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5)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канабіс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інгалянти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фенциклідин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— </a:t>
            </a:r>
            <a:r>
              <a:rPr lang="ru-RU" dirty="0" err="1" smtClean="0"/>
              <a:t>кава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бетель —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поширені</a:t>
            </a:r>
            <a:r>
              <a:rPr lang="ru-RU" dirty="0" smtClean="0"/>
              <a:t> в </a:t>
            </a:r>
            <a:r>
              <a:rPr lang="ru-RU" dirty="0" err="1" smtClean="0">
                <a:hlinkClick r:id="rId3" tooltip="Океанія"/>
              </a:rPr>
              <a:t>Океанії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Досить</a:t>
            </a:r>
            <a:r>
              <a:rPr lang="ru-RU" dirty="0" smtClean="0"/>
              <a:t> складною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чітка</a:t>
            </a:r>
            <a:r>
              <a:rPr lang="ru-RU" dirty="0" smtClean="0"/>
              <a:t> </a:t>
            </a:r>
            <a:r>
              <a:rPr lang="ru-RU" dirty="0" err="1" smtClean="0"/>
              <a:t>правова</a:t>
            </a: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фармакологічних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віднесені</a:t>
            </a:r>
            <a:r>
              <a:rPr lang="ru-RU" dirty="0" smtClean="0"/>
              <a:t> до </a:t>
            </a:r>
            <a:r>
              <a:rPr lang="ru-RU" dirty="0" err="1" smtClean="0"/>
              <a:t>стимуляторів</a:t>
            </a:r>
            <a:r>
              <a:rPr lang="ru-RU" dirty="0" smtClean="0"/>
              <a:t>.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віднесена</a:t>
            </a:r>
            <a:r>
              <a:rPr lang="ru-RU" dirty="0" smtClean="0"/>
              <a:t> до </a:t>
            </a:r>
            <a:r>
              <a:rPr lang="ru-RU" dirty="0" err="1" smtClean="0"/>
              <a:t>наркотичних</a:t>
            </a:r>
            <a:r>
              <a:rPr lang="ru-RU" dirty="0" smtClean="0"/>
              <a:t>, а </a:t>
            </a:r>
            <a:r>
              <a:rPr lang="ru-RU" dirty="0" err="1" smtClean="0"/>
              <a:t>частина</a:t>
            </a:r>
            <a:r>
              <a:rPr lang="ru-RU" dirty="0" smtClean="0"/>
              <a:t> до </a:t>
            </a:r>
            <a:r>
              <a:rPr lang="ru-RU" dirty="0" err="1" smtClean="0"/>
              <a:t>психотропних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міжнародним</a:t>
            </a:r>
            <a:r>
              <a:rPr lang="ru-RU" dirty="0" smtClean="0"/>
              <a:t> контролем.</a:t>
            </a:r>
          </a:p>
          <a:p>
            <a:r>
              <a:rPr lang="ru-RU" dirty="0" smtClean="0"/>
              <a:t>Ряд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стимулятори</a:t>
            </a:r>
            <a:r>
              <a:rPr lang="ru-RU" dirty="0" smtClean="0"/>
              <a:t>, не </a:t>
            </a:r>
            <a:r>
              <a:rPr lang="ru-RU" dirty="0" err="1" smtClean="0"/>
              <a:t>віднесені</a:t>
            </a:r>
            <a:r>
              <a:rPr lang="ru-RU" dirty="0" smtClean="0"/>
              <a:t> до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вказаних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стали предметом </a:t>
            </a:r>
            <a:r>
              <a:rPr lang="ru-RU" dirty="0" err="1" smtClean="0"/>
              <a:t>зловживання</a:t>
            </a:r>
            <a:r>
              <a:rPr lang="ru-RU" dirty="0" smtClean="0"/>
              <a:t> спортсменами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підвищення</a:t>
            </a:r>
            <a:r>
              <a:rPr lang="ru-RU" dirty="0" smtClean="0"/>
              <a:t>  </a:t>
            </a:r>
            <a:r>
              <a:rPr lang="ru-RU" dirty="0" err="1" smtClean="0"/>
              <a:t>спортивних</a:t>
            </a:r>
            <a:r>
              <a:rPr lang="ru-RU" dirty="0" smtClean="0"/>
              <a:t> 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препарати</a:t>
            </a:r>
            <a:r>
              <a:rPr lang="ru-RU" dirty="0" smtClean="0"/>
              <a:t> стали </a:t>
            </a:r>
            <a:r>
              <a:rPr lang="ru-RU" dirty="0" err="1" smtClean="0"/>
              <a:t>називати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Допінг"/>
              </a:rPr>
              <a:t>допінгами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User\Мои документы\Downloads\article130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1357298"/>
            <a:ext cx="3350409" cy="2105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559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Механізм </a:t>
            </a:r>
            <a:r>
              <a:rPr lang="ru-RU" dirty="0" err="1" smtClean="0"/>
              <a:t>наркотичної</a:t>
            </a:r>
            <a:r>
              <a:rPr lang="ru-RU" dirty="0" smtClean="0"/>
              <a:t> </a:t>
            </a:r>
            <a:r>
              <a:rPr lang="ru-RU" dirty="0" err="1" smtClean="0"/>
              <a:t>толерантності</a:t>
            </a:r>
            <a:r>
              <a:rPr lang="ru-RU" dirty="0" smtClean="0"/>
              <a:t> 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275748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психоактивні</a:t>
            </a:r>
            <a:r>
              <a:rPr lang="ru-RU" dirty="0" smtClean="0"/>
              <a:t> наркотики </a:t>
            </a:r>
            <a:r>
              <a:rPr lang="ru-RU" dirty="0" err="1" smtClean="0"/>
              <a:t>хімічно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нейротрансмітером</a:t>
            </a:r>
            <a:r>
              <a:rPr lang="ru-RU" dirty="0" smtClean="0"/>
              <a:t> -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нервовими</a:t>
            </a:r>
            <a:r>
              <a:rPr lang="ru-RU" dirty="0" smtClean="0"/>
              <a:t> </a:t>
            </a:r>
            <a:r>
              <a:rPr lang="ru-RU" dirty="0" err="1" smtClean="0"/>
              <a:t>закінченнями</a:t>
            </a:r>
            <a:r>
              <a:rPr lang="ru-RU" dirty="0" smtClean="0"/>
              <a:t> </a:t>
            </a:r>
            <a:r>
              <a:rPr lang="ru-RU" dirty="0" err="1" smtClean="0"/>
              <a:t>пристимулюючому</a:t>
            </a:r>
            <a:r>
              <a:rPr lang="ru-RU" dirty="0" smtClean="0"/>
              <a:t> </a:t>
            </a:r>
            <a:r>
              <a:rPr lang="ru-RU" dirty="0" err="1" smtClean="0"/>
              <a:t>імпульсі</a:t>
            </a:r>
            <a:r>
              <a:rPr lang="ru-RU" dirty="0" smtClean="0"/>
              <a:t>. </a:t>
            </a:r>
            <a:r>
              <a:rPr lang="ru-RU" dirty="0" err="1" smtClean="0"/>
              <a:t>Нейротрансмітери</a:t>
            </a:r>
            <a:r>
              <a:rPr lang="ru-RU" dirty="0" smtClean="0"/>
              <a:t> </a:t>
            </a:r>
            <a:r>
              <a:rPr lang="ru-RU" dirty="0" err="1" smtClean="0"/>
              <a:t>взаємодіють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рецепторами --</a:t>
            </a:r>
            <a:r>
              <a:rPr lang="ru-RU" dirty="0" err="1" smtClean="0"/>
              <a:t>сенсорними</a:t>
            </a:r>
            <a:r>
              <a:rPr lang="ru-RU" dirty="0" smtClean="0"/>
              <a:t> </a:t>
            </a:r>
            <a:r>
              <a:rPr lang="ru-RU" dirty="0" err="1" smtClean="0"/>
              <a:t>нервовими</a:t>
            </a:r>
            <a:r>
              <a:rPr lang="ru-RU" dirty="0" smtClean="0"/>
              <a:t> </a:t>
            </a:r>
            <a:r>
              <a:rPr lang="ru-RU" dirty="0" err="1" smtClean="0"/>
              <a:t>закінченнями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імпульси</a:t>
            </a:r>
            <a:r>
              <a:rPr lang="ru-RU" dirty="0" smtClean="0"/>
              <a:t> </a:t>
            </a:r>
            <a:r>
              <a:rPr lang="ru-RU" dirty="0" err="1" smtClean="0"/>
              <a:t>іреагувати</a:t>
            </a:r>
            <a:r>
              <a:rPr lang="ru-RU" dirty="0" smtClean="0"/>
              <a:t> на них. До числа </a:t>
            </a:r>
            <a:r>
              <a:rPr lang="ru-RU" dirty="0" err="1" smtClean="0"/>
              <a:t>нейротрансміттеров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dirty="0" err="1" smtClean="0"/>
              <a:t>серотонін</a:t>
            </a:r>
            <a:r>
              <a:rPr lang="ru-RU" dirty="0" smtClean="0"/>
              <a:t>  </a:t>
            </a:r>
            <a:r>
              <a:rPr lang="ru-RU" dirty="0" err="1" smtClean="0"/>
              <a:t>іендорфіни</a:t>
            </a:r>
            <a:r>
              <a:rPr lang="ru-RU" dirty="0" smtClean="0"/>
              <a:t>. Вони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, </a:t>
            </a:r>
            <a:r>
              <a:rPr lang="ru-RU" dirty="0" err="1" smtClean="0"/>
              <a:t>емоції</a:t>
            </a:r>
            <a:r>
              <a:rPr lang="ru-RU" dirty="0" smtClean="0"/>
              <a:t> та </a:t>
            </a:r>
            <a:r>
              <a:rPr lang="ru-RU" dirty="0" err="1" smtClean="0"/>
              <a:t>гормональну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придушують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.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pic>
        <p:nvPicPr>
          <p:cNvPr id="7170" name="Picture 2" descr="C:\Documents and Settings\User\Мои документы\Downloads\marihua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714752"/>
            <a:ext cx="5157782" cy="29012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наркотичної</a:t>
            </a:r>
            <a:r>
              <a:rPr lang="ru-RU" dirty="0" smtClean="0"/>
              <a:t> </a:t>
            </a:r>
            <a:r>
              <a:rPr lang="ru-RU" dirty="0" err="1" smtClean="0"/>
              <a:t>толерантності</a:t>
            </a:r>
            <a:r>
              <a:rPr lang="ru-RU" dirty="0" smtClean="0"/>
              <a:t>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5286380" cy="578647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Вважається,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психоактивні</a:t>
            </a:r>
            <a:r>
              <a:rPr lang="ru-RU" dirty="0" smtClean="0"/>
              <a:t> наркотики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нейротрансмітерів</a:t>
            </a:r>
            <a:r>
              <a:rPr lang="ru-RU" dirty="0" smtClean="0"/>
              <a:t>,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підвищену</a:t>
            </a:r>
            <a:r>
              <a:rPr lang="ru-RU" dirty="0" smtClean="0"/>
              <a:t> </a:t>
            </a:r>
            <a:r>
              <a:rPr lang="ru-RU" dirty="0" err="1" smtClean="0"/>
              <a:t>реакцію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боку </a:t>
            </a:r>
            <a:r>
              <a:rPr lang="ru-RU" dirty="0" err="1" smtClean="0"/>
              <a:t>рецепторів</a:t>
            </a:r>
            <a:r>
              <a:rPr lang="ru-RU" dirty="0" smtClean="0"/>
              <a:t> </a:t>
            </a:r>
            <a:r>
              <a:rPr lang="ru-RU" dirty="0" smtClean="0"/>
              <a:t>( "кайф").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нейротрансмітера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продовжувати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наркотик,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нейротрансмітера</a:t>
            </a:r>
            <a:r>
              <a:rPr lang="ru-RU" dirty="0" smtClean="0"/>
              <a:t> </a:t>
            </a:r>
            <a:r>
              <a:rPr lang="ru-RU" dirty="0" err="1" smtClean="0"/>
              <a:t>пригнічується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наркотик </a:t>
            </a:r>
            <a:r>
              <a:rPr lang="ru-RU" dirty="0" err="1" smtClean="0"/>
              <a:t>більше</a:t>
            </a:r>
            <a:r>
              <a:rPr lang="ru-RU" dirty="0" smtClean="0"/>
              <a:t> не </a:t>
            </a:r>
            <a:r>
              <a:rPr lang="ru-RU" dirty="0" err="1" smtClean="0"/>
              <a:t>покращує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роботу.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такого ж "кайфу" </a:t>
            </a:r>
            <a:r>
              <a:rPr lang="ru-RU" dirty="0" err="1" smtClean="0"/>
              <a:t>потрібно</a:t>
            </a:r>
            <a:r>
              <a:rPr lang="ru-RU" dirty="0" smtClean="0"/>
              <a:t> все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наркотику. </a:t>
            </a:r>
            <a:r>
              <a:rPr lang="ru-RU" dirty="0" err="1" smtClean="0"/>
              <a:t>Скасування</a:t>
            </a:r>
            <a:r>
              <a:rPr lang="ru-RU" dirty="0" smtClean="0"/>
              <a:t>  </a:t>
            </a:r>
            <a:r>
              <a:rPr lang="ru-RU" dirty="0" err="1" smtClean="0"/>
              <a:t>застосування</a:t>
            </a:r>
            <a:r>
              <a:rPr lang="ru-RU" dirty="0" smtClean="0"/>
              <a:t> наркотику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неприємних</a:t>
            </a:r>
            <a:r>
              <a:rPr lang="ru-RU" dirty="0" smtClean="0"/>
              <a:t> 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 </a:t>
            </a:r>
            <a:r>
              <a:rPr lang="ru-RU" dirty="0" err="1" smtClean="0"/>
              <a:t>виділення</a:t>
            </a:r>
            <a:r>
              <a:rPr lang="ru-RU" dirty="0" smtClean="0"/>
              <a:t> природного </a:t>
            </a:r>
            <a:r>
              <a:rPr lang="ru-RU" dirty="0" err="1" smtClean="0"/>
              <a:t>нейротрансмітера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відновлюється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змушений</a:t>
            </a:r>
            <a:r>
              <a:rPr lang="ru-RU" dirty="0" smtClean="0"/>
              <a:t> </a:t>
            </a:r>
            <a:r>
              <a:rPr lang="ru-RU" dirty="0" err="1" smtClean="0"/>
              <a:t>обходитися</a:t>
            </a:r>
            <a:r>
              <a:rPr lang="ru-RU" dirty="0" smtClean="0"/>
              <a:t> </a:t>
            </a:r>
            <a:r>
              <a:rPr lang="ru-RU" dirty="0" smtClean="0"/>
              <a:t>без наркотику </a:t>
            </a:r>
            <a:r>
              <a:rPr lang="ru-RU" dirty="0" err="1" smtClean="0"/>
              <a:t>і</a:t>
            </a:r>
            <a:r>
              <a:rPr lang="ru-RU" dirty="0" smtClean="0"/>
              <a:t> без </a:t>
            </a:r>
            <a:r>
              <a:rPr lang="ru-RU" dirty="0" err="1" smtClean="0"/>
              <a:t>нейротрансмітера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8194" name="Picture 2" descr="C:\Documents and Settings\User\Мои документы\Downloads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284" y="2714620"/>
            <a:ext cx="3695716" cy="2906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Другая 2">
      <a:dk1>
        <a:sysClr val="windowText" lastClr="000000"/>
      </a:dk1>
      <a:lt1>
        <a:sysClr val="window" lastClr="FFFFFF"/>
      </a:lt1>
      <a:dk2>
        <a:srgbClr val="FFC000"/>
      </a:dk2>
      <a:lt2>
        <a:srgbClr val="FFFF00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116</TotalTime>
  <Words>454</Words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Модульная</vt:lpstr>
      <vt:lpstr>Вплив наркотичних речовин на організм людини</vt:lpstr>
      <vt:lpstr>                         План</vt:lpstr>
      <vt:lpstr>Наркотики та зловживання ними  </vt:lpstr>
      <vt:lpstr>Причини зловживання наркотиків.</vt:lpstr>
      <vt:lpstr>Причини зловживання наркотиків.</vt:lpstr>
      <vt:lpstr> Що таке наркоманія?  </vt:lpstr>
      <vt:lpstr>Класифікація наркотичних речовин</vt:lpstr>
      <vt:lpstr>Механізм наркотичної толерантності .  </vt:lpstr>
      <vt:lpstr>Механізм наркотичної толерантності .</vt:lpstr>
      <vt:lpstr> Що роблять психоактивні наркотики?  </vt:lpstr>
      <vt:lpstr>Висновок </vt:lpstr>
      <vt:lpstr>   Список літератури.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наркотичних речовин на організм людини</dc:title>
  <cp:lastModifiedBy>User</cp:lastModifiedBy>
  <cp:revision>13</cp:revision>
  <dcterms:modified xsi:type="dcterms:W3CDTF">2013-02-07T21:12:28Z</dcterms:modified>
</cp:coreProperties>
</file>