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554DBC3-4CDC-4ABC-A869-5B23DC058F5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E622098-94DD-4E7D-9467-BB8A76A6E6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54DBC3-4CDC-4ABC-A869-5B23DC058F5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622098-94DD-4E7D-9467-BB8A76A6E6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54DBC3-4CDC-4ABC-A869-5B23DC058F5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622098-94DD-4E7D-9467-BB8A76A6E6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54DBC3-4CDC-4ABC-A869-5B23DC058F5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622098-94DD-4E7D-9467-BB8A76A6E62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54DBC3-4CDC-4ABC-A869-5B23DC058F5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622098-94DD-4E7D-9467-BB8A76A6E62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54DBC3-4CDC-4ABC-A869-5B23DC058F5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622098-94DD-4E7D-9467-BB8A76A6E62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54DBC3-4CDC-4ABC-A869-5B23DC058F5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622098-94DD-4E7D-9467-BB8A76A6E6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54DBC3-4CDC-4ABC-A869-5B23DC058F5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622098-94DD-4E7D-9467-BB8A76A6E62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54DBC3-4CDC-4ABC-A869-5B23DC058F5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622098-94DD-4E7D-9467-BB8A76A6E6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554DBC3-4CDC-4ABC-A869-5B23DC058F5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622098-94DD-4E7D-9467-BB8A76A6E6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554DBC3-4CDC-4ABC-A869-5B23DC058F5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E622098-94DD-4E7D-9467-BB8A76A6E62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554DBC3-4CDC-4ABC-A869-5B23DC058F5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E622098-94DD-4E7D-9467-BB8A76A6E62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edg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836713"/>
            <a:ext cx="9144000" cy="2745650"/>
          </a:xfrm>
        </p:spPr>
        <p:txBody>
          <a:bodyPr>
            <a:normAutofit/>
          </a:bodyPr>
          <a:lstStyle/>
          <a:p>
            <a:pPr algn="ctr"/>
            <a:r>
              <a:rPr lang="uk-UA" sz="6600" dirty="0" smtClean="0"/>
              <a:t>Спадковий імунітет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uk-UA" dirty="0" smtClean="0"/>
              <a:t>(видовий або природжений)</a:t>
            </a:r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6633"/>
            <a:ext cx="8229600" cy="468051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Природжений імунітет — це неспецифічна резистентність, що властива тому чи іншому виду тварин або людині і передається спад­ково з покоління в покоління. Прикладом спадкового імунітету може бути несприйнятливість людей до чуми рогатої худоби, собак, курячої холери, інфекційної анемії коней. З іншого боку, тварини не хворіють на багато інфекцій людини — черевний тиф, скарлатину, вітряну віс­пу, сифіліс, кір та ін.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4725144"/>
            <a:ext cx="2466975" cy="1847850"/>
          </a:xfrm>
          <a:prstGeom prst="rect">
            <a:avLst/>
          </a:prstGeom>
        </p:spPr>
      </p:pic>
      <p:pic>
        <p:nvPicPr>
          <p:cNvPr id="6" name="Рисунок 5" descr="images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4725144"/>
            <a:ext cx="1872208" cy="1872208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6633"/>
            <a:ext cx="8229600" cy="47525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Спадковий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імунітет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залежить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від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фізіологічних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та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біологічних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особливостей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того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чи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іншого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виду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організмів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що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сформувались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про­цесі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природного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відбору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мінливості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й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генетичної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адаптації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до умов 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зовнішнього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середовища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None/>
            </a:pP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Помічено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що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висока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сприйнятливість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до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інфекційних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захворю­вань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бактеріальної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вірусної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етіології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буває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серед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видів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тварин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їх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популяцій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або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у людей),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що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не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зустрічаються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цим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збудником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ре­зультаті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екологічної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або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географічної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ізоляції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dirty="0"/>
          </a:p>
        </p:txBody>
      </p:sp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3861048"/>
            <a:ext cx="5112568" cy="2448272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18864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Ступінь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напруженості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спадкового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імунітету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може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бути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абсолют­ним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відносним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Так,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наприклад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в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організмі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пацюків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клітини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не 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мають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рецепторів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до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дифтерійного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а в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риб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ящірок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— до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правцевого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токсину,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внаслідок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чого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вони абсолютно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несприйнятливі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до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названих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токсинів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Імунітет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деяких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тварин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до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збудників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інфекційних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захво­рювань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можна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підвищити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зміною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температури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тіла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діянням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орга­нізм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гормонами,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імунодепресантами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рентгенівським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опромінюван­ням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Так,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якщо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курей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знизити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а в жаб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підвищити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температуру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тіла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 то вони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стають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чутливими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до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бацил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сибірки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У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цьому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разі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кажуть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про 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відносну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несприйнятливість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4581128"/>
            <a:ext cx="3168352" cy="2016224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8641"/>
            <a:ext cx="8229600" cy="3816424"/>
          </a:xfrm>
        </p:spPr>
        <p:txBody>
          <a:bodyPr/>
          <a:lstStyle/>
          <a:p>
            <a:pPr algn="ctr">
              <a:buNone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Механізм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імунітету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до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інфекційних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захворювань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грунтується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на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відсутності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клітинах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організму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рецепторів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субстратів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потріб­них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для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адсорбції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розмноження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збудника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наявності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речовин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які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блокують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репродукцію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патогенних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агентів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та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властивості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макроорга­нізму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синтезувати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різні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інгібітори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відповідь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проникнення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mtClean="0">
                <a:latin typeface="Arial" pitchFamily="34" charset="0"/>
                <a:cs typeface="Arial" pitchFamily="34" charset="0"/>
              </a:rPr>
              <a:t>патогенних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  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мікроорганізмів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aKDrzbXLxS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3501008"/>
            <a:ext cx="2540000" cy="3096344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загруженн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17584"/>
            <a:ext cx="9167567" cy="6840415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</TotalTime>
  <Words>47</Words>
  <Application>Microsoft Office PowerPoint</Application>
  <PresentationFormat>Экран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Спадковий імунітет</vt:lpstr>
      <vt:lpstr>Слайд 2</vt:lpstr>
      <vt:lpstr>Слайд 3</vt:lpstr>
      <vt:lpstr>Слайд 4</vt:lpstr>
      <vt:lpstr>Слайд 5</vt:lpstr>
      <vt:lpstr>Слайд 6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</cp:revision>
  <dcterms:created xsi:type="dcterms:W3CDTF">2013-02-11T17:48:49Z</dcterms:created>
  <dcterms:modified xsi:type="dcterms:W3CDTF">2013-02-11T18:27:28Z</dcterms:modified>
</cp:coreProperties>
</file>