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2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93" autoAdjust="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267EF-0B63-4A2D-AC12-3E7BB38799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DD6ABC-EDB0-47D7-8695-FEE99011ADB6}">
      <dgm:prSet phldrT="[Текст]"/>
      <dgm:spPr/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Many cities suffer from smog 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FD4D74F-9BD1-4DAC-8841-D04B9D69A5B7}" type="parTrans" cxnId="{022E8BD7-5DDE-4230-8861-FB153CC67E09}">
      <dgm:prSet/>
      <dgm:spPr/>
      <dgm:t>
        <a:bodyPr/>
        <a:lstStyle/>
        <a:p>
          <a:endParaRPr lang="ru-RU"/>
        </a:p>
      </dgm:t>
    </dgm:pt>
    <dgm:pt modelId="{38B1308E-FB64-4F9F-B172-246F4A2DB3D4}" type="sibTrans" cxnId="{022E8BD7-5DDE-4230-8861-FB153CC67E09}">
      <dgm:prSet/>
      <dgm:spPr/>
      <dgm:t>
        <a:bodyPr/>
        <a:lstStyle/>
        <a:p>
          <a:endParaRPr lang="ru-RU"/>
        </a:p>
      </dgm:t>
    </dgm:pt>
    <dgm:pt modelId="{0E95CB91-16EB-4E67-B316-D60A87CF8F1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350C565-AD2C-4A6F-AF33-9FF94D7EEEEC}" type="parTrans" cxnId="{F42D3CAC-9466-4A94-B574-92DBF4099214}">
      <dgm:prSet/>
      <dgm:spPr/>
      <dgm:t>
        <a:bodyPr/>
        <a:lstStyle/>
        <a:p>
          <a:endParaRPr lang="ru-RU"/>
        </a:p>
      </dgm:t>
    </dgm:pt>
    <dgm:pt modelId="{C967EE86-2AA5-4527-BB1A-8EB70DFEF070}" type="sibTrans" cxnId="{F42D3CAC-9466-4A94-B574-92DBF4099214}">
      <dgm:prSet/>
      <dgm:spPr/>
      <dgm:t>
        <a:bodyPr/>
        <a:lstStyle/>
        <a:p>
          <a:endParaRPr lang="ru-RU"/>
        </a:p>
      </dgm:t>
    </dgm:pt>
    <dgm:pt modelId="{BD80326E-82BF-43F2-8451-AF66CFE8892D}">
      <dgm:prSet phldrT="[Текст]"/>
      <dgm:spPr/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Vast forests are cut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2C1867-EAD8-4867-AF1A-693652606A48}" type="parTrans" cxnId="{CBED83BA-174F-4C35-A517-A4E903C2D90F}">
      <dgm:prSet/>
      <dgm:spPr/>
      <dgm:t>
        <a:bodyPr/>
        <a:lstStyle/>
        <a:p>
          <a:endParaRPr lang="ru-RU"/>
        </a:p>
      </dgm:t>
    </dgm:pt>
    <dgm:pt modelId="{1B1067E9-9C3F-48C9-82BD-C8D7C9220909}" type="sibTrans" cxnId="{CBED83BA-174F-4C35-A517-A4E903C2D90F}">
      <dgm:prSet/>
      <dgm:spPr/>
      <dgm:t>
        <a:bodyPr/>
        <a:lstStyle/>
        <a:p>
          <a:endParaRPr lang="ru-RU"/>
        </a:p>
      </dgm:t>
    </dgm:pt>
    <dgm:pt modelId="{55F1B1DE-3160-4CE5-B5E0-DC2774C0E14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90149D9-872B-459A-BBB2-3A1E48870C78}" type="parTrans" cxnId="{8A6D6FF2-87A7-4E87-BAEC-F253A18C0484}">
      <dgm:prSet/>
      <dgm:spPr/>
      <dgm:t>
        <a:bodyPr/>
        <a:lstStyle/>
        <a:p>
          <a:endParaRPr lang="ru-RU"/>
        </a:p>
      </dgm:t>
    </dgm:pt>
    <dgm:pt modelId="{5F5DB0F5-C6EC-4F32-AECE-54F01FB984E7}" type="sibTrans" cxnId="{8A6D6FF2-87A7-4E87-BAEC-F253A18C0484}">
      <dgm:prSet/>
      <dgm:spPr/>
      <dgm:t>
        <a:bodyPr/>
        <a:lstStyle/>
        <a:p>
          <a:endParaRPr lang="ru-RU"/>
        </a:p>
      </dgm:t>
    </dgm:pt>
    <dgm:pt modelId="{A47BA04C-78FC-4C35-ABB5-0487FA6F16D5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DE5A065-9301-4E65-8D64-13EB290A82B1}" type="sibTrans" cxnId="{F406389D-ABB8-48AE-8742-C8D2286C7E1B}">
      <dgm:prSet/>
      <dgm:spPr/>
      <dgm:t>
        <a:bodyPr/>
        <a:lstStyle/>
        <a:p>
          <a:endParaRPr lang="ru-RU"/>
        </a:p>
      </dgm:t>
    </dgm:pt>
    <dgm:pt modelId="{F2544A88-1E3D-4D04-9FA6-46861268F859}" type="parTrans" cxnId="{F406389D-ABB8-48AE-8742-C8D2286C7E1B}">
      <dgm:prSet/>
      <dgm:spPr/>
      <dgm:t>
        <a:bodyPr/>
        <a:lstStyle/>
        <a:p>
          <a:endParaRPr lang="ru-RU"/>
        </a:p>
      </dgm:t>
    </dgm:pt>
    <dgm:pt modelId="{B476224D-5193-49B4-8F75-D132F545646B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E0974CF-761E-4AAB-A000-80F1AD0212ED}" type="sibTrans" cxnId="{8FFFF474-5D98-45AC-B6DB-4D3BFECAB255}">
      <dgm:prSet/>
      <dgm:spPr/>
      <dgm:t>
        <a:bodyPr/>
        <a:lstStyle/>
        <a:p>
          <a:endParaRPr lang="ru-RU"/>
        </a:p>
      </dgm:t>
    </dgm:pt>
    <dgm:pt modelId="{3E5C6744-5FFC-4139-9ADD-AF5D795035D8}" type="parTrans" cxnId="{8FFFF474-5D98-45AC-B6DB-4D3BFECAB255}">
      <dgm:prSet/>
      <dgm:spPr/>
      <dgm:t>
        <a:bodyPr/>
        <a:lstStyle/>
        <a:p>
          <a:endParaRPr lang="ru-RU"/>
        </a:p>
      </dgm:t>
    </dgm:pt>
    <dgm:pt modelId="{0E6793A9-C8DC-4618-A122-096B07DD3113}" type="pres">
      <dgm:prSet presAssocID="{890267EF-0B63-4A2D-AC12-3E7BB38799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17AB1B-1167-41E2-B3EA-8D8B385D7D86}" type="pres">
      <dgm:prSet presAssocID="{8CDD6ABC-EDB0-47D7-8695-FEE99011ADB6}" presName="root" presStyleCnt="0"/>
      <dgm:spPr/>
    </dgm:pt>
    <dgm:pt modelId="{7F05A3F4-EAC8-4C64-A692-36638DBF97E7}" type="pres">
      <dgm:prSet presAssocID="{8CDD6ABC-EDB0-47D7-8695-FEE99011ADB6}" presName="rootComposite" presStyleCnt="0"/>
      <dgm:spPr/>
    </dgm:pt>
    <dgm:pt modelId="{6A001A88-83D6-48BC-8D38-916203F8BEDA}" type="pres">
      <dgm:prSet presAssocID="{8CDD6ABC-EDB0-47D7-8695-FEE99011ADB6}" presName="rootText" presStyleLbl="node1" presStyleIdx="0" presStyleCnt="2" custScaleX="96930" custScaleY="61383"/>
      <dgm:spPr/>
      <dgm:t>
        <a:bodyPr/>
        <a:lstStyle/>
        <a:p>
          <a:endParaRPr lang="ru-RU"/>
        </a:p>
      </dgm:t>
    </dgm:pt>
    <dgm:pt modelId="{9469FD13-66A2-4311-88C6-757A5C640199}" type="pres">
      <dgm:prSet presAssocID="{8CDD6ABC-EDB0-47D7-8695-FEE99011ADB6}" presName="rootConnector" presStyleLbl="node1" presStyleIdx="0" presStyleCnt="2"/>
      <dgm:spPr/>
      <dgm:t>
        <a:bodyPr/>
        <a:lstStyle/>
        <a:p>
          <a:endParaRPr lang="ru-RU"/>
        </a:p>
      </dgm:t>
    </dgm:pt>
    <dgm:pt modelId="{2F2A2F4A-600D-46D3-B892-AC2DBCF2048F}" type="pres">
      <dgm:prSet presAssocID="{8CDD6ABC-EDB0-47D7-8695-FEE99011ADB6}" presName="childShape" presStyleCnt="0"/>
      <dgm:spPr/>
    </dgm:pt>
    <dgm:pt modelId="{139B3C12-BB7E-47EE-96E1-0811257124E1}" type="pres">
      <dgm:prSet presAssocID="{3E5C6744-5FFC-4139-9ADD-AF5D795035D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1B79C5D-EE74-42EA-86B2-FE4A26D66908}" type="pres">
      <dgm:prSet presAssocID="{B476224D-5193-49B4-8F75-D132F545646B}" presName="childText" presStyleLbl="bgAcc1" presStyleIdx="0" presStyleCnt="4" custScaleX="82199" custScaleY="88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6758A-5A0D-4892-A029-473766C3A5E2}" type="pres">
      <dgm:prSet presAssocID="{8350C565-AD2C-4A6F-AF33-9FF94D7EEEE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A164364-0737-4DAE-8254-C9D01F1FC268}" type="pres">
      <dgm:prSet presAssocID="{0E95CB91-16EB-4E67-B316-D60A87CF8F14}" presName="childText" presStyleLbl="bgAcc1" presStyleIdx="1" presStyleCnt="4" custScaleX="82308" custScaleY="8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7E681-63BD-4238-9635-E64D5842E9BA}" type="pres">
      <dgm:prSet presAssocID="{BD80326E-82BF-43F2-8451-AF66CFE8892D}" presName="root" presStyleCnt="0"/>
      <dgm:spPr/>
    </dgm:pt>
    <dgm:pt modelId="{3B70D526-357C-49A0-B1DB-AD449097EDCC}" type="pres">
      <dgm:prSet presAssocID="{BD80326E-82BF-43F2-8451-AF66CFE8892D}" presName="rootComposite" presStyleCnt="0"/>
      <dgm:spPr/>
    </dgm:pt>
    <dgm:pt modelId="{581A3D7B-0D7A-49DA-982F-76AD98F36671}" type="pres">
      <dgm:prSet presAssocID="{BD80326E-82BF-43F2-8451-AF66CFE8892D}" presName="rootText" presStyleLbl="node1" presStyleIdx="1" presStyleCnt="2" custScaleX="92676" custScaleY="61383"/>
      <dgm:spPr/>
      <dgm:t>
        <a:bodyPr/>
        <a:lstStyle/>
        <a:p>
          <a:endParaRPr lang="ru-RU"/>
        </a:p>
      </dgm:t>
    </dgm:pt>
    <dgm:pt modelId="{D5C0A756-984E-459D-B657-09FD6C0A83BF}" type="pres">
      <dgm:prSet presAssocID="{BD80326E-82BF-43F2-8451-AF66CFE8892D}" presName="rootConnector" presStyleLbl="node1" presStyleIdx="1" presStyleCnt="2"/>
      <dgm:spPr/>
      <dgm:t>
        <a:bodyPr/>
        <a:lstStyle/>
        <a:p>
          <a:endParaRPr lang="ru-RU"/>
        </a:p>
      </dgm:t>
    </dgm:pt>
    <dgm:pt modelId="{16AAFE9A-290D-4D78-B241-DD4CCDBE1C0A}" type="pres">
      <dgm:prSet presAssocID="{BD80326E-82BF-43F2-8451-AF66CFE8892D}" presName="childShape" presStyleCnt="0"/>
      <dgm:spPr/>
    </dgm:pt>
    <dgm:pt modelId="{AAFA8AEC-DB01-4C10-87C7-E6F61E5DF2E9}" type="pres">
      <dgm:prSet presAssocID="{F2544A88-1E3D-4D04-9FA6-46861268F85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79B6EE7-0BED-45E3-9039-24C70A027162}" type="pres">
      <dgm:prSet presAssocID="{A47BA04C-78FC-4C35-ABB5-0487FA6F16D5}" presName="childText" presStyleLbl="bgAcc1" presStyleIdx="2" presStyleCnt="4" custScaleX="85774" custScaleY="8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89910-FDE7-41F9-9133-07C4CB8A4FA3}" type="pres">
      <dgm:prSet presAssocID="{790149D9-872B-459A-BBB2-3A1E48870C7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E85AC59-4410-455D-A24A-43D17CEB2A0E}" type="pres">
      <dgm:prSet presAssocID="{55F1B1DE-3160-4CE5-B5E0-DC2774C0E142}" presName="childText" presStyleLbl="bgAcc1" presStyleIdx="3" presStyleCnt="4" custScaleX="82786" custScaleY="87440" custLinFactNeighborX="566" custLinFactNeighborY="2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D3CAC-9466-4A94-B574-92DBF4099214}" srcId="{8CDD6ABC-EDB0-47D7-8695-FEE99011ADB6}" destId="{0E95CB91-16EB-4E67-B316-D60A87CF8F14}" srcOrd="1" destOrd="0" parTransId="{8350C565-AD2C-4A6F-AF33-9FF94D7EEEEC}" sibTransId="{C967EE86-2AA5-4527-BB1A-8EB70DFEF070}"/>
    <dgm:cxn modelId="{BB2F56EB-77AD-4856-9A75-109F69CB7FA6}" type="presOf" srcId="{8CDD6ABC-EDB0-47D7-8695-FEE99011ADB6}" destId="{6A001A88-83D6-48BC-8D38-916203F8BEDA}" srcOrd="0" destOrd="0" presId="urn:microsoft.com/office/officeart/2005/8/layout/hierarchy3"/>
    <dgm:cxn modelId="{B4E10F0D-78AD-47DF-B8A6-59B7A85F279E}" type="presOf" srcId="{BD80326E-82BF-43F2-8451-AF66CFE8892D}" destId="{581A3D7B-0D7A-49DA-982F-76AD98F36671}" srcOrd="0" destOrd="0" presId="urn:microsoft.com/office/officeart/2005/8/layout/hierarchy3"/>
    <dgm:cxn modelId="{420AAC14-51E3-4F11-8CB7-14FD33E4B535}" type="presOf" srcId="{55F1B1DE-3160-4CE5-B5E0-DC2774C0E142}" destId="{3E85AC59-4410-455D-A24A-43D17CEB2A0E}" srcOrd="0" destOrd="0" presId="urn:microsoft.com/office/officeart/2005/8/layout/hierarchy3"/>
    <dgm:cxn modelId="{22A902D0-A994-45B9-8C11-5316A942BE6D}" type="presOf" srcId="{0E95CB91-16EB-4E67-B316-D60A87CF8F14}" destId="{6A164364-0737-4DAE-8254-C9D01F1FC268}" srcOrd="0" destOrd="0" presId="urn:microsoft.com/office/officeart/2005/8/layout/hierarchy3"/>
    <dgm:cxn modelId="{85126CE3-42F2-4C25-B7AC-340500185AC0}" type="presOf" srcId="{F2544A88-1E3D-4D04-9FA6-46861268F859}" destId="{AAFA8AEC-DB01-4C10-87C7-E6F61E5DF2E9}" srcOrd="0" destOrd="0" presId="urn:microsoft.com/office/officeart/2005/8/layout/hierarchy3"/>
    <dgm:cxn modelId="{F406389D-ABB8-48AE-8742-C8D2286C7E1B}" srcId="{BD80326E-82BF-43F2-8451-AF66CFE8892D}" destId="{A47BA04C-78FC-4C35-ABB5-0487FA6F16D5}" srcOrd="0" destOrd="0" parTransId="{F2544A88-1E3D-4D04-9FA6-46861268F859}" sibTransId="{3DE5A065-9301-4E65-8D64-13EB290A82B1}"/>
    <dgm:cxn modelId="{7F36F386-F82C-462F-8AD4-19DDFCFDF447}" type="presOf" srcId="{B476224D-5193-49B4-8F75-D132F545646B}" destId="{21B79C5D-EE74-42EA-86B2-FE4A26D66908}" srcOrd="0" destOrd="0" presId="urn:microsoft.com/office/officeart/2005/8/layout/hierarchy3"/>
    <dgm:cxn modelId="{9D443F2C-5B1F-4202-8CBB-757C78F09DC1}" type="presOf" srcId="{BD80326E-82BF-43F2-8451-AF66CFE8892D}" destId="{D5C0A756-984E-459D-B657-09FD6C0A83BF}" srcOrd="1" destOrd="0" presId="urn:microsoft.com/office/officeart/2005/8/layout/hierarchy3"/>
    <dgm:cxn modelId="{5477F059-3AD9-48F7-AA02-7FC1D8F67B00}" type="presOf" srcId="{790149D9-872B-459A-BBB2-3A1E48870C78}" destId="{B1D89910-FDE7-41F9-9133-07C4CB8A4FA3}" srcOrd="0" destOrd="0" presId="urn:microsoft.com/office/officeart/2005/8/layout/hierarchy3"/>
    <dgm:cxn modelId="{85AF592A-211E-426F-94F7-3C27025A2CEE}" type="presOf" srcId="{A47BA04C-78FC-4C35-ABB5-0487FA6F16D5}" destId="{D79B6EE7-0BED-45E3-9039-24C70A027162}" srcOrd="0" destOrd="0" presId="urn:microsoft.com/office/officeart/2005/8/layout/hierarchy3"/>
    <dgm:cxn modelId="{022E8BD7-5DDE-4230-8861-FB153CC67E09}" srcId="{890267EF-0B63-4A2D-AC12-3E7BB3879905}" destId="{8CDD6ABC-EDB0-47D7-8695-FEE99011ADB6}" srcOrd="0" destOrd="0" parTransId="{3FD4D74F-9BD1-4DAC-8841-D04B9D69A5B7}" sibTransId="{38B1308E-FB64-4F9F-B172-246F4A2DB3D4}"/>
    <dgm:cxn modelId="{8FFFF474-5D98-45AC-B6DB-4D3BFECAB255}" srcId="{8CDD6ABC-EDB0-47D7-8695-FEE99011ADB6}" destId="{B476224D-5193-49B4-8F75-D132F545646B}" srcOrd="0" destOrd="0" parTransId="{3E5C6744-5FFC-4139-9ADD-AF5D795035D8}" sibTransId="{EE0974CF-761E-4AAB-A000-80F1AD0212ED}"/>
    <dgm:cxn modelId="{CBED83BA-174F-4C35-A517-A4E903C2D90F}" srcId="{890267EF-0B63-4A2D-AC12-3E7BB3879905}" destId="{BD80326E-82BF-43F2-8451-AF66CFE8892D}" srcOrd="1" destOrd="0" parTransId="{FF2C1867-EAD8-4867-AF1A-693652606A48}" sibTransId="{1B1067E9-9C3F-48C9-82BD-C8D7C9220909}"/>
    <dgm:cxn modelId="{28E43EA3-282D-414A-8E06-C69D8970D0B6}" type="presOf" srcId="{8350C565-AD2C-4A6F-AF33-9FF94D7EEEEC}" destId="{AF56758A-5A0D-4892-A029-473766C3A5E2}" srcOrd="0" destOrd="0" presId="urn:microsoft.com/office/officeart/2005/8/layout/hierarchy3"/>
    <dgm:cxn modelId="{01203C4B-5598-4523-8F99-7D6FA9FA14EE}" type="presOf" srcId="{890267EF-0B63-4A2D-AC12-3E7BB3879905}" destId="{0E6793A9-C8DC-4618-A122-096B07DD3113}" srcOrd="0" destOrd="0" presId="urn:microsoft.com/office/officeart/2005/8/layout/hierarchy3"/>
    <dgm:cxn modelId="{65D4EB4D-F3DE-4B51-A181-F49555BA9FCA}" type="presOf" srcId="{8CDD6ABC-EDB0-47D7-8695-FEE99011ADB6}" destId="{9469FD13-66A2-4311-88C6-757A5C640199}" srcOrd="1" destOrd="0" presId="urn:microsoft.com/office/officeart/2005/8/layout/hierarchy3"/>
    <dgm:cxn modelId="{183881B1-9AF0-4E56-9695-A2868C42B6E7}" type="presOf" srcId="{3E5C6744-5FFC-4139-9ADD-AF5D795035D8}" destId="{139B3C12-BB7E-47EE-96E1-0811257124E1}" srcOrd="0" destOrd="0" presId="urn:microsoft.com/office/officeart/2005/8/layout/hierarchy3"/>
    <dgm:cxn modelId="{8A6D6FF2-87A7-4E87-BAEC-F253A18C0484}" srcId="{BD80326E-82BF-43F2-8451-AF66CFE8892D}" destId="{55F1B1DE-3160-4CE5-B5E0-DC2774C0E142}" srcOrd="1" destOrd="0" parTransId="{790149D9-872B-459A-BBB2-3A1E48870C78}" sibTransId="{5F5DB0F5-C6EC-4F32-AECE-54F01FB984E7}"/>
    <dgm:cxn modelId="{B11D7BC2-D283-4B23-8DA1-5AF0C2A522DE}" type="presParOf" srcId="{0E6793A9-C8DC-4618-A122-096B07DD3113}" destId="{CA17AB1B-1167-41E2-B3EA-8D8B385D7D86}" srcOrd="0" destOrd="0" presId="urn:microsoft.com/office/officeart/2005/8/layout/hierarchy3"/>
    <dgm:cxn modelId="{D581F839-4C10-4D0E-AB8A-1BBDB892834B}" type="presParOf" srcId="{CA17AB1B-1167-41E2-B3EA-8D8B385D7D86}" destId="{7F05A3F4-EAC8-4C64-A692-36638DBF97E7}" srcOrd="0" destOrd="0" presId="urn:microsoft.com/office/officeart/2005/8/layout/hierarchy3"/>
    <dgm:cxn modelId="{C5592731-DB81-4ECA-9B22-580C6328F82B}" type="presParOf" srcId="{7F05A3F4-EAC8-4C64-A692-36638DBF97E7}" destId="{6A001A88-83D6-48BC-8D38-916203F8BEDA}" srcOrd="0" destOrd="0" presId="urn:microsoft.com/office/officeart/2005/8/layout/hierarchy3"/>
    <dgm:cxn modelId="{F777DBAB-5959-4838-94B4-3A369405B4D7}" type="presParOf" srcId="{7F05A3F4-EAC8-4C64-A692-36638DBF97E7}" destId="{9469FD13-66A2-4311-88C6-757A5C640199}" srcOrd="1" destOrd="0" presId="urn:microsoft.com/office/officeart/2005/8/layout/hierarchy3"/>
    <dgm:cxn modelId="{E2FB22C4-A9E7-4C63-82D4-8842879F4CB3}" type="presParOf" srcId="{CA17AB1B-1167-41E2-B3EA-8D8B385D7D86}" destId="{2F2A2F4A-600D-46D3-B892-AC2DBCF2048F}" srcOrd="1" destOrd="0" presId="urn:microsoft.com/office/officeart/2005/8/layout/hierarchy3"/>
    <dgm:cxn modelId="{8E2AD43A-8818-41CC-B2E7-E5DA44F78749}" type="presParOf" srcId="{2F2A2F4A-600D-46D3-B892-AC2DBCF2048F}" destId="{139B3C12-BB7E-47EE-96E1-0811257124E1}" srcOrd="0" destOrd="0" presId="urn:microsoft.com/office/officeart/2005/8/layout/hierarchy3"/>
    <dgm:cxn modelId="{9C7CBD9D-27EA-4E21-80CF-C47BD3D8F6C5}" type="presParOf" srcId="{2F2A2F4A-600D-46D3-B892-AC2DBCF2048F}" destId="{21B79C5D-EE74-42EA-86B2-FE4A26D66908}" srcOrd="1" destOrd="0" presId="urn:microsoft.com/office/officeart/2005/8/layout/hierarchy3"/>
    <dgm:cxn modelId="{98E38399-23B0-48C6-B1E2-058697F35065}" type="presParOf" srcId="{2F2A2F4A-600D-46D3-B892-AC2DBCF2048F}" destId="{AF56758A-5A0D-4892-A029-473766C3A5E2}" srcOrd="2" destOrd="0" presId="urn:microsoft.com/office/officeart/2005/8/layout/hierarchy3"/>
    <dgm:cxn modelId="{A28855EC-82CB-4F60-A2DA-1331C2EF51C7}" type="presParOf" srcId="{2F2A2F4A-600D-46D3-B892-AC2DBCF2048F}" destId="{6A164364-0737-4DAE-8254-C9D01F1FC268}" srcOrd="3" destOrd="0" presId="urn:microsoft.com/office/officeart/2005/8/layout/hierarchy3"/>
    <dgm:cxn modelId="{2321CE40-EC59-4353-BD6C-D702375EE482}" type="presParOf" srcId="{0E6793A9-C8DC-4618-A122-096B07DD3113}" destId="{1807E681-63BD-4238-9635-E64D5842E9BA}" srcOrd="1" destOrd="0" presId="urn:microsoft.com/office/officeart/2005/8/layout/hierarchy3"/>
    <dgm:cxn modelId="{BBDE9FF0-6384-40C8-BFB0-02B843B230AE}" type="presParOf" srcId="{1807E681-63BD-4238-9635-E64D5842E9BA}" destId="{3B70D526-357C-49A0-B1DB-AD449097EDCC}" srcOrd="0" destOrd="0" presId="urn:microsoft.com/office/officeart/2005/8/layout/hierarchy3"/>
    <dgm:cxn modelId="{16E3544D-0255-4418-AB82-F624ACEFF397}" type="presParOf" srcId="{3B70D526-357C-49A0-B1DB-AD449097EDCC}" destId="{581A3D7B-0D7A-49DA-982F-76AD98F36671}" srcOrd="0" destOrd="0" presId="urn:microsoft.com/office/officeart/2005/8/layout/hierarchy3"/>
    <dgm:cxn modelId="{95FC06C8-09AD-4B24-85D2-3A9353BCB34F}" type="presParOf" srcId="{3B70D526-357C-49A0-B1DB-AD449097EDCC}" destId="{D5C0A756-984E-459D-B657-09FD6C0A83BF}" srcOrd="1" destOrd="0" presId="urn:microsoft.com/office/officeart/2005/8/layout/hierarchy3"/>
    <dgm:cxn modelId="{EE6FFD63-9D7E-4B2D-8A6C-9BC3A33F8248}" type="presParOf" srcId="{1807E681-63BD-4238-9635-E64D5842E9BA}" destId="{16AAFE9A-290D-4D78-B241-DD4CCDBE1C0A}" srcOrd="1" destOrd="0" presId="urn:microsoft.com/office/officeart/2005/8/layout/hierarchy3"/>
    <dgm:cxn modelId="{31B7339C-3BDA-4E6A-A787-68234C6922D2}" type="presParOf" srcId="{16AAFE9A-290D-4D78-B241-DD4CCDBE1C0A}" destId="{AAFA8AEC-DB01-4C10-87C7-E6F61E5DF2E9}" srcOrd="0" destOrd="0" presId="urn:microsoft.com/office/officeart/2005/8/layout/hierarchy3"/>
    <dgm:cxn modelId="{C74BA6A1-0634-482A-B147-32F5D2BED265}" type="presParOf" srcId="{16AAFE9A-290D-4D78-B241-DD4CCDBE1C0A}" destId="{D79B6EE7-0BED-45E3-9039-24C70A027162}" srcOrd="1" destOrd="0" presId="urn:microsoft.com/office/officeart/2005/8/layout/hierarchy3"/>
    <dgm:cxn modelId="{71BEFCD4-7841-4F95-8DAD-2945B6260C4F}" type="presParOf" srcId="{16AAFE9A-290D-4D78-B241-DD4CCDBE1C0A}" destId="{B1D89910-FDE7-41F9-9133-07C4CB8A4FA3}" srcOrd="2" destOrd="0" presId="urn:microsoft.com/office/officeart/2005/8/layout/hierarchy3"/>
    <dgm:cxn modelId="{FDCED05F-EB64-42A8-9EF5-2A50692CAE2C}" type="presParOf" srcId="{16AAFE9A-290D-4D78-B241-DD4CCDBE1C0A}" destId="{3E85AC59-4410-455D-A24A-43D17CEB2A0E}" srcOrd="3" destOrd="0" presId="urn:microsoft.com/office/officeart/2005/8/layout/hierarchy3"/>
  </dgm:cxnLst>
  <dgm:bg>
    <a:blipFill>
      <a:blip xmlns:r="http://schemas.openxmlformats.org/officeDocument/2006/relationships" r:embed="rId5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1A88-83D6-48BC-8D38-916203F8BEDA}">
      <dsp:nvSpPr>
        <dsp:cNvPr id="0" name=""/>
        <dsp:cNvSpPr/>
      </dsp:nvSpPr>
      <dsp:spPr>
        <a:xfrm>
          <a:off x="1412" y="224388"/>
          <a:ext cx="3966589" cy="125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Many cities suffer from smog </a:t>
          </a:r>
          <a:endParaRPr lang="ru-RU" sz="39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8198" y="261174"/>
        <a:ext cx="3893017" cy="1182391"/>
      </dsp:txXfrm>
    </dsp:sp>
    <dsp:sp modelId="{139B3C12-BB7E-47EE-96E1-0811257124E1}">
      <dsp:nvSpPr>
        <dsp:cNvPr id="0" name=""/>
        <dsp:cNvSpPr/>
      </dsp:nvSpPr>
      <dsp:spPr>
        <a:xfrm>
          <a:off x="398071" y="1480352"/>
          <a:ext cx="396658" cy="1418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128"/>
              </a:lnTo>
              <a:lnTo>
                <a:pt x="396658" y="1418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79C5D-EE74-42EA-86B2-FE4A26D66908}">
      <dsp:nvSpPr>
        <dsp:cNvPr id="0" name=""/>
        <dsp:cNvSpPr/>
      </dsp:nvSpPr>
      <dsp:spPr>
        <a:xfrm>
          <a:off x="794730" y="1991879"/>
          <a:ext cx="2691011" cy="18132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47837" y="2044986"/>
        <a:ext cx="2584797" cy="1706987"/>
      </dsp:txXfrm>
    </dsp:sp>
    <dsp:sp modelId="{AF56758A-5A0D-4892-A029-473766C3A5E2}">
      <dsp:nvSpPr>
        <dsp:cNvPr id="0" name=""/>
        <dsp:cNvSpPr/>
      </dsp:nvSpPr>
      <dsp:spPr>
        <a:xfrm>
          <a:off x="398071" y="1480352"/>
          <a:ext cx="396658" cy="3734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110"/>
              </a:lnTo>
              <a:lnTo>
                <a:pt x="396658" y="3734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4364-0737-4DAE-8254-C9D01F1FC268}">
      <dsp:nvSpPr>
        <dsp:cNvPr id="0" name=""/>
        <dsp:cNvSpPr/>
      </dsp:nvSpPr>
      <dsp:spPr>
        <a:xfrm>
          <a:off x="794730" y="4316608"/>
          <a:ext cx="2694579" cy="179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47324" y="4369202"/>
        <a:ext cx="2589391" cy="1690519"/>
      </dsp:txXfrm>
    </dsp:sp>
    <dsp:sp modelId="{581A3D7B-0D7A-49DA-982F-76AD98F36671}">
      <dsp:nvSpPr>
        <dsp:cNvPr id="0" name=""/>
        <dsp:cNvSpPr/>
      </dsp:nvSpPr>
      <dsp:spPr>
        <a:xfrm>
          <a:off x="4991057" y="224388"/>
          <a:ext cx="3792506" cy="125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Vast forests are cut</a:t>
          </a:r>
          <a:endParaRPr lang="ru-RU" sz="39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27843" y="261174"/>
        <a:ext cx="3718934" cy="1182391"/>
      </dsp:txXfrm>
    </dsp:sp>
    <dsp:sp modelId="{AAFA8AEC-DB01-4C10-87C7-E6F61E5DF2E9}">
      <dsp:nvSpPr>
        <dsp:cNvPr id="0" name=""/>
        <dsp:cNvSpPr/>
      </dsp:nvSpPr>
      <dsp:spPr>
        <a:xfrm>
          <a:off x="5370307" y="1480352"/>
          <a:ext cx="379250" cy="142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419"/>
              </a:lnTo>
              <a:lnTo>
                <a:pt x="379250" y="1420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B6EE7-0BED-45E3-9039-24C70A027162}">
      <dsp:nvSpPr>
        <dsp:cNvPr id="0" name=""/>
        <dsp:cNvSpPr/>
      </dsp:nvSpPr>
      <dsp:spPr>
        <a:xfrm>
          <a:off x="5749558" y="1991879"/>
          <a:ext cx="2808048" cy="18177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802799" y="2045120"/>
        <a:ext cx="2701566" cy="1711302"/>
      </dsp:txXfrm>
    </dsp:sp>
    <dsp:sp modelId="{B1D89910-FDE7-41F9-9133-07C4CB8A4FA3}">
      <dsp:nvSpPr>
        <dsp:cNvPr id="0" name=""/>
        <dsp:cNvSpPr/>
      </dsp:nvSpPr>
      <dsp:spPr>
        <a:xfrm>
          <a:off x="5370307" y="1480352"/>
          <a:ext cx="397780" cy="378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104"/>
              </a:lnTo>
              <a:lnTo>
                <a:pt x="397780" y="3787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5AC59-4410-455D-A24A-43D17CEB2A0E}">
      <dsp:nvSpPr>
        <dsp:cNvPr id="0" name=""/>
        <dsp:cNvSpPr/>
      </dsp:nvSpPr>
      <dsp:spPr>
        <a:xfrm>
          <a:off x="5768087" y="4372897"/>
          <a:ext cx="2710228" cy="178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820488" y="4425298"/>
        <a:ext cx="2605426" cy="168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2668-78A8-4C0D-B85B-079BE805868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1D23-9986-47C0-B9F6-ADB64092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6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EB50-05D2-456C-A320-289CF7F9556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0B53-C251-4BC0-B4C6-2259769C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288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Environmental problems</a:t>
            </a:r>
          </a:p>
          <a:p>
            <a:pPr algn="ctr"/>
            <a:r>
              <a:rPr lang="en-US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 Ukraine</a:t>
            </a:r>
            <a:endParaRPr lang="ru-RU" sz="6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359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2920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ru-RU" sz="4000" u="sng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 special filters on factories to reduce the pollution of rivers and air;</a:t>
            </a:r>
            <a:endParaRPr lang="ru-RU" sz="4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recycle the used paper, plastic and glass; </a:t>
            </a:r>
            <a:endParaRPr lang="ru-RU" sz="4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reduce the usage of electricity; </a:t>
            </a:r>
            <a:endParaRPr lang="ru-RU" sz="4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lanzauto.ru/tecdoc/images/31/213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opsop.com/wp-content/uploads/paper_bottle_brandimage_03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qwas.ru/images/20120705140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700808"/>
            <a:ext cx="1907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tekloboy.com/images/gallery/recycling/IMG_03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40969"/>
            <a:ext cx="37079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wojaeuropa.pl/images/cache/pawsdtnlibmk.jpg"/>
          <p:cNvPicPr/>
          <p:nvPr/>
        </p:nvPicPr>
        <p:blipFill>
          <a:blip r:embed="rId6" cstate="print"/>
          <a:srcRect l="10282" t="-2635" r="27013"/>
          <a:stretch>
            <a:fillRect/>
          </a:stretch>
        </p:blipFill>
        <p:spPr bwMode="auto">
          <a:xfrm>
            <a:off x="5436096" y="5013176"/>
            <a:ext cx="18722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renewbl.com/wp-content/uploads/2011/11/mct-turbine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7288" y="5085184"/>
            <a:ext cx="183671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48600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encourage the usage of more pollution-free fuel than petrol; </a:t>
            </a:r>
            <a:endParaRPr lang="ru-RU" sz="4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take care of extinct animals and </a:t>
            </a:r>
            <a:r>
              <a:rPr lang="ru-RU" sz="4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sz="2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deal</a:t>
            </a: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reforestation</a:t>
            </a:r>
            <a:r>
              <a:rPr lang="uk-UA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http://www.novgorodauto.ru/upload/image/image_3%285%29.jpg"/>
          <p:cNvPicPr/>
          <p:nvPr/>
        </p:nvPicPr>
        <p:blipFill>
          <a:blip r:embed="rId2" cstate="print"/>
          <a:srcRect r="19696" b="2551"/>
          <a:stretch>
            <a:fillRect/>
          </a:stretch>
        </p:blipFill>
        <p:spPr bwMode="auto">
          <a:xfrm>
            <a:off x="6948264" y="0"/>
            <a:ext cx="219573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ovate.ru/files/u4755/WindPowered-Car-3.jpg"/>
          <p:cNvPicPr/>
          <p:nvPr/>
        </p:nvPicPr>
        <p:blipFill>
          <a:blip r:embed="rId3" cstate="print"/>
          <a:srcRect l="24800" t="9652" r="23540" b="7529"/>
          <a:stretch>
            <a:fillRect/>
          </a:stretch>
        </p:blipFill>
        <p:spPr bwMode="auto">
          <a:xfrm>
            <a:off x="4716016" y="0"/>
            <a:ext cx="223224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48.radikal.ru/i120/1001/36/539e18ca6d7a.jpg"/>
          <p:cNvPicPr/>
          <p:nvPr/>
        </p:nvPicPr>
        <p:blipFill>
          <a:blip r:embed="rId4" cstate="print"/>
          <a:srcRect l="8485" t="8081" r="3108" b="4746"/>
          <a:stretch>
            <a:fillRect/>
          </a:stretch>
        </p:blipFill>
        <p:spPr bwMode="auto">
          <a:xfrm>
            <a:off x="4716016" y="2276872"/>
            <a:ext cx="2699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ladyexpert.ru/uploads/2577/n15149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800" y="2276872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derevo.info/system/application/attachments/photo/posadka-lisu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93096"/>
            <a:ext cx="24482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rassada.ru/pic/lrglauc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293096"/>
            <a:ext cx="19797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62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we are unable to learn to use the environment carefully and to protect it from destructive mans activities, very soon we’ll have no world to live in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photoclub.com.ua/_/200640.jpeg?0"/>
          <p:cNvPicPr/>
          <p:nvPr/>
        </p:nvPicPr>
        <p:blipFill>
          <a:blip r:embed="rId3" cstate="print"/>
          <a:srcRect l="2424" t="4640" r="3026" b="4104"/>
          <a:stretch>
            <a:fillRect/>
          </a:stretch>
        </p:blipFill>
        <p:spPr bwMode="auto">
          <a:xfrm>
            <a:off x="1043608" y="1628800"/>
            <a:ext cx="69847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 future is in our hands!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0.liveinternet.ru/images/attach/c/6/93/232/93232746_06web.jpg"/>
          <p:cNvPicPr/>
          <p:nvPr/>
        </p:nvPicPr>
        <p:blipFill>
          <a:blip r:embed="rId3" cstate="print"/>
          <a:srcRect r="3600"/>
          <a:stretch>
            <a:fillRect/>
          </a:stretch>
        </p:blipFill>
        <p:spPr bwMode="auto">
          <a:xfrm>
            <a:off x="2267744" y="2204864"/>
            <a:ext cx="4536504" cy="40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355976" cy="602128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Nowadays there are a lot of environmental problems in Ukraine.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byproducts pollute the air we breathe, the water we drink, the soil we grow grain and vegetables.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www.ecoport.org.ua/files/5_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7183">
            <a:off x="4969398" y="572429"/>
            <a:ext cx="3703327" cy="31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углом вверх 8"/>
          <p:cNvSpPr/>
          <p:nvPr/>
        </p:nvSpPr>
        <p:spPr>
          <a:xfrm>
            <a:off x="5364088" y="4365104"/>
            <a:ext cx="1656184" cy="936104"/>
          </a:xfrm>
          <a:prstGeom prst="bentUpArrow">
            <a:avLst/>
          </a:prstGeom>
          <a:gradFill>
            <a:gsLst>
              <a:gs pos="29000">
                <a:schemeClr val="accent6">
                  <a:shade val="51000"/>
                  <a:satMod val="130000"/>
                  <a:alpha val="7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ransition spd="med" advTm="1192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1556792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 cities with smoky </a:t>
            </a:r>
            <a:r>
              <a:rPr lang="en-US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industrial </a:t>
            </a:r>
            <a:r>
              <a:rPr lang="en-US" sz="40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enterprises appeared in our </a:t>
            </a:r>
            <a:r>
              <a:rPr lang="en-US" sz="40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country</a:t>
            </a:r>
            <a:endParaRPr lang="ru-RU" sz="40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868144" y="170080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27784" y="1628800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27784" y="5013176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5013176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627784" y="342900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796136" y="34290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Рисунок 41" descr="http://do.gendocs.ru/pars_docs/tw_refs/364/363952/363952_html_1f65b71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3"/>
            <a:ext cx="230425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Рисунок 42" descr="http://rnns.ru/uploads/posts/2009-04/1239874246_dy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160240" cy="201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Рисунок 43" descr="http://osvitanet.com.ua/base_book/geography6/geography6_files/image175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66" y="116632"/>
            <a:ext cx="2258894" cy="194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Рисунок 55" descr="http://www.chicagomag.com/whet/nuclear_pow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8640"/>
            <a:ext cx="230425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Рисунок 56" descr="http://cumbredebali.files.wordpress.com/2008/01/contaminacion.jpg?w=640&amp;h=48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09120"/>
            <a:ext cx="2160240" cy="2073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ttp://i.piccy.info/i5/97/73/1767397/%21_%287%29_8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581128"/>
            <a:ext cx="230425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823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260648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7922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Urban air pollution continues to expand as a result of the increased number of motor </a:t>
            </a:r>
            <a:r>
              <a:rPr lang="en-US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vehicles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62068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Exhaust fumes from the engines of automobiles contain a number of polluting substances</a:t>
            </a:r>
            <a:endParaRPr lang="ru-RU" sz="2400" b="1" dirty="0">
              <a:ln w="10541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1124744"/>
            <a:ext cx="792088" cy="57606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yerelgundem.com/uploads/haberler/2011/07/31/15bfc04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49999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>
            <a:off x="1835696" y="2276872"/>
            <a:ext cx="720080" cy="79208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28184" y="2276872"/>
            <a:ext cx="720080" cy="79208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www.earthtimes.org/newsimage/pollution_china_growth_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99992" y="3212976"/>
            <a:ext cx="464400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808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twarini.com/wp-content/uploads/2012/05/obiknovennaj_ris.jpg"/>
          <p:cNvPicPr/>
          <p:nvPr/>
        </p:nvPicPr>
        <p:blipFill>
          <a:blip r:embed="rId3" cstate="print"/>
          <a:srcRect t="2891" b="36735"/>
          <a:stretch>
            <a:fillRect/>
          </a:stretch>
        </p:blipFill>
        <p:spPr bwMode="auto">
          <a:xfrm>
            <a:off x="0" y="0"/>
            <a:ext cx="233975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apus.ru/im.xp/04905005304805505205304805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223224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pernatidruzi.org.ua/pictures/jaskorsv/hol_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0"/>
            <a:ext cx="226774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pernatidruzi.org.ua/pictures/synjoszyjka/hol_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23397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g.garbo.ro/comunitate/photos/4/0/4/574041.jpg"/>
          <p:cNvPicPr/>
          <p:nvPr/>
        </p:nvPicPr>
        <p:blipFill>
          <a:blip r:embed="rId7" cstate="print"/>
          <a:srcRect l="11749" t="-985" r="21188" b="13276"/>
          <a:stretch>
            <a:fillRect/>
          </a:stretch>
        </p:blipFill>
        <p:spPr bwMode="auto">
          <a:xfrm>
            <a:off x="4572000" y="2348880"/>
            <a:ext cx="23397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statesymbolsusa.org/IMAGES/Missouri/channel_catfish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348880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a22002.rimg.info/icon/17561460000ebe0734c39a673967faf2fdbdacb5c3.jpg"/>
          <p:cNvPicPr/>
          <p:nvPr/>
        </p:nvPicPr>
        <p:blipFill>
          <a:blip r:embed="rId9" cstate="print"/>
          <a:srcRect l="4540" t="7892" r="3455" b="17144"/>
          <a:stretch>
            <a:fillRect/>
          </a:stretch>
        </p:blipFill>
        <p:spPr bwMode="auto">
          <a:xfrm>
            <a:off x="6876256" y="2348880"/>
            <a:ext cx="22677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forum.norma4.net.ua/attachments/galereya-fleima/155107d1301233742-a-zdesue-u-nas-krasivo-37372.jpg"/>
          <p:cNvPicPr/>
          <p:nvPr/>
        </p:nvPicPr>
        <p:blipFill>
          <a:blip r:embed="rId10" cstate="print"/>
          <a:srcRect l="14212" t="2299" r="17986" b="9500"/>
          <a:stretch>
            <a:fillRect/>
          </a:stretch>
        </p:blipFill>
        <p:spPr bwMode="auto">
          <a:xfrm>
            <a:off x="6876256" y="4581128"/>
            <a:ext cx="226774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www.authorsden.com/NewsImage/3955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81128"/>
            <a:ext cx="233975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://stat18.privet.ru/lr/0b1bf5b1b287dd99347062bbe84ff67d"/>
          <p:cNvPicPr/>
          <p:nvPr/>
        </p:nvPicPr>
        <p:blipFill>
          <a:blip r:embed="rId12" cstate="print"/>
          <a:srcRect l="19017" r="17796" b="44576"/>
          <a:stretch>
            <a:fillRect/>
          </a:stretch>
        </p:blipFill>
        <p:spPr bwMode="auto">
          <a:xfrm>
            <a:off x="2339751" y="4581128"/>
            <a:ext cx="223224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http://www.hozvo.ru/img/artImg/605/5af7f2407e9494045c1902293a5aa0a070f3bbde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581128"/>
            <a:ext cx="230425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://pda.fedpress.ru/sites/fedpress/files/baynova_m/news/vihuhol.jpg"/>
          <p:cNvPicPr/>
          <p:nvPr/>
        </p:nvPicPr>
        <p:blipFill>
          <a:blip r:embed="rId14" cstate="print"/>
          <a:srcRect l="40937" t="31698" r="6899"/>
          <a:stretch>
            <a:fillRect/>
          </a:stretch>
        </p:blipFill>
        <p:spPr bwMode="auto">
          <a:xfrm>
            <a:off x="4572000" y="0"/>
            <a:ext cx="230425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467544" y="1844824"/>
            <a:ext cx="8208912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As a result some rare species of animals, birds, fish and plants disappear forever.</a:t>
            </a:r>
          </a:p>
        </p:txBody>
      </p:sp>
    </p:spTree>
  </p:cSld>
  <p:clrMapOvr>
    <a:masterClrMapping/>
  </p:clrMapOvr>
  <p:transition spd="med" advTm="83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130.photobucket.com/albums/p249/react0rhh/Galeri%201/Recovered_JPEG_7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9832" y="4581128"/>
            <a:ext cx="608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Environmental protection is a global problem. That is why the most serious measures to create a universal system of ecological security should be taken. </a:t>
            </a:r>
            <a:endParaRPr lang="ru-RU" sz="2400" b="1" dirty="0">
              <a:ln w="3175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95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activity of  various environment organizations help to improve the situation. Among them are </a:t>
            </a:r>
          </a:p>
          <a:p>
            <a:pPr algn="ctr"/>
            <a:r>
              <a:rPr lang="en-US" sz="40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Estrangelo Edessa" pitchFamily="66"/>
              </a:rPr>
              <a:t>The Greenpeace </a:t>
            </a:r>
            <a:r>
              <a:rPr lang="en-US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Green Party</a:t>
            </a:r>
            <a:r>
              <a:rPr lang="en-US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plusworld.ru/images/img/Greenpeace_logo.jpg"/>
          <p:cNvPicPr/>
          <p:nvPr/>
        </p:nvPicPr>
        <p:blipFill>
          <a:blip r:embed="rId2" cstate="print"/>
          <a:srcRect l="12500" r="8333"/>
          <a:stretch>
            <a:fillRect/>
          </a:stretch>
        </p:blipFill>
        <p:spPr bwMode="auto">
          <a:xfrm>
            <a:off x="539552" y="4221088"/>
            <a:ext cx="2736304" cy="23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1547664" y="3068960"/>
            <a:ext cx="864096" cy="936104"/>
          </a:xfrm>
          <a:prstGeom prst="downArrow">
            <a:avLst/>
          </a:prstGeom>
          <a:gradFill flip="none" rotWithShape="1">
            <a:lin ang="162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68144" y="3068960"/>
            <a:ext cx="864096" cy="936104"/>
          </a:xfrm>
          <a:prstGeom prst="downArrow">
            <a:avLst/>
          </a:prstGeom>
          <a:gradFill flip="none" rotWithShape="1"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cdn.dipity.com/uploads/events/85d35e27895d4418fad9e275a6ba163f_1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7.privet.ru/lr/0a076d8f02be9e5ec799cf2d111a81a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95936" y="26064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 protect nature people should change their attitude to it!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261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Nowadays there are a lot of environmental problems in Ukraine. The byproducts pollute the air we breathe, the water we drink, the soil we grow grain and vegetables.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Прекрасная</cp:lastModifiedBy>
  <cp:revision>80</cp:revision>
  <dcterms:created xsi:type="dcterms:W3CDTF">2013-03-30T10:00:20Z</dcterms:created>
  <dcterms:modified xsi:type="dcterms:W3CDTF">2015-01-27T19:24:10Z</dcterms:modified>
</cp:coreProperties>
</file>