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1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091E-2CE1-4BFC-84BE-6A63133BAF9E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DFBD-F5EA-4D20-9DF9-41DFF37BFFE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091E-2CE1-4BFC-84BE-6A63133BAF9E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DFBD-F5EA-4D20-9DF9-41DFF37BFF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091E-2CE1-4BFC-84BE-6A63133BAF9E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DFBD-F5EA-4D20-9DF9-41DFF37BFF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091E-2CE1-4BFC-84BE-6A63133BAF9E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DFBD-F5EA-4D20-9DF9-41DFF37BFF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091E-2CE1-4BFC-84BE-6A63133BAF9E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DFBD-F5EA-4D20-9DF9-41DFF37BFFE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091E-2CE1-4BFC-84BE-6A63133BAF9E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DFBD-F5EA-4D20-9DF9-41DFF37BFF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091E-2CE1-4BFC-84BE-6A63133BAF9E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DFBD-F5EA-4D20-9DF9-41DFF37BFF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091E-2CE1-4BFC-84BE-6A63133BAF9E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DFBD-F5EA-4D20-9DF9-41DFF37BFF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091E-2CE1-4BFC-84BE-6A63133BAF9E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DFBD-F5EA-4D20-9DF9-41DFF37BFF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091E-2CE1-4BFC-84BE-6A63133BAF9E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DFBD-F5EA-4D20-9DF9-41DFF37BFF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5091E-2CE1-4BFC-84BE-6A63133BAF9E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46DFBD-F5EA-4D20-9DF9-41DFF37BFFE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05091E-2CE1-4BFC-84BE-6A63133BAF9E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46DFBD-F5EA-4D20-9DF9-41DFF37BFFE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428660" y="1000108"/>
            <a:ext cx="4922722" cy="971568"/>
          </a:xfrm>
        </p:spPr>
        <p:txBody>
          <a:bodyPr/>
          <a:lstStyle/>
          <a:p>
            <a:r>
              <a:rPr lang="uk-UA" dirty="0" smtClean="0"/>
              <a:t>Обмороження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786454"/>
            <a:ext cx="7854696" cy="1752600"/>
          </a:xfrm>
        </p:spPr>
        <p:txBody>
          <a:bodyPr/>
          <a:lstStyle/>
          <a:p>
            <a:pPr algn="l"/>
            <a:r>
              <a:rPr lang="uk-UA" dirty="0" smtClean="0"/>
              <a:t>Виконала учениця 11-А класу </a:t>
            </a:r>
          </a:p>
          <a:p>
            <a:pPr algn="l"/>
            <a:r>
              <a:rPr lang="uk-UA" dirty="0" smtClean="0"/>
              <a:t>Ковальова Анастасія</a:t>
            </a:r>
            <a:endParaRPr lang="ru-RU" dirty="0"/>
          </a:p>
        </p:txBody>
      </p:sp>
      <p:pic>
        <p:nvPicPr>
          <p:cNvPr id="4" name="Рисунок 3" descr="300_190_52dd3431f278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1357298"/>
            <a:ext cx="4286280" cy="428628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obmorozhenn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3358_shutterstock_6458785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30" y="2928934"/>
            <a:ext cx="4643470" cy="1143000"/>
          </a:xfrm>
        </p:spPr>
        <p:txBody>
          <a:bodyPr/>
          <a:lstStyle/>
          <a:p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Дякую за увагу!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pPr>
              <a:buNone/>
            </a:pPr>
            <a:r>
              <a:rPr lang="vi-VN" b="1" dirty="0" smtClean="0"/>
              <a:t>Обморо́ження</a:t>
            </a:r>
            <a:r>
              <a:rPr lang="vi-VN" dirty="0" smtClean="0"/>
              <a:t> або </a:t>
            </a:r>
            <a:r>
              <a:rPr lang="vi-VN" b="1" dirty="0" smtClean="0"/>
              <a:t>відморо́ження</a:t>
            </a:r>
            <a:r>
              <a:rPr lang="vi-VN" dirty="0" smtClean="0"/>
              <a:t> </a:t>
            </a:r>
            <a:r>
              <a:rPr lang="uk-UA" dirty="0" smtClean="0"/>
              <a:t> - </a:t>
            </a:r>
            <a:r>
              <a:rPr lang="vi-VN" dirty="0" smtClean="0"/>
              <a:t>ушкодження</a:t>
            </a:r>
            <a:r>
              <a:rPr lang="vi-VN" dirty="0" smtClean="0"/>
              <a:t> тканин </a:t>
            </a:r>
            <a:endParaRPr lang="uk-UA" dirty="0" smtClean="0"/>
          </a:p>
          <a:p>
            <a:pPr>
              <a:buNone/>
            </a:pPr>
            <a:r>
              <a:rPr lang="vi-VN" dirty="0" smtClean="0"/>
              <a:t>організму </a:t>
            </a:r>
            <a:r>
              <a:rPr lang="vi-VN" dirty="0" smtClean="0"/>
              <a:t>під дією холоду. Нерідко </a:t>
            </a:r>
            <a:r>
              <a:rPr lang="vi-VN" dirty="0" smtClean="0"/>
              <a:t>супроводжується </a:t>
            </a:r>
            <a:endParaRPr lang="uk-UA" dirty="0" smtClean="0"/>
          </a:p>
          <a:p>
            <a:pPr>
              <a:buNone/>
            </a:pPr>
            <a:r>
              <a:rPr lang="vi-VN" dirty="0" smtClean="0"/>
              <a:t>загальним</a:t>
            </a:r>
            <a:r>
              <a:rPr lang="vi-VN" dirty="0" smtClean="0"/>
              <a:t> </a:t>
            </a:r>
            <a:r>
              <a:rPr lang="vi-VN" dirty="0" smtClean="0"/>
              <a:t>переохолодженням</a:t>
            </a:r>
            <a:r>
              <a:rPr lang="uk-UA" dirty="0" smtClean="0"/>
              <a:t> </a:t>
            </a:r>
            <a:r>
              <a:rPr lang="vi-VN" dirty="0" smtClean="0"/>
              <a:t>організму </a:t>
            </a:r>
            <a:r>
              <a:rPr lang="vi-VN" dirty="0" smtClean="0"/>
              <a:t>і </a:t>
            </a:r>
            <a:r>
              <a:rPr lang="vi-VN" dirty="0" smtClean="0"/>
              <a:t>особливо </a:t>
            </a:r>
            <a:r>
              <a:rPr lang="vi-VN" dirty="0" smtClean="0"/>
              <a:t>часто </a:t>
            </a:r>
            <a:endParaRPr lang="uk-UA" dirty="0" smtClean="0"/>
          </a:p>
          <a:p>
            <a:pPr>
              <a:buNone/>
            </a:pPr>
            <a:r>
              <a:rPr lang="vi-VN" dirty="0" smtClean="0"/>
              <a:t>вражає </a:t>
            </a:r>
            <a:r>
              <a:rPr lang="vi-VN" dirty="0" smtClean="0"/>
              <a:t>такі частини тіла як вушні </a:t>
            </a:r>
            <a:r>
              <a:rPr lang="vi-VN" dirty="0" smtClean="0"/>
              <a:t>раковини,ніс</a:t>
            </a:r>
            <a:r>
              <a:rPr lang="vi-VN" dirty="0" smtClean="0"/>
              <a:t>, недостатньо </a:t>
            </a:r>
            <a:endParaRPr lang="uk-UA" dirty="0" smtClean="0"/>
          </a:p>
          <a:p>
            <a:pPr>
              <a:buNone/>
            </a:pPr>
            <a:r>
              <a:rPr lang="vi-VN" dirty="0" smtClean="0"/>
              <a:t>захищені </a:t>
            </a:r>
            <a:r>
              <a:rPr lang="vi-VN" dirty="0" smtClean="0"/>
              <a:t>кінцівки, в першу </a:t>
            </a:r>
            <a:r>
              <a:rPr lang="vi-VN" dirty="0" smtClean="0"/>
              <a:t>чергу</a:t>
            </a:r>
            <a:r>
              <a:rPr lang="vi-VN" dirty="0" smtClean="0"/>
              <a:t> пальці рук і </a:t>
            </a:r>
            <a:r>
              <a:rPr lang="vi-VN" dirty="0" smtClean="0"/>
              <a:t>ніг</a:t>
            </a:r>
            <a:endParaRPr lang="ru-RU" dirty="0"/>
          </a:p>
        </p:txBody>
      </p:sp>
      <p:pic>
        <p:nvPicPr>
          <p:cNvPr id="6" name="Рисунок 5" descr="top-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3214686"/>
            <a:ext cx="5643602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oroz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Якщо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людина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тривалий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час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перебуває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холоді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в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неї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може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виникнути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переохолодження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всього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організму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загальне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замерзання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Найчастіше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замерзають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люди у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стані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алкогольного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сп'яніння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Ще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серед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чинників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сприяють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ураженню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холодом,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виділяють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ускладнений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кровообіг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в тканинах,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піддаються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дії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холоду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тісний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одяг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взуття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вимушена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гіподинамія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);</a:t>
            </a:r>
          </a:p>
          <a:p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знижена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стійкість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тканин до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дії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холоду (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травми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кінцівок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раніше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перенесені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термічні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ураження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захворювання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порушенням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кровообігу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іннервації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);</a:t>
            </a: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понижена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загальна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резистентність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організму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поранення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супроводжуються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крововтратою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шоком; </a:t>
            </a:r>
          </a:p>
          <a:p>
            <a:pPr>
              <a:buNone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втома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;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виснаження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;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авітаміноз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)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переохолодження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фаз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відчуває</a:t>
            </a:r>
            <a:r>
              <a:rPr lang="ru-RU" dirty="0" smtClean="0"/>
              <a:t> </a:t>
            </a:r>
            <a:r>
              <a:rPr lang="ru-RU" dirty="0" err="1" smtClean="0"/>
              <a:t>втому</a:t>
            </a:r>
            <a:r>
              <a:rPr lang="ru-RU" dirty="0" smtClean="0"/>
              <a:t>, </a:t>
            </a:r>
            <a:r>
              <a:rPr lang="ru-RU" dirty="0" err="1" smtClean="0"/>
              <a:t>скутість</a:t>
            </a:r>
            <a:r>
              <a:rPr lang="ru-RU" dirty="0" smtClean="0"/>
              <a:t>, </a:t>
            </a:r>
            <a:r>
              <a:rPr lang="ru-RU" dirty="0" err="1" smtClean="0"/>
              <a:t>сонливість</a:t>
            </a:r>
            <a:r>
              <a:rPr lang="ru-RU" dirty="0" smtClean="0"/>
              <a:t>, </a:t>
            </a:r>
            <a:r>
              <a:rPr lang="ru-RU" dirty="0" err="1" smtClean="0"/>
              <a:t>байдужість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до </a:t>
            </a:r>
            <a:r>
              <a:rPr lang="ru-RU" dirty="0" err="1" smtClean="0"/>
              <a:t>всього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спостерігається</a:t>
            </a:r>
            <a:r>
              <a:rPr lang="ru-RU" dirty="0" smtClean="0"/>
              <a:t> </a:t>
            </a:r>
            <a:r>
              <a:rPr lang="ru-RU" dirty="0" err="1" smtClean="0"/>
              <a:t>запаморочення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зупинка</a:t>
            </a:r>
            <a:r>
              <a:rPr lang="ru-RU" dirty="0" smtClean="0"/>
              <a:t> </a:t>
            </a:r>
            <a:r>
              <a:rPr lang="ru-RU" dirty="0" err="1" smtClean="0"/>
              <a:t>кровообігу</a:t>
            </a:r>
            <a:r>
              <a:rPr lang="ru-RU" dirty="0" smtClean="0"/>
              <a:t>, </a:t>
            </a:r>
            <a:r>
              <a:rPr lang="ru-RU" dirty="0" err="1" smtClean="0"/>
              <a:t>серцевої</a:t>
            </a:r>
            <a:r>
              <a:rPr lang="ru-RU" dirty="0" smtClean="0"/>
              <a:t> 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bezopasnyj_novyj_god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3343250"/>
            <a:ext cx="5857916" cy="3514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757742" cy="775542"/>
          </a:xfrm>
        </p:spPr>
        <p:txBody>
          <a:bodyPr>
            <a:normAutofit fontScale="90000"/>
          </a:bodyPr>
          <a:lstStyle/>
          <a:p>
            <a:r>
              <a:rPr lang="uk-UA" i="1" dirty="0" smtClean="0"/>
              <a:t>Перша допомога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err="1" smtClean="0"/>
              <a:t>Потерпілого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насамперед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слід</a:t>
            </a:r>
            <a:r>
              <a:rPr lang="ru-RU" sz="2400" dirty="0" smtClean="0"/>
              <a:t> перенести в тепле </a:t>
            </a:r>
            <a:r>
              <a:rPr lang="ru-RU" sz="2400" dirty="0" err="1" smtClean="0"/>
              <a:t>приміщення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приступити</a:t>
            </a:r>
            <a:r>
              <a:rPr lang="ru-RU" sz="2400" dirty="0" smtClean="0"/>
              <a:t> </a:t>
            </a:r>
            <a:r>
              <a:rPr lang="ru-RU" sz="2400" dirty="0" smtClean="0"/>
              <a:t>до </a:t>
            </a:r>
            <a:r>
              <a:rPr lang="ru-RU" sz="2400" dirty="0" err="1" smtClean="0"/>
              <a:t>поступового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зігрівання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Краще</a:t>
            </a:r>
            <a:r>
              <a:rPr lang="ru-RU" sz="2400" dirty="0" smtClean="0"/>
              <a:t> </a:t>
            </a:r>
            <a:r>
              <a:rPr lang="ru-RU" sz="2400" dirty="0" err="1" smtClean="0"/>
              <a:t>зігрівати</a:t>
            </a:r>
            <a:r>
              <a:rPr lang="ru-RU" sz="2400" dirty="0" smtClean="0"/>
              <a:t> у </a:t>
            </a:r>
            <a:r>
              <a:rPr lang="ru-RU" sz="2400" dirty="0" err="1" smtClean="0"/>
              <a:t>ванні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водою </a:t>
            </a:r>
            <a:r>
              <a:rPr lang="ru-RU" sz="2400" dirty="0" err="1" smtClean="0"/>
              <a:t>кімнатної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температури</a:t>
            </a:r>
            <a:r>
              <a:rPr lang="ru-RU" sz="2400" dirty="0" smtClean="0"/>
              <a:t>. </a:t>
            </a:r>
            <a:r>
              <a:rPr lang="ru-RU" sz="2400" dirty="0" smtClean="0"/>
              <a:t>Коли</a:t>
            </a:r>
            <a:r>
              <a:rPr lang="ru-RU" sz="2400" dirty="0" smtClean="0"/>
              <a:t> </a:t>
            </a:r>
            <a:r>
              <a:rPr lang="ru-RU" sz="2400" dirty="0" err="1" smtClean="0"/>
              <a:t>шкіра</a:t>
            </a:r>
            <a:r>
              <a:rPr lang="ru-RU" sz="2400" dirty="0" smtClean="0"/>
              <a:t> </a:t>
            </a:r>
            <a:r>
              <a:rPr lang="ru-RU" sz="2400" dirty="0" err="1" smtClean="0"/>
              <a:t>порожевіє</a:t>
            </a:r>
            <a:r>
              <a:rPr lang="ru-RU" sz="2400" dirty="0" smtClean="0"/>
              <a:t>,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починають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проводити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реанімаційні</a:t>
            </a:r>
            <a:r>
              <a:rPr lang="ru-RU" sz="2400" dirty="0" smtClean="0"/>
              <a:t> </a:t>
            </a:r>
            <a:r>
              <a:rPr lang="ru-RU" sz="2400" dirty="0" smtClean="0"/>
              <a:t>заходи </a:t>
            </a:r>
            <a:r>
              <a:rPr lang="ru-RU" sz="2400" dirty="0" smtClean="0"/>
              <a:t>(</a:t>
            </a:r>
            <a:r>
              <a:rPr lang="ru-RU" sz="2400" dirty="0" err="1" smtClean="0"/>
              <a:t>штучне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дихання</a:t>
            </a:r>
            <a:r>
              <a:rPr lang="ru-RU" sz="2400" dirty="0" smtClean="0"/>
              <a:t> </a:t>
            </a:r>
            <a:r>
              <a:rPr lang="ru-RU" sz="2400" dirty="0" err="1" smtClean="0"/>
              <a:t>і</a:t>
            </a:r>
            <a:r>
              <a:rPr lang="ru-RU" sz="2400" dirty="0" smtClean="0"/>
              <a:t> </a:t>
            </a:r>
            <a:r>
              <a:rPr lang="ru-RU" sz="2400" dirty="0" err="1" smtClean="0"/>
              <a:t>непрямий</a:t>
            </a:r>
            <a:r>
              <a:rPr lang="ru-RU" sz="2400" dirty="0" smtClean="0"/>
              <a:t> </a:t>
            </a:r>
            <a:r>
              <a:rPr lang="ru-RU" sz="2400" dirty="0" err="1" smtClean="0"/>
              <a:t>масаж</a:t>
            </a:r>
            <a:r>
              <a:rPr lang="ru-RU" sz="2400" dirty="0" smtClean="0"/>
              <a:t> </a:t>
            </a:r>
            <a:r>
              <a:rPr lang="ru-RU" sz="2400" dirty="0" err="1" smtClean="0"/>
              <a:t>серця</a:t>
            </a:r>
            <a:r>
              <a:rPr lang="ru-RU" sz="2400" dirty="0" smtClean="0"/>
              <a:t>). Як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з'явиться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самостійне</a:t>
            </a:r>
            <a:r>
              <a:rPr lang="ru-RU" sz="2400" dirty="0" smtClean="0"/>
              <a:t> </a:t>
            </a:r>
            <a:r>
              <a:rPr lang="ru-RU" sz="2400" dirty="0" err="1" smtClean="0"/>
              <a:t>дихання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потерпілий</a:t>
            </a:r>
            <a:r>
              <a:rPr lang="ru-RU" sz="2400" dirty="0" smtClean="0"/>
              <a:t> </a:t>
            </a:r>
            <a:r>
              <a:rPr lang="ru-RU" sz="2400" dirty="0" err="1" smtClean="0"/>
              <a:t>опритомніє</a:t>
            </a:r>
            <a:r>
              <a:rPr lang="ru-RU" sz="2400" dirty="0" smtClean="0"/>
              <a:t>,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переносять</a:t>
            </a:r>
            <a:r>
              <a:rPr lang="ru-RU" sz="2400" dirty="0" smtClean="0"/>
              <a:t> </a:t>
            </a:r>
            <a:r>
              <a:rPr lang="ru-RU" sz="2400" dirty="0" smtClean="0"/>
              <a:t>у 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ліжко</a:t>
            </a:r>
            <a:r>
              <a:rPr lang="ru-RU" sz="2400" dirty="0" smtClean="0"/>
              <a:t>, тепло </a:t>
            </a:r>
            <a:r>
              <a:rPr lang="ru-RU" sz="2400" dirty="0" err="1" smtClean="0"/>
              <a:t>вкривають</a:t>
            </a:r>
            <a:r>
              <a:rPr lang="ru-RU" sz="2400" dirty="0" smtClean="0"/>
              <a:t>, </a:t>
            </a:r>
            <a:r>
              <a:rPr lang="ru-RU" sz="2400" dirty="0" err="1" smtClean="0"/>
              <a:t>дають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гарячий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солодкий</a:t>
            </a:r>
            <a:r>
              <a:rPr lang="ru-RU" sz="2400" dirty="0" smtClean="0"/>
              <a:t> </a:t>
            </a:r>
            <a:r>
              <a:rPr lang="ru-RU" sz="2400" dirty="0" smtClean="0"/>
              <a:t>чай, </a:t>
            </a:r>
            <a:r>
              <a:rPr lang="ru-RU" sz="2400" dirty="0" err="1" smtClean="0"/>
              <a:t>каву</a:t>
            </a:r>
            <a:r>
              <a:rPr lang="ru-RU" sz="2400" dirty="0" smtClean="0"/>
              <a:t>,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молоко</a:t>
            </a:r>
            <a:r>
              <a:rPr lang="ru-RU" sz="2400" dirty="0" smtClean="0"/>
              <a:t>,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smtClean="0"/>
              <a:t>тепле вино</a:t>
            </a:r>
            <a:endParaRPr lang="ru-RU" sz="2400" dirty="0"/>
          </a:p>
        </p:txBody>
      </p:sp>
      <p:pic>
        <p:nvPicPr>
          <p:cNvPr id="4" name="Рисунок 3" descr="van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4414820"/>
            <a:ext cx="3643338" cy="2443180"/>
          </a:xfrm>
          <a:prstGeom prst="rect">
            <a:avLst/>
          </a:prstGeom>
        </p:spPr>
      </p:pic>
      <p:pic>
        <p:nvPicPr>
          <p:cNvPr id="5" name="Рисунок 4" descr="tea_5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4000505"/>
            <a:ext cx="3714776" cy="2857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ванни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в тканинах не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обморожені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r>
              <a:rPr lang="ru-RU" dirty="0" err="1" smtClean="0"/>
              <a:t>протирають</a:t>
            </a:r>
            <a:r>
              <a:rPr lang="ru-RU" dirty="0" smtClean="0"/>
              <a:t> спиртом, </a:t>
            </a:r>
            <a:r>
              <a:rPr lang="ru-RU" dirty="0" err="1" smtClean="0"/>
              <a:t>горілкою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одеколоном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розтирають</a:t>
            </a:r>
            <a:r>
              <a:rPr lang="ru-RU" dirty="0" smtClean="0"/>
              <a:t> </a:t>
            </a:r>
            <a:r>
              <a:rPr lang="ru-RU" dirty="0" err="1" smtClean="0"/>
              <a:t>ватним</a:t>
            </a:r>
            <a:r>
              <a:rPr lang="ru-RU" dirty="0" smtClean="0"/>
              <a:t> тампоном </a:t>
            </a:r>
            <a:r>
              <a:rPr lang="ru-RU" dirty="0" err="1" smtClean="0"/>
              <a:t>чи</a:t>
            </a:r>
            <a:r>
              <a:rPr lang="ru-RU" dirty="0" smtClean="0"/>
              <a:t> сухими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руками </a:t>
            </a:r>
            <a:r>
              <a:rPr lang="ru-RU" dirty="0" smtClean="0"/>
              <a:t>до </a:t>
            </a:r>
            <a:r>
              <a:rPr lang="ru-RU" dirty="0" err="1" smtClean="0"/>
              <a:t>почервоніння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ж </a:t>
            </a:r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тканин </a:t>
            </a:r>
            <a:r>
              <a:rPr lang="ru-RU" dirty="0" smtClean="0"/>
              <a:t>все ж таки </a:t>
            </a:r>
            <a:r>
              <a:rPr lang="ru-RU" dirty="0" err="1" smtClean="0"/>
              <a:t>відбулося</a:t>
            </a:r>
            <a:r>
              <a:rPr lang="ru-RU" dirty="0" smtClean="0"/>
              <a:t>, </a:t>
            </a:r>
            <a:r>
              <a:rPr lang="ru-RU" dirty="0" err="1" smtClean="0"/>
              <a:t>уражені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протирають</a:t>
            </a:r>
            <a:r>
              <a:rPr lang="ru-RU" dirty="0" smtClean="0"/>
              <a:t> </a:t>
            </a:r>
            <a:r>
              <a:rPr lang="ru-RU" dirty="0" smtClean="0"/>
              <a:t>спиртом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накладають</a:t>
            </a:r>
            <a:r>
              <a:rPr lang="ru-RU" dirty="0" smtClean="0"/>
              <a:t> </a:t>
            </a:r>
            <a:r>
              <a:rPr lang="ru-RU" dirty="0" err="1" smtClean="0"/>
              <a:t>стерильну</a:t>
            </a:r>
            <a:r>
              <a:rPr lang="ru-RU" dirty="0" smtClean="0"/>
              <a:t> </a:t>
            </a:r>
            <a:r>
              <a:rPr lang="ru-RU" dirty="0" err="1" smtClean="0"/>
              <a:t>пов'язку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 </a:t>
            </a:r>
            <a:r>
              <a:rPr lang="ru-RU" dirty="0" err="1" smtClean="0"/>
              <a:t>рекомендується</a:t>
            </a:r>
            <a:r>
              <a:rPr lang="ru-RU" dirty="0" smtClean="0"/>
              <a:t> </a:t>
            </a:r>
            <a:r>
              <a:rPr lang="ru-RU" dirty="0" err="1" smtClean="0"/>
              <a:t>розтирати</a:t>
            </a:r>
            <a:r>
              <a:rPr lang="ru-RU" dirty="0" smtClean="0"/>
              <a:t> </a:t>
            </a:r>
            <a:r>
              <a:rPr lang="ru-RU" dirty="0" err="1" smtClean="0"/>
              <a:t>обморожені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снігом</a:t>
            </a:r>
            <a:r>
              <a:rPr lang="ru-RU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погіршення</a:t>
            </a:r>
            <a:r>
              <a:rPr lang="ru-RU" dirty="0" smtClean="0"/>
              <a:t> стану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потерпілого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1-3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3857628"/>
            <a:ext cx="5715040" cy="30003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2d3e309c9362212f594fccbe23fc6a6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829048" cy="704104"/>
          </a:xfrm>
        </p:spPr>
        <p:txBody>
          <a:bodyPr>
            <a:normAutofit fontScale="90000"/>
          </a:bodyPr>
          <a:lstStyle/>
          <a:p>
            <a:r>
              <a:rPr lang="uk-UA" i="1" dirty="0" smtClean="0"/>
              <a:t>Класифікація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тяжкістю</a:t>
            </a:r>
            <a:r>
              <a:rPr lang="ru-RU" dirty="0" smtClean="0"/>
              <a:t> та </a:t>
            </a:r>
            <a:r>
              <a:rPr lang="ru-RU" dirty="0" err="1" smtClean="0"/>
              <a:t>глибиною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ступені</a:t>
            </a:r>
            <a:r>
              <a:rPr lang="ru-RU" dirty="0" smtClean="0"/>
              <a:t> </a:t>
            </a:r>
            <a:r>
              <a:rPr lang="ru-RU" dirty="0" err="1" smtClean="0"/>
              <a:t>обмороження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І </a:t>
            </a:r>
            <a:r>
              <a:rPr lang="ru-RU" dirty="0" err="1" smtClean="0"/>
              <a:t>ступінь</a:t>
            </a:r>
            <a:r>
              <a:rPr lang="ru-RU" dirty="0" smtClean="0"/>
              <a:t> (</a:t>
            </a:r>
            <a:r>
              <a:rPr lang="ru-RU" dirty="0" smtClean="0"/>
              <a:t>легкий)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ураженням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 </a:t>
            </a:r>
            <a:r>
              <a:rPr lang="ru-RU" dirty="0" err="1" smtClean="0"/>
              <a:t>запаленням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набряком</a:t>
            </a:r>
            <a:r>
              <a:rPr lang="ru-RU" dirty="0" smtClean="0"/>
              <a:t>, </a:t>
            </a:r>
            <a:r>
              <a:rPr lang="ru-RU" dirty="0" err="1" smtClean="0"/>
              <a:t>болем</a:t>
            </a:r>
            <a:r>
              <a:rPr lang="ru-RU" dirty="0" smtClean="0"/>
              <a:t>. </a:t>
            </a:r>
            <a:r>
              <a:rPr lang="ru-RU" dirty="0" err="1" smtClean="0"/>
              <a:t>Такий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стан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проходить.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Уражена</a:t>
            </a:r>
            <a:r>
              <a:rPr lang="ru-RU" dirty="0" smtClean="0"/>
              <a:t> </a:t>
            </a:r>
            <a:r>
              <a:rPr lang="ru-RU" dirty="0" err="1" smtClean="0"/>
              <a:t>ділянка</a:t>
            </a:r>
            <a:r>
              <a:rPr lang="ru-RU" dirty="0" smtClean="0"/>
              <a:t> </a:t>
            </a:r>
            <a:r>
              <a:rPr lang="ru-RU" dirty="0" err="1" smtClean="0"/>
              <a:t>надовго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чутливою</a:t>
            </a:r>
            <a:r>
              <a:rPr lang="ru-RU" dirty="0" smtClean="0"/>
              <a:t> до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холоду</a:t>
            </a:r>
            <a:endParaRPr lang="ru-RU" dirty="0" smtClean="0"/>
          </a:p>
          <a:p>
            <a:r>
              <a:rPr lang="ru-RU" dirty="0" smtClean="0"/>
              <a:t>ІІ </a:t>
            </a:r>
            <a:r>
              <a:rPr lang="ru-RU" dirty="0" err="1" smtClean="0"/>
              <a:t>ступінь</a:t>
            </a:r>
            <a:r>
              <a:rPr lang="ru-RU" dirty="0" smtClean="0"/>
              <a:t> (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тяжкості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err="1" smtClean="0"/>
              <a:t>Проявляється</a:t>
            </a:r>
            <a:r>
              <a:rPr lang="ru-RU" dirty="0" smtClean="0"/>
              <a:t> некрозом </a:t>
            </a:r>
            <a:r>
              <a:rPr lang="ru-RU" dirty="0" err="1" smtClean="0"/>
              <a:t>поверхневих</a:t>
            </a:r>
            <a:r>
              <a:rPr lang="ru-RU" dirty="0" smtClean="0"/>
              <a:t> </a:t>
            </a:r>
            <a:r>
              <a:rPr lang="ru-RU" dirty="0" err="1" smtClean="0"/>
              <a:t>шарів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відігрівання</a:t>
            </a:r>
            <a:r>
              <a:rPr lang="ru-RU" dirty="0" smtClean="0"/>
              <a:t> </a:t>
            </a:r>
            <a:r>
              <a:rPr lang="ru-RU" dirty="0" err="1" smtClean="0"/>
              <a:t>уражене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синіє</a:t>
            </a:r>
            <a:r>
              <a:rPr lang="ru-RU" dirty="0" smtClean="0"/>
              <a:t>. В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ru-RU" dirty="0" err="1" smtClean="0"/>
              <a:t>обмороження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пухирці</a:t>
            </a:r>
            <a:r>
              <a:rPr lang="ru-RU" dirty="0" smtClean="0"/>
              <a:t>, </a:t>
            </a:r>
            <a:r>
              <a:rPr lang="ru-RU" dirty="0" err="1" smtClean="0"/>
              <a:t>наповнені</a:t>
            </a:r>
            <a:r>
              <a:rPr lang="ru-RU" dirty="0" smtClean="0"/>
              <a:t> </a:t>
            </a:r>
            <a:r>
              <a:rPr lang="ru-RU" dirty="0" err="1" smtClean="0"/>
              <a:t>прозорою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білуватою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рідиною</a:t>
            </a:r>
            <a:r>
              <a:rPr lang="ru-RU" dirty="0" smtClean="0"/>
              <a:t>. </a:t>
            </a:r>
            <a:r>
              <a:rPr lang="ru-RU" dirty="0" err="1" smtClean="0"/>
              <a:t>З'являється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 </a:t>
            </a:r>
            <a:r>
              <a:rPr lang="ru-RU" dirty="0" err="1" smtClean="0"/>
              <a:t>біль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симптомів</a:t>
            </a:r>
            <a:r>
              <a:rPr lang="ru-RU" dirty="0" smtClean="0"/>
              <a:t>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погані</a:t>
            </a:r>
            <a:r>
              <a:rPr lang="ru-RU" dirty="0" smtClean="0"/>
              <a:t> </a:t>
            </a:r>
            <a:r>
              <a:rPr lang="ru-RU" dirty="0" smtClean="0"/>
              <a:t>сон та</a:t>
            </a:r>
            <a:r>
              <a:rPr lang="ru-RU" dirty="0" smtClean="0"/>
              <a:t> </a:t>
            </a:r>
            <a:r>
              <a:rPr lang="ru-RU" dirty="0" err="1" smtClean="0"/>
              <a:t>апетит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smtClean="0"/>
              <a:t>ІІІ </a:t>
            </a:r>
            <a:r>
              <a:rPr lang="ru-RU" dirty="0" err="1" smtClean="0"/>
              <a:t>ступінь</a:t>
            </a:r>
            <a:r>
              <a:rPr lang="ru-RU" dirty="0" smtClean="0"/>
              <a:t> (тяжкий).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поступовий</a:t>
            </a:r>
            <a:r>
              <a:rPr lang="ru-RU" dirty="0" smtClean="0"/>
              <a:t> некроз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тканин </a:t>
            </a:r>
            <a:r>
              <a:rPr lang="ru-RU" dirty="0" smtClean="0"/>
              <a:t>на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глибину</a:t>
            </a:r>
            <a:r>
              <a:rPr lang="ru-RU" dirty="0" smtClean="0"/>
              <a:t>. В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 err="1" smtClean="0"/>
              <a:t>пухирців</a:t>
            </a:r>
            <a:r>
              <a:rPr lang="ru-RU" dirty="0" smtClean="0"/>
              <a:t>, </a:t>
            </a:r>
            <a:r>
              <a:rPr lang="ru-RU" dirty="0" err="1" smtClean="0"/>
              <a:t>заповнених</a:t>
            </a:r>
            <a:r>
              <a:rPr lang="ru-RU" dirty="0" smtClean="0"/>
              <a:t> темною </a:t>
            </a:r>
            <a:r>
              <a:rPr lang="ru-RU" dirty="0" err="1" smtClean="0"/>
              <a:t>рідиною</a:t>
            </a:r>
            <a:r>
              <a:rPr lang="ru-RU" dirty="0" smtClean="0"/>
              <a:t>. Через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r>
              <a:rPr lang="ru-RU" dirty="0" err="1" smtClean="0"/>
              <a:t>вологої</a:t>
            </a:r>
            <a:r>
              <a:rPr lang="ru-RU" dirty="0" smtClean="0"/>
              <a:t> </a:t>
            </a:r>
            <a:r>
              <a:rPr lang="ru-RU" dirty="0" err="1" smtClean="0"/>
              <a:t>мертвої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Хворі</a:t>
            </a:r>
            <a:r>
              <a:rPr lang="ru-RU" dirty="0" smtClean="0"/>
              <a:t> </a:t>
            </a:r>
            <a:r>
              <a:rPr lang="ru-RU" dirty="0" err="1" smtClean="0"/>
              <a:t>відчувають</a:t>
            </a:r>
            <a:r>
              <a:rPr lang="ru-RU" dirty="0" smtClean="0"/>
              <a:t> </a:t>
            </a:r>
            <a:r>
              <a:rPr lang="ru-RU" dirty="0" err="1" smtClean="0"/>
              <a:t>нестерпний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. </a:t>
            </a:r>
            <a:r>
              <a:rPr lang="ru-RU" dirty="0" err="1" smtClean="0"/>
              <a:t>Захворювання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виділенням</a:t>
            </a:r>
            <a:r>
              <a:rPr lang="ru-RU" dirty="0" smtClean="0"/>
              <a:t> поту </a:t>
            </a:r>
            <a:r>
              <a:rPr lang="ru-RU" dirty="0" smtClean="0"/>
              <a:t>та ознобами</a:t>
            </a:r>
            <a:r>
              <a:rPr lang="ru-RU" dirty="0" smtClean="0"/>
              <a:t>, </a:t>
            </a:r>
            <a:r>
              <a:rPr lang="ru-RU" dirty="0" err="1" smtClean="0"/>
              <a:t>апатією</a:t>
            </a:r>
            <a:endParaRPr lang="ru-RU" dirty="0" smtClean="0"/>
          </a:p>
          <a:p>
            <a:r>
              <a:rPr lang="en-US" dirty="0" smtClean="0"/>
              <a:t>IV </a:t>
            </a:r>
            <a:r>
              <a:rPr lang="ru-RU" dirty="0" err="1" smtClean="0"/>
              <a:t>ступінь</a:t>
            </a:r>
            <a:r>
              <a:rPr lang="ru-RU" dirty="0" smtClean="0"/>
              <a:t> (</a:t>
            </a:r>
            <a:r>
              <a:rPr lang="ru-RU" dirty="0" err="1" smtClean="0"/>
              <a:t>вкрай</a:t>
            </a:r>
            <a:r>
              <a:rPr lang="ru-RU" dirty="0" smtClean="0"/>
              <a:t> тяжкий).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змертвінням</a:t>
            </a:r>
            <a:r>
              <a:rPr lang="ru-RU" dirty="0" smtClean="0"/>
              <a:t> </a:t>
            </a:r>
            <a:r>
              <a:rPr lang="ru-RU" dirty="0" smtClean="0"/>
              <a:t>тканин до </a:t>
            </a:r>
            <a:r>
              <a:rPr lang="ru-RU" dirty="0" err="1" smtClean="0"/>
              <a:t>кістки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smtClean="0"/>
              <a:t>холодною та абсолютно </a:t>
            </a:r>
            <a:r>
              <a:rPr lang="ru-RU" dirty="0" err="1" smtClean="0"/>
              <a:t>нечутливою</a:t>
            </a:r>
            <a:r>
              <a:rPr lang="ru-RU" dirty="0" smtClean="0"/>
              <a:t>. </a:t>
            </a:r>
            <a:r>
              <a:rPr lang="ru-RU" dirty="0" err="1" smtClean="0"/>
              <a:t>Шкіра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вкривається</a:t>
            </a:r>
            <a:r>
              <a:rPr lang="ru-RU" dirty="0" smtClean="0"/>
              <a:t> </a:t>
            </a:r>
            <a:r>
              <a:rPr lang="ru-RU" dirty="0" err="1" smtClean="0"/>
              <a:t>пухирцями</a:t>
            </a:r>
            <a:r>
              <a:rPr lang="ru-RU" dirty="0" smtClean="0"/>
              <a:t>, </a:t>
            </a:r>
            <a:r>
              <a:rPr lang="ru-RU" dirty="0" err="1" smtClean="0"/>
              <a:t>заповненими</a:t>
            </a:r>
            <a:r>
              <a:rPr lang="ru-RU" dirty="0" smtClean="0"/>
              <a:t> </a:t>
            </a:r>
            <a:r>
              <a:rPr lang="ru-RU" dirty="0" err="1" smtClean="0"/>
              <a:t>чорною</a:t>
            </a:r>
            <a:r>
              <a:rPr lang="ru-RU" dirty="0" smtClean="0"/>
              <a:t> </a:t>
            </a:r>
            <a:r>
              <a:rPr lang="ru-RU" dirty="0" err="1" smtClean="0"/>
              <a:t>рідиною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уражена</a:t>
            </a:r>
            <a:r>
              <a:rPr lang="ru-RU" dirty="0" smtClean="0"/>
              <a:t> </a:t>
            </a:r>
            <a:r>
              <a:rPr lang="ru-RU" dirty="0" err="1" smtClean="0"/>
              <a:t>ділянка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чорніє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висихає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Відбувається</a:t>
            </a:r>
            <a:r>
              <a:rPr lang="ru-RU" dirty="0" smtClean="0"/>
              <a:t> </a:t>
            </a:r>
            <a:r>
              <a:rPr lang="ru-RU" dirty="0" err="1" smtClean="0"/>
              <a:t>муміфікація</a:t>
            </a:r>
            <a:r>
              <a:rPr lang="ru-RU" dirty="0" smtClean="0"/>
              <a:t> тканин.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загоєння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рани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(1,5—2 </a:t>
            </a:r>
            <a:r>
              <a:rPr lang="ru-RU" dirty="0" err="1" smtClean="0"/>
              <a:t>місяці</a:t>
            </a:r>
            <a:r>
              <a:rPr lang="ru-RU" dirty="0" smtClean="0"/>
              <a:t>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225</Words>
  <Application>Microsoft Office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Обмороження</vt:lpstr>
      <vt:lpstr>Слайд 2</vt:lpstr>
      <vt:lpstr>Слайд 3</vt:lpstr>
      <vt:lpstr>Слайд 4</vt:lpstr>
      <vt:lpstr>Перша допомога</vt:lpstr>
      <vt:lpstr>Слайд 6</vt:lpstr>
      <vt:lpstr>Слайд 7</vt:lpstr>
      <vt:lpstr>Класифікація</vt:lpstr>
      <vt:lpstr>Слайд 9</vt:lpstr>
      <vt:lpstr>Слайд 10</vt:lpstr>
      <vt:lpstr>Дякую за увагу!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Обмороження</dc:title>
  <dc:creator>Admin</dc:creator>
  <cp:lastModifiedBy>Admin</cp:lastModifiedBy>
  <cp:revision>5</cp:revision>
  <dcterms:created xsi:type="dcterms:W3CDTF">2014-10-12T18:49:23Z</dcterms:created>
  <dcterms:modified xsi:type="dcterms:W3CDTF">2014-10-12T19:28:08Z</dcterms:modified>
</cp:coreProperties>
</file>