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470025"/>
          </a:xfrm>
        </p:spPr>
        <p:txBody>
          <a:bodyPr>
            <a:normAutofit/>
          </a:bodyPr>
          <a:lstStyle/>
          <a:p>
            <a:r>
              <a:rPr lang="ru-RU" sz="8800" dirty="0" smtClean="0"/>
              <a:t>МУТАЦ</a:t>
            </a:r>
            <a:r>
              <a:rPr lang="uk-UA" sz="8800" dirty="0" smtClean="0"/>
              <a:t>ІЇ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Виконала:</a:t>
            </a:r>
          </a:p>
          <a:p>
            <a:r>
              <a:rPr lang="uk-UA" dirty="0" smtClean="0"/>
              <a:t>Учениця 11 класу</a:t>
            </a:r>
          </a:p>
          <a:p>
            <a:r>
              <a:rPr lang="uk-UA" dirty="0" err="1" smtClean="0"/>
              <a:t>Ярмолюк</a:t>
            </a:r>
            <a:r>
              <a:rPr lang="uk-UA" dirty="0" smtClean="0"/>
              <a:t> Анастасія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5caf3a6e68cb0941b2d66880724c8d0-baf0c4f24bb2a940bcca685d3197a9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9" y="0"/>
            <a:ext cx="2786082" cy="4195907"/>
          </a:xfrm>
        </p:spPr>
      </p:pic>
      <p:pic>
        <p:nvPicPr>
          <p:cNvPr id="5" name="Рисунок 4" descr="animals-mutation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82444"/>
            <a:ext cx="4357686" cy="3375556"/>
          </a:xfrm>
          <a:prstGeom prst="rect">
            <a:avLst/>
          </a:prstGeom>
        </p:spPr>
      </p:pic>
      <p:pic>
        <p:nvPicPr>
          <p:cNvPr id="6" name="Рисунок 5" descr="12251372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857500" cy="3048000"/>
          </a:xfrm>
          <a:prstGeom prst="rect">
            <a:avLst/>
          </a:prstGeom>
        </p:spPr>
      </p:pic>
      <p:pic>
        <p:nvPicPr>
          <p:cNvPr id="7" name="Рисунок 6" descr="мутации-от-радиаци-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8325" y="1428736"/>
            <a:ext cx="3495675" cy="523875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4776639" cy="3500438"/>
          </a:xfrm>
        </p:spPr>
      </p:pic>
      <p:pic>
        <p:nvPicPr>
          <p:cNvPr id="6" name="Рисунок 5" descr="fe8bfc1b99c9ede76699e9aaec65452f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0"/>
            <a:ext cx="3801645" cy="4929198"/>
          </a:xfrm>
          <a:prstGeom prst="rect">
            <a:avLst/>
          </a:prstGeom>
        </p:spPr>
      </p:pic>
      <p:pic>
        <p:nvPicPr>
          <p:cNvPr id="7" name="Рисунок 6" descr="nasledstvennaja-izmenchivost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00504"/>
            <a:ext cx="6472453" cy="2576514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3093784__1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42918"/>
            <a:ext cx="9086142" cy="4572008"/>
          </a:xfrm>
        </p:spPr>
      </p:pic>
    </p:spTree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100" y="3429000"/>
            <a:ext cx="4355900" cy="3268667"/>
          </a:xfrm>
        </p:spPr>
      </p:pic>
      <p:pic>
        <p:nvPicPr>
          <p:cNvPr id="6" name="Рисунок 5" descr="large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786058"/>
            <a:ext cx="3053957" cy="4071942"/>
          </a:xfrm>
          <a:prstGeom prst="rect">
            <a:avLst/>
          </a:prstGeom>
        </p:spPr>
      </p:pic>
      <p:pic>
        <p:nvPicPr>
          <p:cNvPr id="7" name="Рисунок 6" descr="large (1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2374" y="0"/>
            <a:ext cx="4111626" cy="3177465"/>
          </a:xfrm>
          <a:prstGeom prst="rect">
            <a:avLst/>
          </a:prstGeom>
        </p:spPr>
      </p:pic>
      <p:pic>
        <p:nvPicPr>
          <p:cNvPr id="8" name="Рисунок 7" descr="large (1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0"/>
            <a:ext cx="3667252" cy="2751906"/>
          </a:xfrm>
          <a:prstGeom prst="rect">
            <a:avLst/>
          </a:prstGeom>
        </p:spPr>
      </p:pic>
      <p:pic>
        <p:nvPicPr>
          <p:cNvPr id="5" name="Рисунок 4" descr="large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2285992"/>
            <a:ext cx="3304072" cy="315605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arge (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0"/>
            <a:ext cx="4786314" cy="4219614"/>
          </a:xfrm>
          <a:prstGeom prst="rect">
            <a:avLst/>
          </a:prstGeom>
        </p:spPr>
      </p:pic>
      <p:pic>
        <p:nvPicPr>
          <p:cNvPr id="5" name="Рисунок 4" descr="large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7" y="3266350"/>
            <a:ext cx="4786314" cy="3591650"/>
          </a:xfrm>
          <a:prstGeom prst="rect">
            <a:avLst/>
          </a:prstGeom>
        </p:spPr>
      </p:pic>
      <p:pic>
        <p:nvPicPr>
          <p:cNvPr id="4" name="Содержимое 3" descr="large (2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572001" cy="6858000"/>
          </a:xfrm>
        </p:spPr>
      </p:pic>
    </p:spTree>
  </p:cSld>
  <p:clrMapOvr>
    <a:masterClrMapping/>
  </p:clrMapOvr>
  <p:transition>
    <p:split orient="vert"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dirty="0" err="1" smtClean="0"/>
              <a:t>Полуниця</a:t>
            </a:r>
            <a:endParaRPr lang="ru-RU" dirty="0"/>
          </a:p>
        </p:txBody>
      </p:sp>
      <p:pic>
        <p:nvPicPr>
          <p:cNvPr id="5" name="Рисунок 4" descr="large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46" y="2143116"/>
            <a:ext cx="5929354" cy="3965552"/>
          </a:xfrm>
          <a:prstGeom prst="rect">
            <a:avLst/>
          </a:prstGeom>
        </p:spPr>
      </p:pic>
      <p:pic>
        <p:nvPicPr>
          <p:cNvPr id="4" name="Содержимое 3" descr="large (5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428736"/>
            <a:ext cx="3286148" cy="5034099"/>
          </a:xfrm>
        </p:spPr>
      </p:pic>
    </p:spTree>
  </p:cSld>
  <p:clrMapOvr>
    <a:masterClrMapping/>
  </p:clrMapOvr>
  <p:transition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arge (1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97540" y="3357563"/>
            <a:ext cx="5246460" cy="3500438"/>
          </a:xfrm>
        </p:spPr>
      </p:pic>
      <p:pic>
        <p:nvPicPr>
          <p:cNvPr id="5" name="Рисунок 4" descr="large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0"/>
            <a:ext cx="5039500" cy="3362354"/>
          </a:xfrm>
          <a:prstGeom prst="rect">
            <a:avLst/>
          </a:prstGeom>
        </p:spPr>
      </p:pic>
      <p:pic>
        <p:nvPicPr>
          <p:cNvPr id="6" name="Рисунок 5" descr="large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91247"/>
            <a:ext cx="3643306" cy="4866753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arge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3314"/>
            <a:ext cx="4283964" cy="3214686"/>
          </a:xfrm>
        </p:spPr>
      </p:pic>
      <p:pic>
        <p:nvPicPr>
          <p:cNvPr id="5" name="Рисунок 4" descr="large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5880" y="0"/>
            <a:ext cx="5138120" cy="4143380"/>
          </a:xfrm>
          <a:prstGeom prst="rect">
            <a:avLst/>
          </a:prstGeom>
        </p:spPr>
      </p:pic>
      <p:pic>
        <p:nvPicPr>
          <p:cNvPr id="6" name="Рисунок 5" descr="large (1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920749" cy="3692530"/>
          </a:xfrm>
          <a:prstGeom prst="rect">
            <a:avLst/>
          </a:prstGeom>
        </p:spPr>
      </p:pic>
      <p:pic>
        <p:nvPicPr>
          <p:cNvPr id="7" name="Рисунок 6" descr="large (1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7465" y="3424232"/>
            <a:ext cx="5146535" cy="3433768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err="1" smtClean="0"/>
              <a:t>Дякую</a:t>
            </a:r>
            <a:r>
              <a:rPr lang="ru-RU" sz="9600" dirty="0" smtClean="0"/>
              <a:t> за </a:t>
            </a:r>
            <a:r>
              <a:rPr lang="ru-RU" sz="9600" dirty="0" err="1" smtClean="0"/>
              <a:t>увагу</a:t>
            </a:r>
            <a:r>
              <a:rPr lang="ru-RU" sz="9600" dirty="0" smtClean="0"/>
              <a:t>!</a:t>
            </a:r>
            <a:endParaRPr lang="ru-RU" sz="9600" dirty="0"/>
          </a:p>
        </p:txBody>
      </p:sp>
    </p:spTree>
  </p:cSld>
  <p:clrMapOvr>
    <a:masterClrMapping/>
  </p:clrMapOvr>
  <p:transition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671514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М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утації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 — зміни 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генетичного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(звичайно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 ДНК 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РНК).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Мутації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можуть бути викликані помилками копіювання генетичного матеріалу протягом поділу клітини, опроміненням жорсткою радіацією, хімічними речовинами (мутагенами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вірусами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можуть відбуватися свідомо під клітинним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контролем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таких процесів як,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наприклад,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мей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 гіпермутація. У багатоклітинних організмах мутації можуть бути підрозділені на генеративні мутації, які можуть бути передані нащадкам, і соматичні мутації. Соматичні мутації не можуть передаватися до нащадків у тварин. Рослини іноді можуть передавати соматичні мутації своїм нащадкам безстатево або статево (у випадку, коли брунька розвивається в соматично зміненій частині рослини).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229600" cy="671514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Мутації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розглядаються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рушійна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еволюції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сприятливі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шкідливі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мутації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видаляються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генофонду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природним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відбором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сприятливі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вигідні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прагнуть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накопичуватися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Нейтральні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мутації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мутації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ефекти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виживання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індивідуумів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накопичуватися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Переважна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мутацій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ніякого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ефекту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механізми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репарації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ДНК (ремонту ДНК)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виправити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 вони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стануть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постійними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мутаціями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механізми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інакше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видозмінених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соматичних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42852"/>
            <a:ext cx="4572000" cy="328614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Мутації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відкриті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Фрізом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 1900 р.,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спостерігаючи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мінливістю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енотери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03693_3693_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4286280" cy="5709112"/>
          </a:xfrm>
          <a:prstGeom prst="rect">
            <a:avLst/>
          </a:prstGeom>
        </p:spPr>
      </p:pic>
      <p:pic>
        <p:nvPicPr>
          <p:cNvPr id="5" name="Рисунок 4" descr="enc_06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286124"/>
            <a:ext cx="4135438" cy="310157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115328" cy="98903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 </a:t>
            </a:r>
            <a:r>
              <a:rPr lang="ru-RU" b="1" dirty="0" err="1" smtClean="0"/>
              <a:t>впливом</a:t>
            </a:r>
            <a:r>
              <a:rPr lang="ru-RU" b="1" dirty="0" smtClean="0"/>
              <a:t> на </a:t>
            </a:r>
            <a:r>
              <a:rPr lang="ru-RU" b="1" dirty="0" err="1" smtClean="0"/>
              <a:t>життєдіяльність</a:t>
            </a:r>
            <a:r>
              <a:rPr lang="ru-RU" b="1" dirty="0" smtClean="0"/>
              <a:t> </a:t>
            </a:r>
            <a:r>
              <a:rPr lang="ru-RU" b="1" dirty="0" err="1" smtClean="0"/>
              <a:t>розрізняють</a:t>
            </a:r>
            <a:r>
              <a:rPr lang="ru-RU" b="1" dirty="0" smtClean="0"/>
              <a:t> </a:t>
            </a:r>
            <a:r>
              <a:rPr lang="ru-RU" b="1" dirty="0" err="1" smtClean="0"/>
              <a:t>мутації</a:t>
            </a:r>
            <a:r>
              <a:rPr lang="ru-RU" b="1" dirty="0" smtClean="0"/>
              <a:t>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err="1" smtClean="0"/>
              <a:t>корисні</a:t>
            </a:r>
            <a:r>
              <a:rPr lang="ru-RU" b="1" dirty="0"/>
              <a:t> (</a:t>
            </a:r>
            <a:r>
              <a:rPr lang="ru-RU" b="1" dirty="0" err="1"/>
              <a:t>підвищують</a:t>
            </a:r>
            <a:r>
              <a:rPr lang="ru-RU" b="1" dirty="0"/>
              <a:t> </a:t>
            </a:r>
            <a:r>
              <a:rPr lang="ru-RU" b="1" dirty="0" err="1"/>
              <a:t>життєздатність</a:t>
            </a:r>
            <a:r>
              <a:rPr lang="ru-RU" b="1" dirty="0"/>
              <a:t> </a:t>
            </a:r>
            <a:r>
              <a:rPr lang="ru-RU" b="1" dirty="0" err="1"/>
              <a:t>організмів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разом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природним</a:t>
            </a:r>
            <a:r>
              <a:rPr lang="ru-RU" b="1" dirty="0"/>
              <a:t> добором </a:t>
            </a:r>
            <a:r>
              <a:rPr lang="ru-RU" b="1" dirty="0" err="1"/>
              <a:t>є</a:t>
            </a:r>
            <a:r>
              <a:rPr lang="ru-RU" b="1" dirty="0"/>
              <a:t> </a:t>
            </a:r>
            <a:r>
              <a:rPr lang="ru-RU" b="1" dirty="0" err="1"/>
              <a:t>еволюційними</a:t>
            </a:r>
            <a:r>
              <a:rPr lang="ru-RU" b="1" dirty="0"/>
              <a:t> факторами);</a:t>
            </a:r>
          </a:p>
          <a:p>
            <a:r>
              <a:rPr lang="ru-RU" b="1" i="1" dirty="0" err="1"/>
              <a:t>нейтральні</a:t>
            </a:r>
            <a:r>
              <a:rPr lang="ru-RU" b="1" dirty="0"/>
              <a:t> (не </a:t>
            </a:r>
            <a:r>
              <a:rPr lang="ru-RU" b="1" dirty="0" err="1"/>
              <a:t>впливають</a:t>
            </a:r>
            <a:r>
              <a:rPr lang="ru-RU" b="1" dirty="0"/>
              <a:t> на </a:t>
            </a:r>
            <a:r>
              <a:rPr lang="ru-RU" b="1" dirty="0" err="1"/>
              <a:t>життєздатність</a:t>
            </a:r>
            <a:r>
              <a:rPr lang="ru-RU" b="1" dirty="0"/>
              <a:t> </a:t>
            </a:r>
            <a:r>
              <a:rPr lang="ru-RU" b="1" dirty="0" err="1"/>
              <a:t>мутантів</a:t>
            </a:r>
            <a:r>
              <a:rPr lang="ru-RU" b="1" dirty="0"/>
              <a:t>);</a:t>
            </a:r>
          </a:p>
          <a:p>
            <a:r>
              <a:rPr lang="ru-RU" b="1" i="1" dirty="0" err="1" smtClean="0"/>
              <a:t>летальні</a:t>
            </a:r>
            <a:r>
              <a:rPr lang="ru-RU" b="1" i="1" dirty="0"/>
              <a:t> </a:t>
            </a:r>
            <a:r>
              <a:rPr lang="ru-RU" b="1" dirty="0"/>
              <a:t>(</a:t>
            </a:r>
            <a:r>
              <a:rPr lang="ru-RU" b="1" dirty="0" err="1"/>
              <a:t>організми</a:t>
            </a:r>
            <a:r>
              <a:rPr lang="ru-RU" b="1" dirty="0"/>
              <a:t> гинуть </a:t>
            </a:r>
            <a:r>
              <a:rPr lang="ru-RU" b="1" dirty="0" err="1"/>
              <a:t>ще</a:t>
            </a:r>
            <a:r>
              <a:rPr lang="ru-RU" b="1" dirty="0"/>
              <a:t> на </a:t>
            </a:r>
            <a:r>
              <a:rPr lang="ru-RU" b="1" dirty="0" err="1"/>
              <a:t>ранніх</a:t>
            </a:r>
            <a:r>
              <a:rPr lang="ru-RU" b="1" dirty="0"/>
              <a:t> </a:t>
            </a:r>
            <a:r>
              <a:rPr lang="ru-RU" b="1" dirty="0" err="1"/>
              <a:t>стадіях</a:t>
            </a:r>
            <a:r>
              <a:rPr lang="ru-RU" b="1" dirty="0"/>
              <a:t> </a:t>
            </a:r>
            <a:r>
              <a:rPr lang="ru-RU" b="1" dirty="0" err="1"/>
              <a:t>ембріогенезу</a:t>
            </a:r>
            <a:r>
              <a:rPr lang="ru-RU" b="1" dirty="0"/>
              <a:t>);</a:t>
            </a:r>
          </a:p>
          <a:p>
            <a:r>
              <a:rPr lang="ru-RU" b="1" i="1" dirty="0" err="1" smtClean="0"/>
              <a:t>напівлетальні</a:t>
            </a:r>
            <a:r>
              <a:rPr lang="ru-RU" b="1" i="1" dirty="0"/>
              <a:t> </a:t>
            </a:r>
            <a:r>
              <a:rPr lang="ru-RU" b="1" dirty="0"/>
              <a:t>(</a:t>
            </a:r>
            <a:r>
              <a:rPr lang="ru-RU" b="1" dirty="0" err="1"/>
              <a:t>організми</a:t>
            </a:r>
            <a:r>
              <a:rPr lang="ru-RU" b="1" dirty="0"/>
              <a:t> не </a:t>
            </a:r>
            <a:r>
              <a:rPr lang="ru-RU" b="1" dirty="0" err="1"/>
              <a:t>доживають</a:t>
            </a:r>
            <a:r>
              <a:rPr lang="ru-RU" b="1" dirty="0"/>
              <a:t> до </a:t>
            </a:r>
            <a:r>
              <a:rPr lang="ru-RU" b="1" dirty="0" err="1"/>
              <a:t>статевої</a:t>
            </a:r>
            <a:r>
              <a:rPr lang="ru-RU" b="1" dirty="0"/>
              <a:t> </a:t>
            </a:r>
            <a:r>
              <a:rPr lang="ru-RU" b="1" dirty="0" err="1"/>
              <a:t>зрілості</a:t>
            </a:r>
            <a:r>
              <a:rPr lang="ru-RU" b="1" dirty="0"/>
              <a:t>);</a:t>
            </a:r>
          </a:p>
          <a:p>
            <a:r>
              <a:rPr lang="ru-RU" b="1" i="1" dirty="0" err="1" smtClean="0"/>
              <a:t>умовно</a:t>
            </a:r>
            <a:r>
              <a:rPr lang="ru-RU" b="1" i="1" dirty="0" smtClean="0"/>
              <a:t> </a:t>
            </a:r>
            <a:r>
              <a:rPr lang="ru-RU" b="1" i="1" dirty="0" err="1"/>
              <a:t>летальні</a:t>
            </a:r>
            <a:r>
              <a:rPr lang="ru-RU" b="1" dirty="0"/>
              <a:t> (</a:t>
            </a:r>
            <a:r>
              <a:rPr lang="ru-RU" b="1" dirty="0" err="1"/>
              <a:t>проявляють</a:t>
            </a:r>
            <a:r>
              <a:rPr lang="ru-RU" b="1" dirty="0"/>
              <a:t> </a:t>
            </a:r>
            <a:r>
              <a:rPr lang="ru-RU" b="1" dirty="0" err="1"/>
              <a:t>летальну</a:t>
            </a:r>
            <a:r>
              <a:rPr lang="ru-RU" b="1" dirty="0"/>
              <a:t> </a:t>
            </a:r>
            <a:r>
              <a:rPr lang="ru-RU" b="1" dirty="0" err="1"/>
              <a:t>дію</a:t>
            </a:r>
            <a:r>
              <a:rPr lang="ru-RU" b="1" dirty="0"/>
              <a:t> за </a:t>
            </a:r>
            <a:r>
              <a:rPr lang="ru-RU" b="1" dirty="0" err="1"/>
              <a:t>певних</a:t>
            </a:r>
            <a:r>
              <a:rPr lang="ru-RU" b="1" dirty="0"/>
              <a:t> умов).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167183" cy="3000372"/>
          </a:xfrm>
        </p:spPr>
      </p:pic>
      <p:pic>
        <p:nvPicPr>
          <p:cNvPr id="8" name="Рисунок 7" descr="Jin-Peng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2247" y="2928934"/>
            <a:ext cx="5111753" cy="3833815"/>
          </a:xfrm>
          <a:prstGeom prst="rect">
            <a:avLst/>
          </a:prstGeom>
        </p:spPr>
      </p:pic>
      <p:pic>
        <p:nvPicPr>
          <p:cNvPr id="9" name="Рисунок 8" descr="Документ Microsoft Office Publish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143248"/>
            <a:ext cx="3810000" cy="3609975"/>
          </a:xfrm>
          <a:prstGeom prst="rect">
            <a:avLst/>
          </a:prstGeom>
        </p:spPr>
      </p:pic>
      <p:pic>
        <p:nvPicPr>
          <p:cNvPr id="10" name="Рисунок 9" descr="ruch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5992" y="642918"/>
            <a:ext cx="3048008" cy="2286006"/>
          </a:xfrm>
          <a:prstGeom prst="rect">
            <a:avLst/>
          </a:prstGeom>
        </p:spPr>
      </p:pic>
      <p:pic>
        <p:nvPicPr>
          <p:cNvPr id="5" name="Рисунок 4" descr="32-30-2b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8" y="0"/>
            <a:ext cx="2643206" cy="2653779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9403344_tree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8" y="928670"/>
            <a:ext cx="3548251" cy="4525963"/>
          </a:xfrm>
          <a:prstGeom prst="rect">
            <a:avLst/>
          </a:prstGeom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4762500" cy="3171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4000504"/>
            <a:ext cx="46434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37-річний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індонезієць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Деде,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масивні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бородавчасті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нарости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прозвали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людина-дерево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0_04_14_lagusk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214290"/>
            <a:ext cx="4214810" cy="6406512"/>
          </a:xfrm>
          <a:prstGeom prst="rect">
            <a:avLst/>
          </a:prstGeom>
        </p:spPr>
      </p:pic>
      <p:pic>
        <p:nvPicPr>
          <p:cNvPr id="5" name="Рисунок 4" descr="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64843" cy="3357562"/>
          </a:xfrm>
          <a:prstGeom prst="rect">
            <a:avLst/>
          </a:prstGeom>
        </p:spPr>
      </p:pic>
      <p:pic>
        <p:nvPicPr>
          <p:cNvPr id="9" name="Содержимое 8" descr="1233157061_mutacii_zhivotnykh_20_foto_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2844" y="3613938"/>
            <a:ext cx="4747408" cy="3244062"/>
          </a:xfrm>
        </p:spPr>
      </p:pic>
    </p:spTree>
  </p:cSld>
  <p:clrMapOvr>
    <a:masterClrMapping/>
  </p:clrMapOvr>
  <p:transition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ut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5846" y="0"/>
            <a:ext cx="4381498" cy="3286124"/>
          </a:xfrm>
          <a:prstGeom prst="rect">
            <a:avLst/>
          </a:prstGeom>
        </p:spPr>
      </p:pic>
      <p:pic>
        <p:nvPicPr>
          <p:cNvPr id="6" name="Рисунок 5" descr="porosjonok_zikl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381529" cy="3286147"/>
          </a:xfrm>
          <a:prstGeom prst="rect">
            <a:avLst/>
          </a:prstGeom>
        </p:spPr>
      </p:pic>
      <p:pic>
        <p:nvPicPr>
          <p:cNvPr id="7" name="Рисунок 6" descr="1266778046_zmyja-z-2-golovam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571876"/>
            <a:ext cx="5015821" cy="3143248"/>
          </a:xfrm>
          <a:prstGeom prst="rect">
            <a:avLst/>
          </a:prstGeom>
        </p:spPr>
      </p:pic>
      <p:pic>
        <p:nvPicPr>
          <p:cNvPr id="9" name="Рисунок 8" descr="1266778139_kotenj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3786190"/>
            <a:ext cx="3714776" cy="2715914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61</Words>
  <Application>Microsoft Office PowerPoint</Application>
  <PresentationFormat>Экран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МУТАЦІЇ</vt:lpstr>
      <vt:lpstr>Слайд 2</vt:lpstr>
      <vt:lpstr>Слайд 3</vt:lpstr>
      <vt:lpstr>Слайд 4</vt:lpstr>
      <vt:lpstr>За впливом на життєдіяльність розрізняють мутації: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Полуниця</vt:lpstr>
      <vt:lpstr>Слайд 16</vt:lpstr>
      <vt:lpstr>Слайд 17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5</cp:revision>
  <dcterms:modified xsi:type="dcterms:W3CDTF">2013-11-28T18:34:45Z</dcterms:modified>
</cp:coreProperties>
</file>