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716A7E-BD4F-48BA-9F26-1DFA6C9864E6}" type="datetimeFigureOut">
              <a:rPr lang="uk-UA" smtClean="0"/>
              <a:t>02.04.2011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66A443-FBD3-4E66-8C9A-DDDC7952F501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solidFill>
                  <a:schemeClr val="bg1"/>
                </a:solidFill>
              </a:rPr>
              <a:t>Канарки</a:t>
            </a:r>
            <a:endParaRPr lang="uk-UA" sz="7200" dirty="0">
              <a:solidFill>
                <a:schemeClr val="bg1"/>
              </a:solidFill>
            </a:endParaRPr>
          </a:p>
        </p:txBody>
      </p:sp>
      <p:pic>
        <p:nvPicPr>
          <p:cNvPr id="6" name="Содержимое 5" descr="омлор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00174"/>
            <a:ext cx="8358246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ін кго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1472" y="142852"/>
            <a:ext cx="7786741" cy="3714776"/>
          </a:xfrm>
        </p:spPr>
      </p:pic>
      <p:sp>
        <p:nvSpPr>
          <p:cNvPr id="8" name="Текст 2"/>
          <p:cNvSpPr>
            <a:spLocks noGrp="1"/>
          </p:cNvSpPr>
          <p:nvPr>
            <p:ph type="title"/>
          </p:nvPr>
        </p:nvSpPr>
        <p:spPr>
          <a:xfrm>
            <a:off x="0" y="3714753"/>
            <a:ext cx="9144000" cy="3143248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Канарки</a:t>
            </a:r>
            <a:r>
              <a:rPr lang="ru-RU" sz="3200" dirty="0" smtClean="0">
                <a:solidFill>
                  <a:schemeClr val="bg1"/>
                </a:solidFill>
              </a:rPr>
              <a:t> - птахи </a:t>
            </a:r>
            <a:r>
              <a:rPr lang="ru-RU" sz="3200" dirty="0" err="1" smtClean="0">
                <a:solidFill>
                  <a:schemeClr val="bg1"/>
                </a:solidFill>
              </a:rPr>
              <a:t>сімейства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в'юркових</a:t>
            </a:r>
            <a:r>
              <a:rPr lang="ru-RU" sz="3200" dirty="0" smtClean="0">
                <a:solidFill>
                  <a:schemeClr val="bg1"/>
                </a:solidFill>
              </a:rPr>
              <a:t>. У </a:t>
            </a:r>
            <a:r>
              <a:rPr lang="ru-RU" sz="3200" dirty="0" err="1" smtClean="0">
                <a:solidFill>
                  <a:schemeClr val="bg1"/>
                </a:solidFill>
              </a:rPr>
              <a:t>природі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звичайна</a:t>
            </a:r>
            <a:r>
              <a:rPr lang="ru-RU" sz="3200" dirty="0" smtClean="0">
                <a:solidFill>
                  <a:schemeClr val="bg1"/>
                </a:solidFill>
              </a:rPr>
              <a:t> птах на </a:t>
            </a:r>
            <a:r>
              <a:rPr lang="ru-RU" sz="3200" dirty="0" err="1" smtClean="0">
                <a:solidFill>
                  <a:schemeClr val="bg1"/>
                </a:solidFill>
              </a:rPr>
              <a:t>Канарських</a:t>
            </a:r>
            <a:r>
              <a:rPr lang="ru-RU" sz="3200" dirty="0" smtClean="0">
                <a:solidFill>
                  <a:schemeClr val="bg1"/>
                </a:solidFill>
              </a:rPr>
              <a:t> островах, </a:t>
            </a:r>
            <a:r>
              <a:rPr lang="ru-RU" sz="3200" dirty="0" err="1" smtClean="0">
                <a:solidFill>
                  <a:schemeClr val="bg1"/>
                </a:solidFill>
              </a:rPr>
              <a:t>Азорських</a:t>
            </a:r>
            <a:r>
              <a:rPr lang="ru-RU" sz="3200" dirty="0" smtClean="0">
                <a:solidFill>
                  <a:schemeClr val="bg1"/>
                </a:solidFill>
              </a:rPr>
              <a:t> островах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на </a:t>
            </a:r>
            <a:r>
              <a:rPr lang="ru-RU" sz="3200" dirty="0" err="1" smtClean="0">
                <a:solidFill>
                  <a:schemeClr val="bg1"/>
                </a:solidFill>
              </a:rPr>
              <a:t>острові</a:t>
            </a:r>
            <a:r>
              <a:rPr lang="ru-RU" sz="3200" dirty="0" smtClean="0">
                <a:solidFill>
                  <a:schemeClr val="bg1"/>
                </a:solidFill>
              </a:rPr>
              <a:t> Мадейра. У 15 </a:t>
            </a:r>
            <a:r>
              <a:rPr lang="ru-RU" sz="3200" dirty="0" err="1" smtClean="0">
                <a:solidFill>
                  <a:schemeClr val="bg1"/>
                </a:solidFill>
              </a:rPr>
              <a:t>столітті</a:t>
            </a:r>
            <a:r>
              <a:rPr lang="ru-RU" sz="3200" dirty="0" smtClean="0">
                <a:solidFill>
                  <a:schemeClr val="bg1"/>
                </a:solidFill>
              </a:rPr>
              <a:t> завезена в </a:t>
            </a:r>
            <a:r>
              <a:rPr lang="ru-RU" sz="3200" dirty="0" err="1" smtClean="0">
                <a:solidFill>
                  <a:schemeClr val="bg1"/>
                </a:solidFill>
              </a:rPr>
              <a:t>Європу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одомашнена. </a:t>
            </a:r>
            <a:r>
              <a:rPr lang="ru-RU" sz="3200" dirty="0" err="1" smtClean="0">
                <a:solidFill>
                  <a:schemeClr val="bg1"/>
                </a:solidFill>
              </a:rPr>
              <a:t>Виведено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багато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порід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декоративних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красиво </a:t>
            </a:r>
            <a:r>
              <a:rPr lang="ru-RU" sz="3200" dirty="0" err="1" smtClean="0">
                <a:solidFill>
                  <a:schemeClr val="bg1"/>
                </a:solidFill>
              </a:rPr>
              <a:t>співаючих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канарок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4286248" cy="6858000"/>
          </a:xfrm>
        </p:spPr>
        <p:txBody>
          <a:bodyPr>
            <a:noAutofit/>
          </a:bodyPr>
          <a:lstStyle/>
          <a:p>
            <a:pPr algn="ctr"/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Дика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канарка (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Serinus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Канарія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- птах невеликих розмірів (довжина тіла 12-14 см). Оперення самця сірувато-зелене з темними поздовжніми плямами, на черевці зеленувато-жовте. Оперення самки тьмяно-сіре. Корінними місцями проживання є, мабуть, гірські ліси. Однак птах повністю пристосувалася до життя у культурному ландшафті і селиться в садах, парках,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живоплотах.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дика канар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4876" y="571480"/>
            <a:ext cx="3929089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786182" y="0"/>
            <a:ext cx="5357818" cy="685800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Канарка на своїй батьківщині перелітний птах і тільки на півдні веде осілий спосіб життя. Харчується переважно дрібним насінням, ніжною зеленню і соковитими плодами інжиру. Дуже любить купатися. Птахи зграйками злітають до води, щоб попити і скупатися, при цьому вони сильно змочують оперення. Гнізда влаштовують на деревах. У кладці 3-5 яєць. Насиджує самка. Самець же весь гніздовий період зазвичай сидить на кінцях гілок і співає. Пісня дикої канарки приємна, але бідніше і менш звучна, ніж домашньою. Дикі форми в порівнянні з домашніми не мають такого розмаїття забарвлення і співу.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Содержимое 8" descr="канер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642918"/>
            <a:ext cx="3214710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714752"/>
          </a:xfrm>
        </p:spPr>
        <p:txBody>
          <a:bodyPr>
            <a:normAutofit/>
          </a:bodyPr>
          <a:lstStyle/>
          <a:p>
            <a:r>
              <a:rPr lang="uk-UA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Свою </a:t>
            </a:r>
            <a:r>
              <a:rPr lang="uk-UA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назву птахи отримали від найменування групи Канарських островів, звідки їх вивозили іспанські колонізатори. Ці острови були центром лову та вивезення канарок, хоча дикі </a:t>
            </a:r>
            <a:r>
              <a:rPr lang="uk-UA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канарки </a:t>
            </a:r>
            <a:r>
              <a:rPr lang="uk-UA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зустрічалися і на острові Мадейра і на островах Зеленого Мису. Чотириста років тому канарки не відрізнялися різноманітністю форм, забарвлення і співу, якими славляться їхні домашні </a:t>
            </a:r>
            <a:r>
              <a:rPr lang="uk-UA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нащадки.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Содержимое 7" descr="впе ре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3714752"/>
            <a:ext cx="3786214" cy="29289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857760"/>
            <a:ext cx="8229600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858280" cy="3786214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Здатність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переймати пісні інших птахів, порівняльна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простота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розведення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утримання зробили канарку улюбленицею людини.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Особливий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 до канарці з'явився після того, як у потомстві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птахів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звичайного зеленого кольору з'явилися особини жовтого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забарвлення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Таке перетворення, пов'язане зі зміною умов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існування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відбулося майже одночасно в багатьох країнах Європи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столітті. Це дало поштовх до розвитку селекційної роботи.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виведено безліч різних порід і колірних 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Є серед них канарки білі, жовті й строкаті,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канарки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нормального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складання і птиці на непропорційно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високих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ногах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особливими пір'яними комірцями.</a:t>
            </a:r>
            <a:endPara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rgbClr val="FFFF00"/>
      </a:dk1>
      <a:lt1>
        <a:srgbClr val="FFFF00"/>
      </a:lt1>
      <a:dk2>
        <a:srgbClr val="00B050"/>
      </a:dk2>
      <a:lt2>
        <a:srgbClr val="00B050"/>
      </a:lt2>
      <a:accent1>
        <a:srgbClr val="9A6DB5"/>
      </a:accent1>
      <a:accent2>
        <a:srgbClr val="9A6DB5"/>
      </a:accent2>
      <a:accent3>
        <a:srgbClr val="C7AED6"/>
      </a:accent3>
      <a:accent4>
        <a:srgbClr val="7030A0"/>
      </a:accent4>
      <a:accent5>
        <a:srgbClr val="7030A0"/>
      </a:accent5>
      <a:accent6>
        <a:srgbClr val="7030A0"/>
      </a:accent6>
      <a:hlink>
        <a:srgbClr val="7D4D99"/>
      </a:hlink>
      <a:folHlink>
        <a:srgbClr val="7030A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357</TotalTime>
  <Words>359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Канарки</vt:lpstr>
      <vt:lpstr>Канарки - птахи сімейства в'юркових. У природі звичайна птах на Канарських островах, Азорських островах і на острові Мадейра. У 15 столітті завезена в Європу і одомашнена. Виведено багато порід декоративних і красиво співаючих канарок.</vt:lpstr>
      <vt:lpstr>Слайд 3</vt:lpstr>
      <vt:lpstr>Слайд 4</vt:lpstr>
      <vt:lpstr>Свою назву птахи отримали від найменування групи Канарських островів, звідки їх вивозили іспанські колонізатори. Ці острови були центром лову та вивезення канарок, хоча дикі канарки зустрічалися і на острові Мадейра і на островах Зеленого Мису. Чотириста років тому канарки не відрізнялися різноманітністю форм, забарвлення і співу, якими славляться їхні домашні нащадки.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Родина Папугові</dc:title>
  <dc:creator>uzer</dc:creator>
  <cp:lastModifiedBy>uzer</cp:lastModifiedBy>
  <cp:revision>36</cp:revision>
  <dcterms:created xsi:type="dcterms:W3CDTF">2011-04-02T12:10:03Z</dcterms:created>
  <dcterms:modified xsi:type="dcterms:W3CDTF">2011-04-02T18:07:28Z</dcterms:modified>
</cp:coreProperties>
</file>