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DF75A9B-2928-4477-A6CB-EB1A7776C47E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43306" y="2357430"/>
            <a:ext cx="48648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My future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profession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7615262" cy="2891154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To start with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,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choosing a future profession is one of the most important decisions in our life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.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A person passes almost half of her/his life at work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.</a:t>
            </a:r>
            <a:r>
              <a:rPr lang="uk-UA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There are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a lot of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interesting and useful professions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,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and it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is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not an easy task to choose the right one.</a:t>
            </a:r>
            <a:endParaRPr lang="ru-RU" sz="2800" dirty="0">
              <a:solidFill>
                <a:schemeClr val="accent2">
                  <a:lumMod val="75000"/>
                </a:schemeClr>
              </a:solidFill>
              <a:cs typeface="Andalus" pitchFamily="18" charset="-78"/>
            </a:endParaRPr>
          </a:p>
        </p:txBody>
      </p:sp>
      <p:pic>
        <p:nvPicPr>
          <p:cNvPr id="5124" name="Picture 4" descr="http://ck.ridna.ua/wp-content/uploads/2014/10/agency_po_trudoustrojstv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571876"/>
            <a:ext cx="5400675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5715008" cy="5857916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As for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me</a:t>
            </a:r>
            <a:r>
              <a:rPr lang="ru-RU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I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want to be a doctor. It is our family tradition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: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my mother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father and grandmother are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doctors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and I</a:t>
            </a:r>
            <a:r>
              <a:rPr lang="ru-RU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hope I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will continue the dynasty. This profession requires a big responsibility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so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people who want to be a doctor have to be reliable and  kind-hearted. I think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that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I have such trades of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character.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There is no one on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the Earth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who does not need a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doctor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so that is why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his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profession is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demanded</a:t>
            </a:r>
            <a:r>
              <a:rPr lang="ru-RU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noble and valued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.</a:t>
            </a:r>
            <a:endParaRPr lang="ru-RU" dirty="0">
              <a:solidFill>
                <a:srgbClr val="002060"/>
              </a:solidFill>
              <a:cs typeface="Andalus" pitchFamily="18" charset="-78"/>
            </a:endParaRPr>
          </a:p>
        </p:txBody>
      </p:sp>
      <p:pic>
        <p:nvPicPr>
          <p:cNvPr id="4100" name="Picture 4" descr="http://infoporn.org.ua/plugins/ckfinder/userfiles/images/house_md_ver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114675"/>
            <a:ext cx="3324225" cy="3743325"/>
          </a:xfrm>
          <a:prstGeom prst="rect">
            <a:avLst/>
          </a:prstGeom>
          <a:noFill/>
        </p:spPr>
      </p:pic>
      <p:pic>
        <p:nvPicPr>
          <p:cNvPr id="4102" name="Picture 6" descr="http://4.bp.blogspot.com/-Ad0Al9-r2y0/T42LQZfPRAI/AAAAAAAAACc/ng7UavGiCUE/s728/defau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714356"/>
            <a:ext cx="2628900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7481918" cy="48463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doctor must be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 qualified specialist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because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he is responsible for people’s life and his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aim is to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diagnose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and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institute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therapy correctly. This profession requires the courage, the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necessity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for a single correct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solution. The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doctor examines human body</a:t>
            </a:r>
            <a:r>
              <a:rPr lang="uk-UA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fights with diseases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improves health of people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prolongs their life. 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Certainly to become a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professional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I have to make efforts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and first of all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: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get a higher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education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and then improve own skills.</a:t>
            </a:r>
            <a:endParaRPr lang="ru-RU" dirty="0">
              <a:solidFill>
                <a:srgbClr val="002060"/>
              </a:solidFill>
              <a:cs typeface="Andalus" pitchFamily="18" charset="-78"/>
            </a:endParaRPr>
          </a:p>
        </p:txBody>
      </p:sp>
      <p:pic>
        <p:nvPicPr>
          <p:cNvPr id="3074" name="Picture 2" descr="http://kdnz85.dnepredu.com/uploads/editor/3546/239725/news_35/images/dsc020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00504"/>
            <a:ext cx="3240758" cy="2428892"/>
          </a:xfrm>
          <a:prstGeom prst="rect">
            <a:avLst/>
          </a:prstGeom>
          <a:noFill/>
        </p:spPr>
      </p:pic>
      <p:pic>
        <p:nvPicPr>
          <p:cNvPr id="3076" name="Picture 4" descr="http://pro-vincia.com.ua/uploads/posts/2012-08/1344864610_17629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929066"/>
            <a:ext cx="2666006" cy="2566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85728"/>
            <a:ext cx="7239000" cy="535785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This profession has a lot of advantages. Being a doctor you can take care of my family. When you become a doctor you learn something new every day because the human body is full of astonishing facts. You will never get bored working as a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doctor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because a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doctor always faces challenging situations. There are so many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complicated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things that the doctors have achieved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. </a:t>
            </a:r>
            <a:endParaRPr lang="ru-RU" dirty="0">
              <a:solidFill>
                <a:srgbClr val="002060"/>
              </a:solidFill>
              <a:cs typeface="Andalus" pitchFamily="18" charset="-78"/>
            </a:endParaRPr>
          </a:p>
        </p:txBody>
      </p:sp>
      <p:pic>
        <p:nvPicPr>
          <p:cNvPr id="2050" name="Picture 2" descr="http://ukranews.com/uploads/news/2011/11/11/17/f44230caff312e91ec657db66daaca1112c65a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143248"/>
            <a:ext cx="3048000" cy="2286001"/>
          </a:xfrm>
          <a:prstGeom prst="rect">
            <a:avLst/>
          </a:prstGeom>
          <a:noFill/>
        </p:spPr>
      </p:pic>
      <p:pic>
        <p:nvPicPr>
          <p:cNvPr id="2052" name="Picture 4" descr="http://vinnitsaok.com.ua/api/thumb_image.php?file=/static/f8/07/f807b4816d6ccc9de7e3ba7c61be01d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857760"/>
            <a:ext cx="2619375" cy="1743076"/>
          </a:xfrm>
          <a:prstGeom prst="rect">
            <a:avLst/>
          </a:prstGeom>
          <a:noFill/>
        </p:spPr>
      </p:pic>
      <p:pic>
        <p:nvPicPr>
          <p:cNvPr id="2054" name="Picture 6" descr="http://img.ura-inform.com/news/vratch-350x231%5b211790%5d%28265x175%29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4000504"/>
            <a:ext cx="2524125" cy="1657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214662"/>
            <a:ext cx="7239000" cy="364333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Nowadays there is a huge progress in the medical field. Using new technologies doctors found care for cancer and conduct unique surgeries.(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19)I think that I and future doctors have big perspectives in the fight with dangerous and incurable diseases. Medicine is a very wide area and for the present moment I want to be a doctor of ultrasound diagnosis.  </a:t>
            </a:r>
            <a:endParaRPr lang="ru-RU" dirty="0">
              <a:solidFill>
                <a:schemeClr val="accent1">
                  <a:lumMod val="50000"/>
                </a:schemeClr>
              </a:solidFill>
              <a:cs typeface="Andalus" pitchFamily="18" charset="-78"/>
            </a:endParaRPr>
          </a:p>
        </p:txBody>
      </p:sp>
      <p:pic>
        <p:nvPicPr>
          <p:cNvPr id="1026" name="Picture 2" descr="http://s0.tchkcdn.com/g2-xEbV8mWQ-lfuriIPyGu8dg/lady/640x480/f/1/1-4-7-3-37473/f4dccad2b80c82b3656b7ed2667b2bff_01_kogda_nado_delat_uzi_depositphotos_36971571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66" y="285728"/>
            <a:ext cx="3071834" cy="2302286"/>
          </a:xfrm>
          <a:prstGeom prst="rect">
            <a:avLst/>
          </a:prstGeom>
          <a:noFill/>
        </p:spPr>
      </p:pic>
      <p:pic>
        <p:nvPicPr>
          <p:cNvPr id="1028" name="Picture 4" descr="http://images.ua.prom.st/40332263_w640_h640_uz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857232"/>
            <a:ext cx="3159602" cy="2112943"/>
          </a:xfrm>
          <a:prstGeom prst="rect">
            <a:avLst/>
          </a:prstGeom>
          <a:noFill/>
        </p:spPr>
      </p:pic>
      <p:pic>
        <p:nvPicPr>
          <p:cNvPr id="1030" name="Picture 6" descr="http://www.novo.lviv.ua/userfiles/images/MRT/MRT_fon_1100_650_9.jpg"/>
          <p:cNvPicPr>
            <a:picLocks noChangeAspect="1" noChangeArrowheads="1"/>
          </p:cNvPicPr>
          <p:nvPr/>
        </p:nvPicPr>
        <p:blipFill>
          <a:blip r:embed="rId4"/>
          <a:srcRect l="37267"/>
          <a:stretch>
            <a:fillRect/>
          </a:stretch>
        </p:blipFill>
        <p:spPr bwMode="auto">
          <a:xfrm>
            <a:off x="0" y="214290"/>
            <a:ext cx="2886095" cy="2714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321</TotalTime>
  <Words>368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34</cp:revision>
  <dcterms:created xsi:type="dcterms:W3CDTF">2015-01-31T18:40:36Z</dcterms:created>
  <dcterms:modified xsi:type="dcterms:W3CDTF">2015-02-01T20:03:20Z</dcterms:modified>
</cp:coreProperties>
</file>