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7948BC-DC31-478E-9D9D-D8CD4D87C56A}" type="doc">
      <dgm:prSet loTypeId="urn:microsoft.com/office/officeart/2005/8/layout/hierarchy2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5630735-CB08-4C19-9CD3-BAB0B0E3B634}">
      <dgm:prSet phldrT="[Текст]" custT="1"/>
      <dgm:spPr/>
      <dgm:t>
        <a:bodyPr/>
        <a:lstStyle/>
        <a:p>
          <a:r>
            <a:rPr lang="ru-RU" sz="2400" b="1" dirty="0" smtClean="0"/>
            <a:t>Стабилизаторы</a:t>
          </a:r>
          <a:endParaRPr lang="ru-RU" sz="2400" b="1" dirty="0"/>
        </a:p>
      </dgm:t>
    </dgm:pt>
    <dgm:pt modelId="{B8DCC5BD-DA80-4F92-B5C8-1EFA6CF0AE0D}" type="parTrans" cxnId="{DC5156C9-0502-47A5-BA38-89EE9BF35289}">
      <dgm:prSet/>
      <dgm:spPr/>
      <dgm:t>
        <a:bodyPr/>
        <a:lstStyle/>
        <a:p>
          <a:endParaRPr lang="ru-RU"/>
        </a:p>
      </dgm:t>
    </dgm:pt>
    <dgm:pt modelId="{3F2D8F03-5537-4AFD-8FBE-BDF6A3B758F9}" type="sibTrans" cxnId="{DC5156C9-0502-47A5-BA38-89EE9BF35289}">
      <dgm:prSet/>
      <dgm:spPr/>
      <dgm:t>
        <a:bodyPr/>
        <a:lstStyle/>
        <a:p>
          <a:endParaRPr lang="ru-RU"/>
        </a:p>
      </dgm:t>
    </dgm:pt>
    <dgm:pt modelId="{B8017513-2560-4D55-8FB3-BACD4E161D7D}">
      <dgm:prSet phldrT="[Текст]" custT="1"/>
      <dgm:spPr/>
      <dgm:t>
        <a:bodyPr/>
        <a:lstStyle/>
        <a:p>
          <a:r>
            <a:rPr lang="ru-RU" sz="2800" dirty="0" err="1" smtClean="0"/>
            <a:t>Каррагинаны</a:t>
          </a:r>
          <a:endParaRPr lang="ru-RU" sz="2800" dirty="0"/>
        </a:p>
      </dgm:t>
    </dgm:pt>
    <dgm:pt modelId="{EA969C66-D675-45A7-B59D-690C3F1EF86F}" type="parTrans" cxnId="{1EF36022-D07A-4E6F-95B4-9787DB47DF35}">
      <dgm:prSet/>
      <dgm:spPr/>
      <dgm:t>
        <a:bodyPr/>
        <a:lstStyle/>
        <a:p>
          <a:endParaRPr lang="ru-RU"/>
        </a:p>
      </dgm:t>
    </dgm:pt>
    <dgm:pt modelId="{5908285B-F16F-4D79-9DC2-1B67C2174239}" type="sibTrans" cxnId="{1EF36022-D07A-4E6F-95B4-9787DB47DF35}">
      <dgm:prSet/>
      <dgm:spPr/>
      <dgm:t>
        <a:bodyPr/>
        <a:lstStyle/>
        <a:p>
          <a:endParaRPr lang="ru-RU"/>
        </a:p>
      </dgm:t>
    </dgm:pt>
    <dgm:pt modelId="{F7BE5F8B-FEB3-4E49-91D8-B6BAE56AD39E}">
      <dgm:prSet phldrT="[Текст]" custT="1"/>
      <dgm:spPr/>
      <dgm:t>
        <a:bodyPr/>
        <a:lstStyle/>
        <a:p>
          <a:r>
            <a:rPr lang="ru-RU" sz="3600" dirty="0" smtClean="0"/>
            <a:t>Пектин</a:t>
          </a:r>
          <a:endParaRPr lang="ru-RU" sz="3600" dirty="0"/>
        </a:p>
      </dgm:t>
    </dgm:pt>
    <dgm:pt modelId="{7C296D9B-A4FD-4D8D-933F-39212FE2D539}" type="parTrans" cxnId="{CE33C521-DBA2-4187-927A-4141B615243C}">
      <dgm:prSet/>
      <dgm:spPr/>
      <dgm:t>
        <a:bodyPr/>
        <a:lstStyle/>
        <a:p>
          <a:endParaRPr lang="ru-RU"/>
        </a:p>
      </dgm:t>
    </dgm:pt>
    <dgm:pt modelId="{ACAB49F0-A1F4-4A01-A2B5-40A6A35E958B}" type="sibTrans" cxnId="{CE33C521-DBA2-4187-927A-4141B615243C}">
      <dgm:prSet/>
      <dgm:spPr/>
      <dgm:t>
        <a:bodyPr/>
        <a:lstStyle/>
        <a:p>
          <a:endParaRPr lang="ru-RU"/>
        </a:p>
      </dgm:t>
    </dgm:pt>
    <dgm:pt modelId="{8FB1E378-3237-4A51-A925-ABA214EA29A0}">
      <dgm:prSet phldrT="[Текст]" custT="1"/>
      <dgm:spPr/>
      <dgm:t>
        <a:bodyPr/>
        <a:lstStyle/>
        <a:p>
          <a:r>
            <a:rPr lang="ru-RU" sz="3600" dirty="0" smtClean="0"/>
            <a:t>Камеди</a:t>
          </a:r>
          <a:endParaRPr lang="ru-RU" sz="3600" dirty="0"/>
        </a:p>
      </dgm:t>
    </dgm:pt>
    <dgm:pt modelId="{60B0CC88-611A-4E9E-ADDD-7B39FEA4FC24}" type="parTrans" cxnId="{42E48790-5862-4147-BF41-26BAEAA477EC}">
      <dgm:prSet/>
      <dgm:spPr/>
      <dgm:t>
        <a:bodyPr/>
        <a:lstStyle/>
        <a:p>
          <a:endParaRPr lang="ru-RU"/>
        </a:p>
      </dgm:t>
    </dgm:pt>
    <dgm:pt modelId="{4F6CD7D4-519C-465E-90C4-838D6900C078}" type="sibTrans" cxnId="{42E48790-5862-4147-BF41-26BAEAA477EC}">
      <dgm:prSet/>
      <dgm:spPr/>
      <dgm:t>
        <a:bodyPr/>
        <a:lstStyle/>
        <a:p>
          <a:endParaRPr lang="ru-RU"/>
        </a:p>
      </dgm:t>
    </dgm:pt>
    <dgm:pt modelId="{03F276DC-2C18-4CB3-ADF7-537515D0F20C}">
      <dgm:prSet/>
      <dgm:spPr/>
      <dgm:t>
        <a:bodyPr/>
        <a:lstStyle/>
        <a:p>
          <a:r>
            <a:rPr lang="ru-RU" dirty="0" smtClean="0"/>
            <a:t>Камедь рожкового дерева</a:t>
          </a:r>
          <a:endParaRPr lang="ru-RU" dirty="0"/>
        </a:p>
      </dgm:t>
    </dgm:pt>
    <dgm:pt modelId="{DDEF86A7-8450-4F12-9B2D-582489823A52}" type="parTrans" cxnId="{4522F1A8-157E-4318-9DDB-741E8476CD3E}">
      <dgm:prSet/>
      <dgm:spPr/>
      <dgm:t>
        <a:bodyPr/>
        <a:lstStyle/>
        <a:p>
          <a:endParaRPr lang="ru-RU"/>
        </a:p>
      </dgm:t>
    </dgm:pt>
    <dgm:pt modelId="{49EA7270-D6A5-4AD5-82F0-5FE07681CB6D}" type="sibTrans" cxnId="{4522F1A8-157E-4318-9DDB-741E8476CD3E}">
      <dgm:prSet/>
      <dgm:spPr/>
      <dgm:t>
        <a:bodyPr/>
        <a:lstStyle/>
        <a:p>
          <a:endParaRPr lang="ru-RU"/>
        </a:p>
      </dgm:t>
    </dgm:pt>
    <dgm:pt modelId="{C24C3789-6CCA-4818-A531-E248F35A62F6}">
      <dgm:prSet/>
      <dgm:spPr/>
      <dgm:t>
        <a:bodyPr/>
        <a:lstStyle/>
        <a:p>
          <a:r>
            <a:rPr lang="ru-RU" dirty="0" err="1" smtClean="0"/>
            <a:t>Гуаровая</a:t>
          </a:r>
          <a:r>
            <a:rPr lang="ru-RU" dirty="0" smtClean="0"/>
            <a:t> камедь</a:t>
          </a:r>
          <a:endParaRPr lang="ru-RU" dirty="0"/>
        </a:p>
      </dgm:t>
    </dgm:pt>
    <dgm:pt modelId="{E8D9CDF9-ED1A-4C52-B922-C025E3F9F746}" type="parTrans" cxnId="{F50C1D88-2FE0-4ED0-9D70-71372BA56D48}">
      <dgm:prSet/>
      <dgm:spPr/>
      <dgm:t>
        <a:bodyPr/>
        <a:lstStyle/>
        <a:p>
          <a:endParaRPr lang="ru-RU"/>
        </a:p>
      </dgm:t>
    </dgm:pt>
    <dgm:pt modelId="{C38E2662-2631-4257-8511-DB813DE6C3DF}" type="sibTrans" cxnId="{F50C1D88-2FE0-4ED0-9D70-71372BA56D48}">
      <dgm:prSet/>
      <dgm:spPr/>
      <dgm:t>
        <a:bodyPr/>
        <a:lstStyle/>
        <a:p>
          <a:endParaRPr lang="ru-RU"/>
        </a:p>
      </dgm:t>
    </dgm:pt>
    <dgm:pt modelId="{8F07E722-2657-472C-B5DD-D90FDA08117F}">
      <dgm:prSet/>
      <dgm:spPr/>
      <dgm:t>
        <a:bodyPr/>
        <a:lstStyle/>
        <a:p>
          <a:r>
            <a:rPr lang="ru-RU" dirty="0" err="1" smtClean="0"/>
            <a:t>Ксантановая</a:t>
          </a:r>
          <a:r>
            <a:rPr lang="ru-RU" dirty="0" smtClean="0"/>
            <a:t> камедь</a:t>
          </a:r>
          <a:endParaRPr lang="ru-RU" dirty="0"/>
        </a:p>
      </dgm:t>
    </dgm:pt>
    <dgm:pt modelId="{3D7B7D63-977B-42FD-AF5D-D18C57D508B9}" type="parTrans" cxnId="{A771D991-0B6F-4DFD-990E-7F6173EEE06B}">
      <dgm:prSet/>
      <dgm:spPr/>
      <dgm:t>
        <a:bodyPr/>
        <a:lstStyle/>
        <a:p>
          <a:endParaRPr lang="ru-RU"/>
        </a:p>
      </dgm:t>
    </dgm:pt>
    <dgm:pt modelId="{2EB89B4F-F682-40B4-A31A-4AE09B784AE5}" type="sibTrans" cxnId="{A771D991-0B6F-4DFD-990E-7F6173EEE06B}">
      <dgm:prSet/>
      <dgm:spPr/>
      <dgm:t>
        <a:bodyPr/>
        <a:lstStyle/>
        <a:p>
          <a:endParaRPr lang="ru-RU"/>
        </a:p>
      </dgm:t>
    </dgm:pt>
    <dgm:pt modelId="{6FAA332A-DA25-4020-85F5-504B5B569ECC}" type="pres">
      <dgm:prSet presAssocID="{947948BC-DC31-478E-9D9D-D8CD4D87C56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C8A6BA9-2768-4873-8839-1C6295CCDF30}" type="pres">
      <dgm:prSet presAssocID="{05630735-CB08-4C19-9CD3-BAB0B0E3B634}" presName="root1" presStyleCnt="0"/>
      <dgm:spPr/>
    </dgm:pt>
    <dgm:pt modelId="{EFA5E6DB-EAC6-4BC3-BF77-FE8252D2B334}" type="pres">
      <dgm:prSet presAssocID="{05630735-CB08-4C19-9CD3-BAB0B0E3B634}" presName="LevelOneTextNode" presStyleLbl="node0" presStyleIdx="0" presStyleCnt="1" custScaleX="103948" custScaleY="98021" custLinFactNeighborX="-7569" custLinFactNeighborY="-4214">
        <dgm:presLayoutVars>
          <dgm:chPref val="3"/>
        </dgm:presLayoutVars>
      </dgm:prSet>
      <dgm:spPr/>
    </dgm:pt>
    <dgm:pt modelId="{4B306B8D-45E9-4865-8070-0266473A01D2}" type="pres">
      <dgm:prSet presAssocID="{05630735-CB08-4C19-9CD3-BAB0B0E3B634}" presName="level2hierChild" presStyleCnt="0"/>
      <dgm:spPr/>
    </dgm:pt>
    <dgm:pt modelId="{C07C51F6-C15E-4BBD-B548-3D913C1A2738}" type="pres">
      <dgm:prSet presAssocID="{EA969C66-D675-45A7-B59D-690C3F1EF86F}" presName="conn2-1" presStyleLbl="parChTrans1D2" presStyleIdx="0" presStyleCnt="3"/>
      <dgm:spPr/>
    </dgm:pt>
    <dgm:pt modelId="{64E7EA8A-54AB-44F4-AFFF-D931B8969872}" type="pres">
      <dgm:prSet presAssocID="{EA969C66-D675-45A7-B59D-690C3F1EF86F}" presName="connTx" presStyleLbl="parChTrans1D2" presStyleIdx="0" presStyleCnt="3"/>
      <dgm:spPr/>
    </dgm:pt>
    <dgm:pt modelId="{0E1628C3-F3FA-4E29-9179-1EB759837984}" type="pres">
      <dgm:prSet presAssocID="{B8017513-2560-4D55-8FB3-BACD4E161D7D}" presName="root2" presStyleCnt="0"/>
      <dgm:spPr/>
    </dgm:pt>
    <dgm:pt modelId="{1D4FA77B-D594-4554-B79B-D11459034D15}" type="pres">
      <dgm:prSet presAssocID="{B8017513-2560-4D55-8FB3-BACD4E161D7D}" presName="LevelTwoTextNode" presStyleLbl="node2" presStyleIdx="0" presStyleCnt="3" custScaleX="108793" custScaleY="113693">
        <dgm:presLayoutVars>
          <dgm:chPref val="3"/>
        </dgm:presLayoutVars>
      </dgm:prSet>
      <dgm:spPr/>
    </dgm:pt>
    <dgm:pt modelId="{9DF9A2FD-E089-41CA-97E1-A930BB9B111F}" type="pres">
      <dgm:prSet presAssocID="{B8017513-2560-4D55-8FB3-BACD4E161D7D}" presName="level3hierChild" presStyleCnt="0"/>
      <dgm:spPr/>
    </dgm:pt>
    <dgm:pt modelId="{E6E5DF22-BED5-4A35-9E0F-96461EDE4E09}" type="pres">
      <dgm:prSet presAssocID="{DDEF86A7-8450-4F12-9B2D-582489823A52}" presName="conn2-1" presStyleLbl="parChTrans1D3" presStyleIdx="0" presStyleCnt="3"/>
      <dgm:spPr/>
    </dgm:pt>
    <dgm:pt modelId="{47C59ED5-C18C-4925-ACFB-5479BC019025}" type="pres">
      <dgm:prSet presAssocID="{DDEF86A7-8450-4F12-9B2D-582489823A52}" presName="connTx" presStyleLbl="parChTrans1D3" presStyleIdx="0" presStyleCnt="3"/>
      <dgm:spPr/>
    </dgm:pt>
    <dgm:pt modelId="{1C6CDE0F-E63B-49A9-B6A9-E888E5B46B06}" type="pres">
      <dgm:prSet presAssocID="{03F276DC-2C18-4CB3-ADF7-537515D0F20C}" presName="root2" presStyleCnt="0"/>
      <dgm:spPr/>
    </dgm:pt>
    <dgm:pt modelId="{0A0FE8EC-4F39-4426-95DE-1811D3A5A278}" type="pres">
      <dgm:prSet presAssocID="{03F276DC-2C18-4CB3-ADF7-537515D0F20C}" presName="LevelTwoTextNode" presStyleLbl="node3" presStyleIdx="0" presStyleCnt="3" custScaleX="52115" custScaleY="66837" custLinFactNeighborX="-12825" custLinFactNeighborY="-303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2C804C-650B-4678-AB25-859931D87F88}" type="pres">
      <dgm:prSet presAssocID="{03F276DC-2C18-4CB3-ADF7-537515D0F20C}" presName="level3hierChild" presStyleCnt="0"/>
      <dgm:spPr/>
    </dgm:pt>
    <dgm:pt modelId="{2712A568-D197-4F52-9BFA-B0187FE1C571}" type="pres">
      <dgm:prSet presAssocID="{E8D9CDF9-ED1A-4C52-B922-C025E3F9F746}" presName="conn2-1" presStyleLbl="parChTrans1D3" presStyleIdx="1" presStyleCnt="3"/>
      <dgm:spPr/>
    </dgm:pt>
    <dgm:pt modelId="{3FD2F4EF-EE1A-4B73-A333-94F08F87B7A2}" type="pres">
      <dgm:prSet presAssocID="{E8D9CDF9-ED1A-4C52-B922-C025E3F9F746}" presName="connTx" presStyleLbl="parChTrans1D3" presStyleIdx="1" presStyleCnt="3"/>
      <dgm:spPr/>
    </dgm:pt>
    <dgm:pt modelId="{47325272-8623-46FF-965F-9B8A61BC8AA1}" type="pres">
      <dgm:prSet presAssocID="{C24C3789-6CCA-4818-A531-E248F35A62F6}" presName="root2" presStyleCnt="0"/>
      <dgm:spPr/>
    </dgm:pt>
    <dgm:pt modelId="{6B0FB7B5-E774-4980-9323-162B78FA959F}" type="pres">
      <dgm:prSet presAssocID="{C24C3789-6CCA-4818-A531-E248F35A62F6}" presName="LevelTwoTextNode" presStyleLbl="node3" presStyleIdx="1" presStyleCnt="3" custScaleX="52823" custScaleY="65012" custLinFactNeighborX="-15310" custLinFactNeighborY="-177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7A7EEE-5CC5-489C-A1AE-D7014BBE0862}" type="pres">
      <dgm:prSet presAssocID="{C24C3789-6CCA-4818-A531-E248F35A62F6}" presName="level3hierChild" presStyleCnt="0"/>
      <dgm:spPr/>
    </dgm:pt>
    <dgm:pt modelId="{5EED9051-8C2A-41A6-B4E9-43C6D7EDE984}" type="pres">
      <dgm:prSet presAssocID="{3D7B7D63-977B-42FD-AF5D-D18C57D508B9}" presName="conn2-1" presStyleLbl="parChTrans1D3" presStyleIdx="2" presStyleCnt="3"/>
      <dgm:spPr/>
    </dgm:pt>
    <dgm:pt modelId="{0A74FB35-4A3A-49F1-8897-63775F10A33F}" type="pres">
      <dgm:prSet presAssocID="{3D7B7D63-977B-42FD-AF5D-D18C57D508B9}" presName="connTx" presStyleLbl="parChTrans1D3" presStyleIdx="2" presStyleCnt="3"/>
      <dgm:spPr/>
    </dgm:pt>
    <dgm:pt modelId="{712D5969-24D7-4517-9890-CEDF1E602A8A}" type="pres">
      <dgm:prSet presAssocID="{8F07E722-2657-472C-B5DD-D90FDA08117F}" presName="root2" presStyleCnt="0"/>
      <dgm:spPr/>
    </dgm:pt>
    <dgm:pt modelId="{51CB6B8C-BC7A-48E1-8DF6-65B748CFDBFC}" type="pres">
      <dgm:prSet presAssocID="{8F07E722-2657-472C-B5DD-D90FDA08117F}" presName="LevelTwoTextNode" presStyleLbl="node3" presStyleIdx="2" presStyleCnt="3" custScaleX="52125" custScaleY="71315" custLinFactNeighborX="-12913" custLinFactNeighborY="61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EA8CA8-0AAE-4F13-ABED-B88868EF8CF8}" type="pres">
      <dgm:prSet presAssocID="{8F07E722-2657-472C-B5DD-D90FDA08117F}" presName="level3hierChild" presStyleCnt="0"/>
      <dgm:spPr/>
    </dgm:pt>
    <dgm:pt modelId="{F5884E5E-ABE8-45BF-9F5E-32169CDA2C7A}" type="pres">
      <dgm:prSet presAssocID="{7C296D9B-A4FD-4D8D-933F-39212FE2D539}" presName="conn2-1" presStyleLbl="parChTrans1D2" presStyleIdx="1" presStyleCnt="3"/>
      <dgm:spPr/>
    </dgm:pt>
    <dgm:pt modelId="{F3197DA0-0590-41A3-ACC6-65DD25C3365A}" type="pres">
      <dgm:prSet presAssocID="{7C296D9B-A4FD-4D8D-933F-39212FE2D539}" presName="connTx" presStyleLbl="parChTrans1D2" presStyleIdx="1" presStyleCnt="3"/>
      <dgm:spPr/>
    </dgm:pt>
    <dgm:pt modelId="{6CB0A2A9-FD51-4A77-89C8-2895CB2A8BC0}" type="pres">
      <dgm:prSet presAssocID="{F7BE5F8B-FEB3-4E49-91D8-B6BAE56AD39E}" presName="root2" presStyleCnt="0"/>
      <dgm:spPr/>
    </dgm:pt>
    <dgm:pt modelId="{30238A3F-206F-4633-9490-7BEBA2930D63}" type="pres">
      <dgm:prSet presAssocID="{F7BE5F8B-FEB3-4E49-91D8-B6BAE56AD39E}" presName="LevelTwoTextNode" presStyleLbl="node2" presStyleIdx="1" presStyleCnt="3" custScaleX="105612" custLinFactNeighborX="-1632" custLinFactNeighborY="2060">
        <dgm:presLayoutVars>
          <dgm:chPref val="3"/>
        </dgm:presLayoutVars>
      </dgm:prSet>
      <dgm:spPr/>
    </dgm:pt>
    <dgm:pt modelId="{C4892552-5D79-48F4-8581-60F638F077C8}" type="pres">
      <dgm:prSet presAssocID="{F7BE5F8B-FEB3-4E49-91D8-B6BAE56AD39E}" presName="level3hierChild" presStyleCnt="0"/>
      <dgm:spPr/>
    </dgm:pt>
    <dgm:pt modelId="{48CA7EA6-3B7B-42FA-B604-A98548317648}" type="pres">
      <dgm:prSet presAssocID="{60B0CC88-611A-4E9E-ADDD-7B39FEA4FC24}" presName="conn2-1" presStyleLbl="parChTrans1D2" presStyleIdx="2" presStyleCnt="3"/>
      <dgm:spPr/>
    </dgm:pt>
    <dgm:pt modelId="{AF99CBB9-75F8-437B-8796-390BAC934FEF}" type="pres">
      <dgm:prSet presAssocID="{60B0CC88-611A-4E9E-ADDD-7B39FEA4FC24}" presName="connTx" presStyleLbl="parChTrans1D2" presStyleIdx="2" presStyleCnt="3"/>
      <dgm:spPr/>
    </dgm:pt>
    <dgm:pt modelId="{2B58E1DC-4FDF-41D1-A394-E99597628D4B}" type="pres">
      <dgm:prSet presAssocID="{8FB1E378-3237-4A51-A925-ABA214EA29A0}" presName="root2" presStyleCnt="0"/>
      <dgm:spPr/>
    </dgm:pt>
    <dgm:pt modelId="{C22893A4-0B88-40C9-BF45-6448E9F95A94}" type="pres">
      <dgm:prSet presAssocID="{8FB1E378-3237-4A51-A925-ABA214EA29A0}" presName="LevelTwoTextNode" presStyleLbl="node2" presStyleIdx="2" presStyleCnt="3">
        <dgm:presLayoutVars>
          <dgm:chPref val="3"/>
        </dgm:presLayoutVars>
      </dgm:prSet>
      <dgm:spPr/>
    </dgm:pt>
    <dgm:pt modelId="{D3D43E0B-7D3C-4B64-A589-CF4E274323BB}" type="pres">
      <dgm:prSet presAssocID="{8FB1E378-3237-4A51-A925-ABA214EA29A0}" presName="level3hierChild" presStyleCnt="0"/>
      <dgm:spPr/>
    </dgm:pt>
  </dgm:ptLst>
  <dgm:cxnLst>
    <dgm:cxn modelId="{DC638108-EBB5-40B1-BBCC-1A7D57A23278}" type="presOf" srcId="{3D7B7D63-977B-42FD-AF5D-D18C57D508B9}" destId="{5EED9051-8C2A-41A6-B4E9-43C6D7EDE984}" srcOrd="0" destOrd="0" presId="urn:microsoft.com/office/officeart/2005/8/layout/hierarchy2"/>
    <dgm:cxn modelId="{CB56687E-D5B4-4938-9172-DC73981D8EDF}" type="presOf" srcId="{E8D9CDF9-ED1A-4C52-B922-C025E3F9F746}" destId="{3FD2F4EF-EE1A-4B73-A333-94F08F87B7A2}" srcOrd="1" destOrd="0" presId="urn:microsoft.com/office/officeart/2005/8/layout/hierarchy2"/>
    <dgm:cxn modelId="{7D097518-812D-49CF-A242-B9E9513038FB}" type="presOf" srcId="{E8D9CDF9-ED1A-4C52-B922-C025E3F9F746}" destId="{2712A568-D197-4F52-9BFA-B0187FE1C571}" srcOrd="0" destOrd="0" presId="urn:microsoft.com/office/officeart/2005/8/layout/hierarchy2"/>
    <dgm:cxn modelId="{5DB52117-913B-44EC-8DC1-FAE2E2C43DA3}" type="presOf" srcId="{F7BE5F8B-FEB3-4E49-91D8-B6BAE56AD39E}" destId="{30238A3F-206F-4633-9490-7BEBA2930D63}" srcOrd="0" destOrd="0" presId="urn:microsoft.com/office/officeart/2005/8/layout/hierarchy2"/>
    <dgm:cxn modelId="{169E0075-C436-4B36-86BF-DA499747E8B7}" type="presOf" srcId="{8FB1E378-3237-4A51-A925-ABA214EA29A0}" destId="{C22893A4-0B88-40C9-BF45-6448E9F95A94}" srcOrd="0" destOrd="0" presId="urn:microsoft.com/office/officeart/2005/8/layout/hierarchy2"/>
    <dgm:cxn modelId="{87BE6F85-E4CD-4697-9B4D-8994A92AC6FE}" type="presOf" srcId="{03F276DC-2C18-4CB3-ADF7-537515D0F20C}" destId="{0A0FE8EC-4F39-4426-95DE-1811D3A5A278}" srcOrd="0" destOrd="0" presId="urn:microsoft.com/office/officeart/2005/8/layout/hierarchy2"/>
    <dgm:cxn modelId="{1AA49219-6D27-4545-AB80-3834DA9267EA}" type="presOf" srcId="{60B0CC88-611A-4E9E-ADDD-7B39FEA4FC24}" destId="{48CA7EA6-3B7B-42FA-B604-A98548317648}" srcOrd="0" destOrd="0" presId="urn:microsoft.com/office/officeart/2005/8/layout/hierarchy2"/>
    <dgm:cxn modelId="{7C650D0F-7627-4C61-AD38-1E6F091F0A23}" type="presOf" srcId="{C24C3789-6CCA-4818-A531-E248F35A62F6}" destId="{6B0FB7B5-E774-4980-9323-162B78FA959F}" srcOrd="0" destOrd="0" presId="urn:microsoft.com/office/officeart/2005/8/layout/hierarchy2"/>
    <dgm:cxn modelId="{1EF36022-D07A-4E6F-95B4-9787DB47DF35}" srcId="{05630735-CB08-4C19-9CD3-BAB0B0E3B634}" destId="{B8017513-2560-4D55-8FB3-BACD4E161D7D}" srcOrd="0" destOrd="0" parTransId="{EA969C66-D675-45A7-B59D-690C3F1EF86F}" sibTransId="{5908285B-F16F-4D79-9DC2-1B67C2174239}"/>
    <dgm:cxn modelId="{F50C1D88-2FE0-4ED0-9D70-71372BA56D48}" srcId="{B8017513-2560-4D55-8FB3-BACD4E161D7D}" destId="{C24C3789-6CCA-4818-A531-E248F35A62F6}" srcOrd="1" destOrd="0" parTransId="{E8D9CDF9-ED1A-4C52-B922-C025E3F9F746}" sibTransId="{C38E2662-2631-4257-8511-DB813DE6C3DF}"/>
    <dgm:cxn modelId="{DC5156C9-0502-47A5-BA38-89EE9BF35289}" srcId="{947948BC-DC31-478E-9D9D-D8CD4D87C56A}" destId="{05630735-CB08-4C19-9CD3-BAB0B0E3B634}" srcOrd="0" destOrd="0" parTransId="{B8DCC5BD-DA80-4F92-B5C8-1EFA6CF0AE0D}" sibTransId="{3F2D8F03-5537-4AFD-8FBE-BDF6A3B758F9}"/>
    <dgm:cxn modelId="{F3184024-2DF2-4E60-96B1-1A3F74E4452F}" type="presOf" srcId="{DDEF86A7-8450-4F12-9B2D-582489823A52}" destId="{E6E5DF22-BED5-4A35-9E0F-96461EDE4E09}" srcOrd="0" destOrd="0" presId="urn:microsoft.com/office/officeart/2005/8/layout/hierarchy2"/>
    <dgm:cxn modelId="{6F7C9712-DF54-47C0-9597-496C6B3146F6}" type="presOf" srcId="{EA969C66-D675-45A7-B59D-690C3F1EF86F}" destId="{C07C51F6-C15E-4BBD-B548-3D913C1A2738}" srcOrd="0" destOrd="0" presId="urn:microsoft.com/office/officeart/2005/8/layout/hierarchy2"/>
    <dgm:cxn modelId="{F404C2EE-BF1A-48F2-B4F5-BB6767E45A50}" type="presOf" srcId="{947948BC-DC31-478E-9D9D-D8CD4D87C56A}" destId="{6FAA332A-DA25-4020-85F5-504B5B569ECC}" srcOrd="0" destOrd="0" presId="urn:microsoft.com/office/officeart/2005/8/layout/hierarchy2"/>
    <dgm:cxn modelId="{B1F3DD12-3398-42CC-86B7-130B23800F7A}" type="presOf" srcId="{60B0CC88-611A-4E9E-ADDD-7B39FEA4FC24}" destId="{AF99CBB9-75F8-437B-8796-390BAC934FEF}" srcOrd="1" destOrd="0" presId="urn:microsoft.com/office/officeart/2005/8/layout/hierarchy2"/>
    <dgm:cxn modelId="{9250AD86-C71C-4857-8CC7-F73DC56D4226}" type="presOf" srcId="{7C296D9B-A4FD-4D8D-933F-39212FE2D539}" destId="{F3197DA0-0590-41A3-ACC6-65DD25C3365A}" srcOrd="1" destOrd="0" presId="urn:microsoft.com/office/officeart/2005/8/layout/hierarchy2"/>
    <dgm:cxn modelId="{1C793EFA-652C-4470-8DCE-74D341442E6F}" type="presOf" srcId="{05630735-CB08-4C19-9CD3-BAB0B0E3B634}" destId="{EFA5E6DB-EAC6-4BC3-BF77-FE8252D2B334}" srcOrd="0" destOrd="0" presId="urn:microsoft.com/office/officeart/2005/8/layout/hierarchy2"/>
    <dgm:cxn modelId="{4522F1A8-157E-4318-9DDB-741E8476CD3E}" srcId="{B8017513-2560-4D55-8FB3-BACD4E161D7D}" destId="{03F276DC-2C18-4CB3-ADF7-537515D0F20C}" srcOrd="0" destOrd="0" parTransId="{DDEF86A7-8450-4F12-9B2D-582489823A52}" sibTransId="{49EA7270-D6A5-4AD5-82F0-5FE07681CB6D}"/>
    <dgm:cxn modelId="{42E48790-5862-4147-BF41-26BAEAA477EC}" srcId="{05630735-CB08-4C19-9CD3-BAB0B0E3B634}" destId="{8FB1E378-3237-4A51-A925-ABA214EA29A0}" srcOrd="2" destOrd="0" parTransId="{60B0CC88-611A-4E9E-ADDD-7B39FEA4FC24}" sibTransId="{4F6CD7D4-519C-465E-90C4-838D6900C078}"/>
    <dgm:cxn modelId="{DBEBF843-A2DC-4F7B-9C38-0CDE0B695896}" type="presOf" srcId="{B8017513-2560-4D55-8FB3-BACD4E161D7D}" destId="{1D4FA77B-D594-4554-B79B-D11459034D15}" srcOrd="0" destOrd="0" presId="urn:microsoft.com/office/officeart/2005/8/layout/hierarchy2"/>
    <dgm:cxn modelId="{992E4DAA-A1ED-4460-A0C6-D1BE89FBB12E}" type="presOf" srcId="{7C296D9B-A4FD-4D8D-933F-39212FE2D539}" destId="{F5884E5E-ABE8-45BF-9F5E-32169CDA2C7A}" srcOrd="0" destOrd="0" presId="urn:microsoft.com/office/officeart/2005/8/layout/hierarchy2"/>
    <dgm:cxn modelId="{A771D991-0B6F-4DFD-990E-7F6173EEE06B}" srcId="{B8017513-2560-4D55-8FB3-BACD4E161D7D}" destId="{8F07E722-2657-472C-B5DD-D90FDA08117F}" srcOrd="2" destOrd="0" parTransId="{3D7B7D63-977B-42FD-AF5D-D18C57D508B9}" sibTransId="{2EB89B4F-F682-40B4-A31A-4AE09B784AE5}"/>
    <dgm:cxn modelId="{57AA3779-F97E-4918-BBD7-D3AC44647B2B}" type="presOf" srcId="{EA969C66-D675-45A7-B59D-690C3F1EF86F}" destId="{64E7EA8A-54AB-44F4-AFFF-D931B8969872}" srcOrd="1" destOrd="0" presId="urn:microsoft.com/office/officeart/2005/8/layout/hierarchy2"/>
    <dgm:cxn modelId="{94F77A55-DF66-4BF1-B054-64FA71D34223}" type="presOf" srcId="{3D7B7D63-977B-42FD-AF5D-D18C57D508B9}" destId="{0A74FB35-4A3A-49F1-8897-63775F10A33F}" srcOrd="1" destOrd="0" presId="urn:microsoft.com/office/officeart/2005/8/layout/hierarchy2"/>
    <dgm:cxn modelId="{5DD08122-AA4C-42B5-BBB4-99576504552B}" type="presOf" srcId="{8F07E722-2657-472C-B5DD-D90FDA08117F}" destId="{51CB6B8C-BC7A-48E1-8DF6-65B748CFDBFC}" srcOrd="0" destOrd="0" presId="urn:microsoft.com/office/officeart/2005/8/layout/hierarchy2"/>
    <dgm:cxn modelId="{CE33C521-DBA2-4187-927A-4141B615243C}" srcId="{05630735-CB08-4C19-9CD3-BAB0B0E3B634}" destId="{F7BE5F8B-FEB3-4E49-91D8-B6BAE56AD39E}" srcOrd="1" destOrd="0" parTransId="{7C296D9B-A4FD-4D8D-933F-39212FE2D539}" sibTransId="{ACAB49F0-A1F4-4A01-A2B5-40A6A35E958B}"/>
    <dgm:cxn modelId="{85B7E124-265D-4528-BA43-5F56393DE71C}" type="presOf" srcId="{DDEF86A7-8450-4F12-9B2D-582489823A52}" destId="{47C59ED5-C18C-4925-ACFB-5479BC019025}" srcOrd="1" destOrd="0" presId="urn:microsoft.com/office/officeart/2005/8/layout/hierarchy2"/>
    <dgm:cxn modelId="{7D608FBC-61FD-4C83-A73F-3D09D1AEE0F6}" type="presParOf" srcId="{6FAA332A-DA25-4020-85F5-504B5B569ECC}" destId="{6C8A6BA9-2768-4873-8839-1C6295CCDF30}" srcOrd="0" destOrd="0" presId="urn:microsoft.com/office/officeart/2005/8/layout/hierarchy2"/>
    <dgm:cxn modelId="{76D95EBC-2793-4396-B854-6101DCB20FD3}" type="presParOf" srcId="{6C8A6BA9-2768-4873-8839-1C6295CCDF30}" destId="{EFA5E6DB-EAC6-4BC3-BF77-FE8252D2B334}" srcOrd="0" destOrd="0" presId="urn:microsoft.com/office/officeart/2005/8/layout/hierarchy2"/>
    <dgm:cxn modelId="{90B6923D-8FD4-4024-8665-64C6CB2CEC97}" type="presParOf" srcId="{6C8A6BA9-2768-4873-8839-1C6295CCDF30}" destId="{4B306B8D-45E9-4865-8070-0266473A01D2}" srcOrd="1" destOrd="0" presId="urn:microsoft.com/office/officeart/2005/8/layout/hierarchy2"/>
    <dgm:cxn modelId="{DF7D5BEE-B2D5-41D8-989B-1E8E0B0ED491}" type="presParOf" srcId="{4B306B8D-45E9-4865-8070-0266473A01D2}" destId="{C07C51F6-C15E-4BBD-B548-3D913C1A2738}" srcOrd="0" destOrd="0" presId="urn:microsoft.com/office/officeart/2005/8/layout/hierarchy2"/>
    <dgm:cxn modelId="{35ED7DEB-4D8B-4C03-9802-AF658F7BCE3A}" type="presParOf" srcId="{C07C51F6-C15E-4BBD-B548-3D913C1A2738}" destId="{64E7EA8A-54AB-44F4-AFFF-D931B8969872}" srcOrd="0" destOrd="0" presId="urn:microsoft.com/office/officeart/2005/8/layout/hierarchy2"/>
    <dgm:cxn modelId="{80642678-6C35-4D10-899C-81C3DC602B18}" type="presParOf" srcId="{4B306B8D-45E9-4865-8070-0266473A01D2}" destId="{0E1628C3-F3FA-4E29-9179-1EB759837984}" srcOrd="1" destOrd="0" presId="urn:microsoft.com/office/officeart/2005/8/layout/hierarchy2"/>
    <dgm:cxn modelId="{43DDC6A8-DD6F-4AFB-877E-26C0C9B39091}" type="presParOf" srcId="{0E1628C3-F3FA-4E29-9179-1EB759837984}" destId="{1D4FA77B-D594-4554-B79B-D11459034D15}" srcOrd="0" destOrd="0" presId="urn:microsoft.com/office/officeart/2005/8/layout/hierarchy2"/>
    <dgm:cxn modelId="{C8154ABF-AFDE-4F55-B685-7BE02F5D0498}" type="presParOf" srcId="{0E1628C3-F3FA-4E29-9179-1EB759837984}" destId="{9DF9A2FD-E089-41CA-97E1-A930BB9B111F}" srcOrd="1" destOrd="0" presId="urn:microsoft.com/office/officeart/2005/8/layout/hierarchy2"/>
    <dgm:cxn modelId="{D14D229F-5F70-44C7-A434-3817D1AE51AB}" type="presParOf" srcId="{9DF9A2FD-E089-41CA-97E1-A930BB9B111F}" destId="{E6E5DF22-BED5-4A35-9E0F-96461EDE4E09}" srcOrd="0" destOrd="0" presId="urn:microsoft.com/office/officeart/2005/8/layout/hierarchy2"/>
    <dgm:cxn modelId="{6ECCB8DD-2704-4604-A0F3-94E9EFA45032}" type="presParOf" srcId="{E6E5DF22-BED5-4A35-9E0F-96461EDE4E09}" destId="{47C59ED5-C18C-4925-ACFB-5479BC019025}" srcOrd="0" destOrd="0" presId="urn:microsoft.com/office/officeart/2005/8/layout/hierarchy2"/>
    <dgm:cxn modelId="{33B00EE9-CBD9-465D-9828-F2145CD24A4B}" type="presParOf" srcId="{9DF9A2FD-E089-41CA-97E1-A930BB9B111F}" destId="{1C6CDE0F-E63B-49A9-B6A9-E888E5B46B06}" srcOrd="1" destOrd="0" presId="urn:microsoft.com/office/officeart/2005/8/layout/hierarchy2"/>
    <dgm:cxn modelId="{3C95E3A2-E1D1-4AF4-A5F7-19DD411110FC}" type="presParOf" srcId="{1C6CDE0F-E63B-49A9-B6A9-E888E5B46B06}" destId="{0A0FE8EC-4F39-4426-95DE-1811D3A5A278}" srcOrd="0" destOrd="0" presId="urn:microsoft.com/office/officeart/2005/8/layout/hierarchy2"/>
    <dgm:cxn modelId="{CFB201F0-9B08-47E0-A693-4E7C0D68B8BB}" type="presParOf" srcId="{1C6CDE0F-E63B-49A9-B6A9-E888E5B46B06}" destId="{D62C804C-650B-4678-AB25-859931D87F88}" srcOrd="1" destOrd="0" presId="urn:microsoft.com/office/officeart/2005/8/layout/hierarchy2"/>
    <dgm:cxn modelId="{1347BCA9-EE2A-4053-9244-8D2C0AD24A87}" type="presParOf" srcId="{9DF9A2FD-E089-41CA-97E1-A930BB9B111F}" destId="{2712A568-D197-4F52-9BFA-B0187FE1C571}" srcOrd="2" destOrd="0" presId="urn:microsoft.com/office/officeart/2005/8/layout/hierarchy2"/>
    <dgm:cxn modelId="{9BB57762-0D2F-43A1-BBC9-7C208C4C7A6F}" type="presParOf" srcId="{2712A568-D197-4F52-9BFA-B0187FE1C571}" destId="{3FD2F4EF-EE1A-4B73-A333-94F08F87B7A2}" srcOrd="0" destOrd="0" presId="urn:microsoft.com/office/officeart/2005/8/layout/hierarchy2"/>
    <dgm:cxn modelId="{8109180A-EBE3-438B-9A37-E91C8112E957}" type="presParOf" srcId="{9DF9A2FD-E089-41CA-97E1-A930BB9B111F}" destId="{47325272-8623-46FF-965F-9B8A61BC8AA1}" srcOrd="3" destOrd="0" presId="urn:microsoft.com/office/officeart/2005/8/layout/hierarchy2"/>
    <dgm:cxn modelId="{265A356F-0F98-4DFF-BC13-9F58C5019469}" type="presParOf" srcId="{47325272-8623-46FF-965F-9B8A61BC8AA1}" destId="{6B0FB7B5-E774-4980-9323-162B78FA959F}" srcOrd="0" destOrd="0" presId="urn:microsoft.com/office/officeart/2005/8/layout/hierarchy2"/>
    <dgm:cxn modelId="{BB2FE173-7FD6-41EA-8F9D-F98AFECE57D6}" type="presParOf" srcId="{47325272-8623-46FF-965F-9B8A61BC8AA1}" destId="{217A7EEE-5CC5-489C-A1AE-D7014BBE0862}" srcOrd="1" destOrd="0" presId="urn:microsoft.com/office/officeart/2005/8/layout/hierarchy2"/>
    <dgm:cxn modelId="{A0FDC908-A158-4F95-B5FC-8A8BE9AEBCB5}" type="presParOf" srcId="{9DF9A2FD-E089-41CA-97E1-A930BB9B111F}" destId="{5EED9051-8C2A-41A6-B4E9-43C6D7EDE984}" srcOrd="4" destOrd="0" presId="urn:microsoft.com/office/officeart/2005/8/layout/hierarchy2"/>
    <dgm:cxn modelId="{A29AC9CB-D2E8-477D-8EA2-D01EEE6DB52E}" type="presParOf" srcId="{5EED9051-8C2A-41A6-B4E9-43C6D7EDE984}" destId="{0A74FB35-4A3A-49F1-8897-63775F10A33F}" srcOrd="0" destOrd="0" presId="urn:microsoft.com/office/officeart/2005/8/layout/hierarchy2"/>
    <dgm:cxn modelId="{88146C17-FDB2-4B7D-B009-5956F2C5B9D8}" type="presParOf" srcId="{9DF9A2FD-E089-41CA-97E1-A930BB9B111F}" destId="{712D5969-24D7-4517-9890-CEDF1E602A8A}" srcOrd="5" destOrd="0" presId="urn:microsoft.com/office/officeart/2005/8/layout/hierarchy2"/>
    <dgm:cxn modelId="{A872DE76-5D47-49CB-98F7-6A3DB9B3760B}" type="presParOf" srcId="{712D5969-24D7-4517-9890-CEDF1E602A8A}" destId="{51CB6B8C-BC7A-48E1-8DF6-65B748CFDBFC}" srcOrd="0" destOrd="0" presId="urn:microsoft.com/office/officeart/2005/8/layout/hierarchy2"/>
    <dgm:cxn modelId="{613AF247-6DB3-4EDC-82DB-EF45A56816DA}" type="presParOf" srcId="{712D5969-24D7-4517-9890-CEDF1E602A8A}" destId="{F3EA8CA8-0AAE-4F13-ABED-B88868EF8CF8}" srcOrd="1" destOrd="0" presId="urn:microsoft.com/office/officeart/2005/8/layout/hierarchy2"/>
    <dgm:cxn modelId="{F485FFBA-D69F-4432-A22C-78011A8D6140}" type="presParOf" srcId="{4B306B8D-45E9-4865-8070-0266473A01D2}" destId="{F5884E5E-ABE8-45BF-9F5E-32169CDA2C7A}" srcOrd="2" destOrd="0" presId="urn:microsoft.com/office/officeart/2005/8/layout/hierarchy2"/>
    <dgm:cxn modelId="{19EA2737-043C-4431-B7BB-0C3465A70704}" type="presParOf" srcId="{F5884E5E-ABE8-45BF-9F5E-32169CDA2C7A}" destId="{F3197DA0-0590-41A3-ACC6-65DD25C3365A}" srcOrd="0" destOrd="0" presId="urn:microsoft.com/office/officeart/2005/8/layout/hierarchy2"/>
    <dgm:cxn modelId="{1A05CA0A-51B6-4BF0-94DE-039E5E83BE8F}" type="presParOf" srcId="{4B306B8D-45E9-4865-8070-0266473A01D2}" destId="{6CB0A2A9-FD51-4A77-89C8-2895CB2A8BC0}" srcOrd="3" destOrd="0" presId="urn:microsoft.com/office/officeart/2005/8/layout/hierarchy2"/>
    <dgm:cxn modelId="{700793ED-5DDE-41F2-896C-831B47899D3A}" type="presParOf" srcId="{6CB0A2A9-FD51-4A77-89C8-2895CB2A8BC0}" destId="{30238A3F-206F-4633-9490-7BEBA2930D63}" srcOrd="0" destOrd="0" presId="urn:microsoft.com/office/officeart/2005/8/layout/hierarchy2"/>
    <dgm:cxn modelId="{9474957E-3BC9-4C84-B0AD-E2B3F6FB2E14}" type="presParOf" srcId="{6CB0A2A9-FD51-4A77-89C8-2895CB2A8BC0}" destId="{C4892552-5D79-48F4-8581-60F638F077C8}" srcOrd="1" destOrd="0" presId="urn:microsoft.com/office/officeart/2005/8/layout/hierarchy2"/>
    <dgm:cxn modelId="{6CF04076-C7E9-42EB-A9FE-254FF9BBCB0F}" type="presParOf" srcId="{4B306B8D-45E9-4865-8070-0266473A01D2}" destId="{48CA7EA6-3B7B-42FA-B604-A98548317648}" srcOrd="4" destOrd="0" presId="urn:microsoft.com/office/officeart/2005/8/layout/hierarchy2"/>
    <dgm:cxn modelId="{E920B1CF-2703-4C8C-9F9A-C25173E84D13}" type="presParOf" srcId="{48CA7EA6-3B7B-42FA-B604-A98548317648}" destId="{AF99CBB9-75F8-437B-8796-390BAC934FEF}" srcOrd="0" destOrd="0" presId="urn:microsoft.com/office/officeart/2005/8/layout/hierarchy2"/>
    <dgm:cxn modelId="{5719EA72-7242-4513-96C5-67264E620526}" type="presParOf" srcId="{4B306B8D-45E9-4865-8070-0266473A01D2}" destId="{2B58E1DC-4FDF-41D1-A394-E99597628D4B}" srcOrd="5" destOrd="0" presId="urn:microsoft.com/office/officeart/2005/8/layout/hierarchy2"/>
    <dgm:cxn modelId="{CDE4625C-648F-4A56-9053-7CBD0A4306F8}" type="presParOf" srcId="{2B58E1DC-4FDF-41D1-A394-E99597628D4B}" destId="{C22893A4-0B88-40C9-BF45-6448E9F95A94}" srcOrd="0" destOrd="0" presId="urn:microsoft.com/office/officeart/2005/8/layout/hierarchy2"/>
    <dgm:cxn modelId="{C5329C9C-5009-40B5-A96C-8E0E9A5E70CF}" type="presParOf" srcId="{2B58E1DC-4FDF-41D1-A394-E99597628D4B}" destId="{D3D43E0B-7D3C-4B64-A589-CF4E274323B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5E6DB-EAC6-4BC3-BF77-FE8252D2B334}">
      <dsp:nvSpPr>
        <dsp:cNvPr id="0" name=""/>
        <dsp:cNvSpPr/>
      </dsp:nvSpPr>
      <dsp:spPr>
        <a:xfrm>
          <a:off x="0" y="3124266"/>
          <a:ext cx="2712401" cy="12788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Стабилизаторы</a:t>
          </a:r>
          <a:endParaRPr lang="ru-RU" sz="2400" b="1" kern="1200" dirty="0"/>
        </a:p>
      </dsp:txBody>
      <dsp:txXfrm>
        <a:off x="37457" y="3161723"/>
        <a:ext cx="2637487" cy="1203957"/>
      </dsp:txXfrm>
    </dsp:sp>
    <dsp:sp modelId="{C07C51F6-C15E-4BBD-B548-3D913C1A2738}">
      <dsp:nvSpPr>
        <dsp:cNvPr id="0" name=""/>
        <dsp:cNvSpPr/>
      </dsp:nvSpPr>
      <dsp:spPr>
        <a:xfrm rot="18365134">
          <a:off x="2344842" y="3023872"/>
          <a:ext cx="1788574" cy="34243"/>
        </a:xfrm>
        <a:custGeom>
          <a:avLst/>
          <a:gdLst/>
          <a:ahLst/>
          <a:cxnLst/>
          <a:rect l="0" t="0" r="0" b="0"/>
          <a:pathLst>
            <a:path>
              <a:moveTo>
                <a:pt x="0" y="17121"/>
              </a:moveTo>
              <a:lnTo>
                <a:pt x="1788574" y="171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194415" y="2996280"/>
        <a:ext cx="89428" cy="89428"/>
      </dsp:txXfrm>
    </dsp:sp>
    <dsp:sp modelId="{1D4FA77B-D594-4554-B79B-D11459034D15}">
      <dsp:nvSpPr>
        <dsp:cNvPr id="0" name=""/>
        <dsp:cNvSpPr/>
      </dsp:nvSpPr>
      <dsp:spPr>
        <a:xfrm>
          <a:off x="3765858" y="1576615"/>
          <a:ext cx="2838825" cy="14833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Каррагинаны</a:t>
          </a:r>
          <a:endParaRPr lang="ru-RU" sz="2800" kern="1200" dirty="0"/>
        </a:p>
      </dsp:txBody>
      <dsp:txXfrm>
        <a:off x="3809304" y="1620061"/>
        <a:ext cx="2751933" cy="1396450"/>
      </dsp:txXfrm>
    </dsp:sp>
    <dsp:sp modelId="{E6E5DF22-BED5-4A35-9E0F-96461EDE4E09}">
      <dsp:nvSpPr>
        <dsp:cNvPr id="0" name=""/>
        <dsp:cNvSpPr/>
      </dsp:nvSpPr>
      <dsp:spPr>
        <a:xfrm rot="17734769">
          <a:off x="6138066" y="1560481"/>
          <a:ext cx="1642336" cy="34243"/>
        </a:xfrm>
        <a:custGeom>
          <a:avLst/>
          <a:gdLst/>
          <a:ahLst/>
          <a:cxnLst/>
          <a:rect l="0" t="0" r="0" b="0"/>
          <a:pathLst>
            <a:path>
              <a:moveTo>
                <a:pt x="0" y="17121"/>
              </a:moveTo>
              <a:lnTo>
                <a:pt x="1642336" y="1712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918175" y="1536545"/>
        <a:ext cx="82116" cy="82116"/>
      </dsp:txXfrm>
    </dsp:sp>
    <dsp:sp modelId="{0A0FE8EC-4F39-4426-95DE-1811D3A5A278}">
      <dsp:nvSpPr>
        <dsp:cNvPr id="0" name=""/>
        <dsp:cNvSpPr/>
      </dsp:nvSpPr>
      <dsp:spPr>
        <a:xfrm>
          <a:off x="7313784" y="400912"/>
          <a:ext cx="1359879" cy="872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Камедь рожкового дерева</a:t>
          </a:r>
          <a:endParaRPr lang="ru-RU" sz="1600" kern="1200" dirty="0"/>
        </a:p>
      </dsp:txBody>
      <dsp:txXfrm>
        <a:off x="7339324" y="426452"/>
        <a:ext cx="1308799" cy="820936"/>
      </dsp:txXfrm>
    </dsp:sp>
    <dsp:sp modelId="{2712A568-D197-4F52-9BFA-B0187FE1C571}">
      <dsp:nvSpPr>
        <dsp:cNvPr id="0" name=""/>
        <dsp:cNvSpPr/>
      </dsp:nvSpPr>
      <dsp:spPr>
        <a:xfrm rot="20276818">
          <a:off x="6579256" y="2170669"/>
          <a:ext cx="695113" cy="34243"/>
        </a:xfrm>
        <a:custGeom>
          <a:avLst/>
          <a:gdLst/>
          <a:ahLst/>
          <a:cxnLst/>
          <a:rect l="0" t="0" r="0" b="0"/>
          <a:pathLst>
            <a:path>
              <a:moveTo>
                <a:pt x="0" y="17121"/>
              </a:moveTo>
              <a:lnTo>
                <a:pt x="695113" y="1712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909434" y="2170413"/>
        <a:ext cx="34755" cy="34755"/>
      </dsp:txXfrm>
    </dsp:sp>
    <dsp:sp modelId="{6B0FB7B5-E774-4980-9323-162B78FA959F}">
      <dsp:nvSpPr>
        <dsp:cNvPr id="0" name=""/>
        <dsp:cNvSpPr/>
      </dsp:nvSpPr>
      <dsp:spPr>
        <a:xfrm>
          <a:off x="7248941" y="1633193"/>
          <a:ext cx="1378354" cy="8482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Гуаровая</a:t>
          </a:r>
          <a:r>
            <a:rPr lang="ru-RU" sz="1600" kern="1200" dirty="0" smtClean="0"/>
            <a:t> камедь</a:t>
          </a:r>
          <a:endParaRPr lang="ru-RU" sz="1600" kern="1200" dirty="0"/>
        </a:p>
      </dsp:txBody>
      <dsp:txXfrm>
        <a:off x="7273784" y="1658036"/>
        <a:ext cx="1328668" cy="798519"/>
      </dsp:txXfrm>
    </dsp:sp>
    <dsp:sp modelId="{5EED9051-8C2A-41A6-B4E9-43C6D7EDE984}">
      <dsp:nvSpPr>
        <dsp:cNvPr id="0" name=""/>
        <dsp:cNvSpPr/>
      </dsp:nvSpPr>
      <dsp:spPr>
        <a:xfrm rot="3487405">
          <a:off x="6288880" y="2869446"/>
          <a:ext cx="1338411" cy="34243"/>
        </a:xfrm>
        <a:custGeom>
          <a:avLst/>
          <a:gdLst/>
          <a:ahLst/>
          <a:cxnLst/>
          <a:rect l="0" t="0" r="0" b="0"/>
          <a:pathLst>
            <a:path>
              <a:moveTo>
                <a:pt x="0" y="17121"/>
              </a:moveTo>
              <a:lnTo>
                <a:pt x="1338411" y="1712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924625" y="2853107"/>
        <a:ext cx="66920" cy="66920"/>
      </dsp:txXfrm>
    </dsp:sp>
    <dsp:sp modelId="{51CB6B8C-BC7A-48E1-8DF6-65B748CFDBFC}">
      <dsp:nvSpPr>
        <dsp:cNvPr id="0" name=""/>
        <dsp:cNvSpPr/>
      </dsp:nvSpPr>
      <dsp:spPr>
        <a:xfrm>
          <a:off x="7311487" y="2989628"/>
          <a:ext cx="1360140" cy="930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Ксантановая</a:t>
          </a:r>
          <a:r>
            <a:rPr lang="ru-RU" sz="1600" kern="1200" dirty="0" smtClean="0"/>
            <a:t> камедь</a:t>
          </a:r>
          <a:endParaRPr lang="ru-RU" sz="1600" kern="1200" dirty="0"/>
        </a:p>
      </dsp:txBody>
      <dsp:txXfrm>
        <a:off x="7338739" y="3016880"/>
        <a:ext cx="1305636" cy="875936"/>
      </dsp:txXfrm>
    </dsp:sp>
    <dsp:sp modelId="{F5884E5E-ABE8-45BF-9F5E-32169CDA2C7A}">
      <dsp:nvSpPr>
        <dsp:cNvPr id="0" name=""/>
        <dsp:cNvSpPr/>
      </dsp:nvSpPr>
      <dsp:spPr>
        <a:xfrm rot="576680">
          <a:off x="2705205" y="3832171"/>
          <a:ext cx="1025263" cy="34243"/>
        </a:xfrm>
        <a:custGeom>
          <a:avLst/>
          <a:gdLst/>
          <a:ahLst/>
          <a:cxnLst/>
          <a:rect l="0" t="0" r="0" b="0"/>
          <a:pathLst>
            <a:path>
              <a:moveTo>
                <a:pt x="0" y="17121"/>
              </a:moveTo>
              <a:lnTo>
                <a:pt x="1025263" y="171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92205" y="3823661"/>
        <a:ext cx="51263" cy="51263"/>
      </dsp:txXfrm>
    </dsp:sp>
    <dsp:sp modelId="{30238A3F-206F-4633-9490-7BEBA2930D63}">
      <dsp:nvSpPr>
        <dsp:cNvPr id="0" name=""/>
        <dsp:cNvSpPr/>
      </dsp:nvSpPr>
      <dsp:spPr>
        <a:xfrm>
          <a:off x="3723273" y="3282538"/>
          <a:ext cx="2755821" cy="13046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Пектин</a:t>
          </a:r>
          <a:endParaRPr lang="ru-RU" sz="3600" kern="1200" dirty="0"/>
        </a:p>
      </dsp:txBody>
      <dsp:txXfrm>
        <a:off x="3761486" y="3320751"/>
        <a:ext cx="2679395" cy="1228265"/>
      </dsp:txXfrm>
    </dsp:sp>
    <dsp:sp modelId="{48CA7EA6-3B7B-42FA-B604-A98548317648}">
      <dsp:nvSpPr>
        <dsp:cNvPr id="0" name=""/>
        <dsp:cNvSpPr/>
      </dsp:nvSpPr>
      <dsp:spPr>
        <a:xfrm rot="3441587">
          <a:off x="2262552" y="4568930"/>
          <a:ext cx="1953154" cy="34243"/>
        </a:xfrm>
        <a:custGeom>
          <a:avLst/>
          <a:gdLst/>
          <a:ahLst/>
          <a:cxnLst/>
          <a:rect l="0" t="0" r="0" b="0"/>
          <a:pathLst>
            <a:path>
              <a:moveTo>
                <a:pt x="0" y="17121"/>
              </a:moveTo>
              <a:lnTo>
                <a:pt x="1953154" y="171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190301" y="4537223"/>
        <a:ext cx="97657" cy="97657"/>
      </dsp:txXfrm>
    </dsp:sp>
    <dsp:sp modelId="{C22893A4-0B88-40C9-BF45-6448E9F95A94}">
      <dsp:nvSpPr>
        <dsp:cNvPr id="0" name=""/>
        <dsp:cNvSpPr/>
      </dsp:nvSpPr>
      <dsp:spPr>
        <a:xfrm>
          <a:off x="3765858" y="4756057"/>
          <a:ext cx="2609382" cy="13046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Камеди</a:t>
          </a:r>
          <a:endParaRPr lang="ru-RU" sz="3600" kern="1200" dirty="0"/>
        </a:p>
      </dsp:txBody>
      <dsp:txXfrm>
        <a:off x="3804071" y="4794270"/>
        <a:ext cx="2532956" cy="1228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Стабилизаторы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Подготовили</a:t>
            </a:r>
          </a:p>
          <a:p>
            <a:r>
              <a:rPr lang="ru-RU" dirty="0" smtClean="0"/>
              <a:t>Коваль Юлия</a:t>
            </a:r>
          </a:p>
          <a:p>
            <a:r>
              <a:rPr lang="ru-RU" dirty="0" smtClean="0"/>
              <a:t>Клименко Ксения</a:t>
            </a:r>
          </a:p>
          <a:p>
            <a:r>
              <a:rPr lang="ru-RU" dirty="0" smtClean="0"/>
              <a:t>11-А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4935488" cy="3796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55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Кратко о стабилизаторах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199"/>
            <a:ext cx="3322712" cy="501473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Стабилизаторы – группа пищевых добавок, используемых  в кондитерской, молочной, </a:t>
            </a:r>
            <a:r>
              <a:rPr lang="ru-RU" dirty="0" err="1"/>
              <a:t>хлебопекарской</a:t>
            </a:r>
            <a:r>
              <a:rPr lang="ru-RU" dirty="0"/>
              <a:t> и мясоперерабатывающей промышленности, для придания продуктам желаемой формы и текстуры и для сохранения нужной консистенции в продолжение длительного периода времени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49339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69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29914691"/>
              </p:ext>
            </p:extLst>
          </p:nvPr>
        </p:nvGraphicFramePr>
        <p:xfrm>
          <a:off x="107504" y="0"/>
          <a:ext cx="90364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065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EFA5E6DB-EAC6-4BC3-BF77-FE8252D2B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FA5E6DB-EAC6-4BC3-BF77-FE8252D2B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FA5E6DB-EAC6-4BC3-BF77-FE8252D2B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EFA5E6DB-EAC6-4BC3-BF77-FE8252D2B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C07C51F6-C15E-4BBD-B548-3D913C1A2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07C51F6-C15E-4BBD-B548-3D913C1A2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07C51F6-C15E-4BBD-B548-3D913C1A2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C07C51F6-C15E-4BBD-B548-3D913C1A2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1D4FA77B-D594-4554-B79B-D11459034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1D4FA77B-D594-4554-B79B-D11459034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1D4FA77B-D594-4554-B79B-D11459034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1D4FA77B-D594-4554-B79B-D11459034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E6E5DF22-BED5-4A35-9E0F-96461EDE4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E6E5DF22-BED5-4A35-9E0F-96461EDE4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6E5DF22-BED5-4A35-9E0F-96461EDE4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6E5DF22-BED5-4A35-9E0F-96461EDE4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0A0FE8EC-4F39-4426-95DE-1811D3A5A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0A0FE8EC-4F39-4426-95DE-1811D3A5A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0A0FE8EC-4F39-4426-95DE-1811D3A5A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0A0FE8EC-4F39-4426-95DE-1811D3A5A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2712A568-D197-4F52-9BFA-B0187FE1C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2712A568-D197-4F52-9BFA-B0187FE1C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2712A568-D197-4F52-9BFA-B0187FE1C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2712A568-D197-4F52-9BFA-B0187FE1C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6B0FB7B5-E774-4980-9323-162B78FA9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6B0FB7B5-E774-4980-9323-162B78FA9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6B0FB7B5-E774-4980-9323-162B78FA9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6B0FB7B5-E774-4980-9323-162B78FA9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5EED9051-8C2A-41A6-B4E9-43C6D7EDE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EED9051-8C2A-41A6-B4E9-43C6D7EDE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EED9051-8C2A-41A6-B4E9-43C6D7EDE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EED9051-8C2A-41A6-B4E9-43C6D7EDE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51CB6B8C-BC7A-48E1-8DF6-65B748CFD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51CB6B8C-BC7A-48E1-8DF6-65B748CFD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1CB6B8C-BC7A-48E1-8DF6-65B748CFD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1CB6B8C-BC7A-48E1-8DF6-65B748CFD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F5884E5E-ABE8-45BF-9F5E-32169CDA2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F5884E5E-ABE8-45BF-9F5E-32169CDA2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F5884E5E-ABE8-45BF-9F5E-32169CDA2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F5884E5E-ABE8-45BF-9F5E-32169CDA2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30238A3F-206F-4633-9490-7BEBA2930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30238A3F-206F-4633-9490-7BEBA2930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30238A3F-206F-4633-9490-7BEBA2930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30238A3F-206F-4633-9490-7BEBA2930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48CA7EA6-3B7B-42FA-B604-A98548317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48CA7EA6-3B7B-42FA-B604-A98548317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8CA7EA6-3B7B-42FA-B604-A98548317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8CA7EA6-3B7B-42FA-B604-A98548317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C22893A4-0B88-40C9-BF45-6448E9F95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C22893A4-0B88-40C9-BF45-6448E9F95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C22893A4-0B88-40C9-BF45-6448E9F95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C22893A4-0B88-40C9-BF45-6448E9F95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43" y="16684"/>
            <a:ext cx="913708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937304"/>
            <a:ext cx="40324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Е – стабилизаторы необходимы в производстве любимейшего во всем мире десерта, именно за счет них,  мороженое  остается мягким, эластичным и нежным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8278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35874"/>
            <a:ext cx="4824536" cy="173567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Е – стабилизаторы сберегают не только мороженое, они нужны для переработанных  продуктов длительного хранения,  стабилизатор сохраняет внешний вид пищи, удерживая ее ингредиенты в едином составе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5874"/>
            <a:ext cx="3754452" cy="280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71" y="3549047"/>
            <a:ext cx="4684463" cy="312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564904"/>
            <a:ext cx="35718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81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418684"/>
            <a:ext cx="3960440" cy="6322683"/>
          </a:xfrm>
        </p:spPr>
        <p:txBody>
          <a:bodyPr/>
          <a:lstStyle/>
          <a:p>
            <a:r>
              <a:rPr lang="ru-RU" dirty="0"/>
              <a:t>Сырьем для большинства  Е стабилизаторов, служат натуральные </a:t>
            </a:r>
            <a:r>
              <a:rPr lang="ru-RU" dirty="0" smtClean="0"/>
              <a:t>продукты.</a:t>
            </a:r>
          </a:p>
          <a:p>
            <a:r>
              <a:rPr lang="ru-RU" dirty="0" smtClean="0"/>
              <a:t>Один </a:t>
            </a:r>
            <a:r>
              <a:rPr lang="ru-RU" dirty="0"/>
              <a:t>из самых востребованных стабилизаторов, применяемый салатных заправках и мороженном,  это Е410, камедь рожкового дерева,  его изготавливают из плодов рожкового </a:t>
            </a:r>
            <a:r>
              <a:rPr lang="ru-RU" dirty="0" smtClean="0"/>
              <a:t>дерева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367742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408" y="3834067"/>
            <a:ext cx="4136594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8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16632"/>
            <a:ext cx="7704856" cy="174630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Е 412 </a:t>
            </a:r>
            <a:r>
              <a:rPr lang="ru-RU" dirty="0" err="1"/>
              <a:t>гуаровая</a:t>
            </a:r>
            <a:r>
              <a:rPr lang="ru-RU" dirty="0"/>
              <a:t> камедь, производят из бобов. В пищевой промышленности,  для снижения калорийности продукта используют растительный жир, в который добавляют воду, а чтобы соединить два не совместимых компонента, добавляют камедь. Камедь удерживает влагу в жире, придавая ему необходимую </a:t>
            </a:r>
            <a:r>
              <a:rPr lang="ru-RU" dirty="0" smtClean="0"/>
              <a:t>консистенцию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2429"/>
            <a:ext cx="7293202" cy="487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23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4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206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Е – 407 </a:t>
            </a:r>
            <a:r>
              <a:rPr lang="ru-RU" dirty="0" err="1"/>
              <a:t>каррагинан</a:t>
            </a:r>
            <a:r>
              <a:rPr lang="ru-RU" dirty="0"/>
              <a:t>, красная водоросль, является натуральным загустителем, образовывает желе. Применяют  в изготовлении  кондитерских, молочных  рыбных  и колбасных  изделий. </a:t>
            </a:r>
          </a:p>
        </p:txBody>
      </p:sp>
    </p:spTree>
    <p:extLst>
      <p:ext uri="{BB962C8B-B14F-4D97-AF65-F5344CB8AC3E}">
        <p14:creationId xmlns:p14="http://schemas.microsoft.com/office/powerpoint/2010/main" val="244773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2204864"/>
            <a:ext cx="8712968" cy="1944216"/>
          </a:xfrm>
        </p:spPr>
        <p:txBody>
          <a:bodyPr>
            <a:normAutofit/>
          </a:bodyPr>
          <a:lstStyle/>
          <a:p>
            <a:r>
              <a:rPr lang="ru-RU" dirty="0"/>
              <a:t>Пектины Е – 440,  получают методом экстракции (</a:t>
            </a:r>
            <a:r>
              <a:rPr lang="ru-RU" dirty="0" err="1"/>
              <a:t>extraho</a:t>
            </a:r>
            <a:r>
              <a:rPr lang="ru-RU" dirty="0"/>
              <a:t> – извлекаю)  из яблочного, свекольного жома. Применяют в пищевой и фармацевтической промышленности, как загуститель, </a:t>
            </a:r>
            <a:r>
              <a:rPr lang="ru-RU" dirty="0" err="1"/>
              <a:t>желеобразующее</a:t>
            </a:r>
            <a:r>
              <a:rPr lang="ru-RU" dirty="0"/>
              <a:t>  вещество и стабилизатор.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00" y="116632"/>
            <a:ext cx="4668391" cy="205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3"/>
            <a:ext cx="3473837" cy="205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00" y="4221088"/>
            <a:ext cx="4000501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85" y="3843059"/>
            <a:ext cx="3816424" cy="286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73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</TotalTime>
  <Words>253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Стабилизаторы</vt:lpstr>
      <vt:lpstr>Кратко о стабилизаторах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Стабилизаторы</dc:title>
  <dc:creator>Пользователь</dc:creator>
  <cp:lastModifiedBy>Пользователь</cp:lastModifiedBy>
  <cp:revision>6</cp:revision>
  <dcterms:created xsi:type="dcterms:W3CDTF">2014-01-20T14:57:28Z</dcterms:created>
  <dcterms:modified xsi:type="dcterms:W3CDTF">2014-01-20T15:53:44Z</dcterms:modified>
</cp:coreProperties>
</file>