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E5BCF-C7F3-42F1-8157-9CA939FC713B}" type="datetimeFigureOut">
              <a:rPr lang="uk-UA" smtClean="0"/>
              <a:t>23.03.2014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FE791F-66A9-46DF-99F9-EE68F99F602B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5BCF-C7F3-42F1-8157-9CA939FC713B}" type="datetimeFigureOut">
              <a:rPr lang="uk-UA" smtClean="0"/>
              <a:t>23.03.2014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F-66A9-46DF-99F9-EE68F99F602B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5BCF-C7F3-42F1-8157-9CA939FC713B}" type="datetimeFigureOut">
              <a:rPr lang="uk-UA" smtClean="0"/>
              <a:t>23.03.2014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F-66A9-46DF-99F9-EE68F99F602B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5BCF-C7F3-42F1-8157-9CA939FC713B}" type="datetimeFigureOut">
              <a:rPr lang="uk-UA" smtClean="0"/>
              <a:t>23.03.2014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F-66A9-46DF-99F9-EE68F99F602B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5BCF-C7F3-42F1-8157-9CA939FC713B}" type="datetimeFigureOut">
              <a:rPr lang="uk-UA" smtClean="0"/>
              <a:t>23.03.2014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F-66A9-46DF-99F9-EE68F99F602B}" type="slidenum">
              <a:rPr lang="uk-UA" smtClean="0"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5BCF-C7F3-42F1-8157-9CA939FC713B}" type="datetimeFigureOut">
              <a:rPr lang="uk-UA" smtClean="0"/>
              <a:t>23.03.2014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F-66A9-46DF-99F9-EE68F99F602B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5BCF-C7F3-42F1-8157-9CA939FC713B}" type="datetimeFigureOut">
              <a:rPr lang="uk-UA" smtClean="0"/>
              <a:t>23.03.2014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F-66A9-46DF-99F9-EE68F99F602B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5BCF-C7F3-42F1-8157-9CA939FC713B}" type="datetimeFigureOut">
              <a:rPr lang="uk-UA" smtClean="0"/>
              <a:t>23.03.2014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F-66A9-46DF-99F9-EE68F99F602B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5BCF-C7F3-42F1-8157-9CA939FC713B}" type="datetimeFigureOut">
              <a:rPr lang="uk-UA" smtClean="0"/>
              <a:t>23.03.2014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F-66A9-46DF-99F9-EE68F99F602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5BCF-C7F3-42F1-8157-9CA939FC713B}" type="datetimeFigureOut">
              <a:rPr lang="uk-UA" smtClean="0"/>
              <a:t>23.03.2014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F-66A9-46DF-99F9-EE68F99F602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5BCF-C7F3-42F1-8157-9CA939FC713B}" type="datetimeFigureOut">
              <a:rPr lang="uk-UA" smtClean="0"/>
              <a:t>23.03.2014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91F-66A9-46DF-99F9-EE68F99F602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13E5BCF-C7F3-42F1-8157-9CA939FC713B}" type="datetimeFigureOut">
              <a:rPr lang="uk-UA" smtClean="0"/>
              <a:t>23.03.2014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CFE791F-66A9-46DF-99F9-EE68F99F602B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Тупайя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42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4546848" cy="50691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Це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типова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тупайя. Вона схожа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своїм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пухнастим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хвостом і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загостреною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мордочкою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білку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Довжина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тіла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середньому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19,5 см, хвоста - 16,5;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важить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тупайя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близько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140 р.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Статевий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диморфізм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виражений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Характерні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маленькі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хрящові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вуха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короткі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вібриси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досить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невеликі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очі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спрямовані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сторони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кінцівки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п'ятипалі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озброєні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довгими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гострими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кігтями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Хутро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густе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спині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темно -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коричневий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темно -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рудий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,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животі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оранжево-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рудий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На плечах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мається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бліда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смуга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Налічують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близько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49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підвидів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географічних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рас)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звичайної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тупайи;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забарвлення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цілому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світлішає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півночі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південь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Зовнішній вигляд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85027"/>
            <a:ext cx="4104456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1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3368697" cy="427699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Звичайна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тупайя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мешкає в Південно-Східній Азії: на півострові Малакка від перешийка Кра (Таїланд) і на островах Малайского архіпелагу (Суматра, Ява, Калімантан, Ріау,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Линга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Бангка, Анамбас).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Поширення</a:t>
            </a:r>
            <a:endParaRPr lang="uk-UA" dirty="0"/>
          </a:p>
        </p:txBody>
      </p:sp>
      <p:pic>
        <p:nvPicPr>
          <p:cNvPr id="2054" name="Picture 6" descr="http://down-house.ru/uploads/images/00/95/78/2012/09/08/9ab04c281d36ac289d88717f548b3e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204864"/>
            <a:ext cx="486251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71435"/>
            <a:ext cx="4752528" cy="4896544"/>
          </a:xfrm>
        </p:spPr>
        <p:txBody>
          <a:bodyPr numCol="1">
            <a:normAutofit fontScale="925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Широко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поширені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тропічних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лісах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горах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доходячи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до 3000 м над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рівнем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моря;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зустрічаються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плантаціях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в садах. Часто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тримаються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поблизу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людського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житла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Тупайї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нагадують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білок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зовнішнім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виглядом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але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звичками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Ведуть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напівдеревний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спосіб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більшу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частину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часу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проводячи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землі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де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риються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опаде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пошуках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їжі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Основу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раціону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складають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фрукти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комахи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зрідка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дрібні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хребетні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Спосіб життя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132856"/>
            <a:ext cx="307234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3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608512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Статевий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диморфізм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тупай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проявляється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розмірах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особистого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ділянки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Живуть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поодинці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парами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сімейними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групами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строго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захищаючи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займану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територію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від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сторонніх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Бійки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між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самцями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іноді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призводять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до смертельного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результат;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між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самцем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самкою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бійок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буває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Сімейна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група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складається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батьків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їх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потомства 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причому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підросли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самці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розселяються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а самки часто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залишаються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з батьками.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Годуються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тупайи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завжди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поодинці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Щільність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популяції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1 га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досягає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6-12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особин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Таїланді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і 2-5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особин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півострові Малакка.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Один з одним тупайи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спілкуються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допомогою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звукових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сигналів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інших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знаків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наприклад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рухів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хвоста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uk-UA" dirty="0">
              <a:solidFill>
                <a:schemeClr val="accent1"/>
              </a:solidFill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Спосіб життя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32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98247"/>
            <a:ext cx="5256584" cy="4797151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Як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правило,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звичайні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тупайи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моногамні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живуть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постійними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парами. 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неволі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однак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спостерігається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полігамія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коли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домінантний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самець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допускає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інших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самців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розмноження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Розмножуються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тупайи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протягом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усього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року;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пік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розмноження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припадає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лютий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червень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серпня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по листопад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дитинчата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майже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з'являються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посліді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до 3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сліпих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безпорадних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дитинчат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вагою 10-12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Очі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 них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відкриваються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раніше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20 дня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Самостійними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дитинчата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стають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після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36 дня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незабаром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залишають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батьків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Турбота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тупай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про потомство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відрізняється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унікальними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рисами. Так,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дитинчата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знаходяться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окремому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гнізді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яке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зазвичай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будує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самець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Самка проводить з потомством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дуже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мало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часу,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відвідуючи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всього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10-15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хвилин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кожні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48 годин.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Ніякої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іншої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турботи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про потомство тупайи не проявляють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нездатні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пізнати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дитинча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без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своїх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пахучих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міток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Через 36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днів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молодняк переходить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жити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батьківське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гніздо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через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кілька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днів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розселяється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.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Розмноження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98247"/>
            <a:ext cx="3600400" cy="459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6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4608512" cy="4752528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природі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звичайні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тупайи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живуть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всього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2-3 роки.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Однак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неволі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вони доживали до 12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найбільша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тривалість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життя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серед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тупайеподібних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Основними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їх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ворогами є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денні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хижаки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харза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храмова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куфия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nb-NO" dirty="0">
                <a:solidFill>
                  <a:schemeClr val="tx2">
                    <a:lumMod val="75000"/>
                  </a:schemeClr>
                </a:solidFill>
              </a:rPr>
              <a:t>Tropidolaemus wagleri)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інші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змії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хижі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птахи. Люди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тупай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полюють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оскільки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їх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м'ясо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неїстівне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а шкура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представляє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цінності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Шкода,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заподіяна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тупайями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плантаціям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незначна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Тривалість життя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30" y="2132856"/>
            <a:ext cx="417646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9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3650684" cy="453650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юдина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перестала бути рекордсменом по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стійкості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до спирту,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віддавши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заслужену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пальму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першості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маленькій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пір</a:t>
            </a: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</a:rPr>
              <a:t>’я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хвостій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тупайї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стала в очах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біологів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справжнім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алкоголіком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55" y="2132856"/>
            <a:ext cx="456885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9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cap="all" dirty="0" smtClean="0">
                <a:solidFill>
                  <a:schemeClr val="tx2">
                    <a:lumMod val="75000"/>
                  </a:schemeClr>
                </a:solidFill>
              </a:rPr>
              <a:t>ПОЛЕВА </a:t>
            </a:r>
            <a:r>
              <a:rPr lang="uk-UA" cap="all" dirty="0">
                <a:solidFill>
                  <a:schemeClr val="tx2">
                    <a:lumMod val="75000"/>
                  </a:schemeClr>
                </a:solidFill>
              </a:rPr>
              <a:t>ТУПАЙЯ</a:t>
            </a:r>
          </a:p>
          <a:p>
            <a:r>
              <a:rPr lang="nb-NO" dirty="0">
                <a:solidFill>
                  <a:schemeClr val="tx2">
                    <a:lumMod val="75000"/>
                  </a:schemeClr>
                </a:solidFill>
              </a:rPr>
              <a:t>Tupaia javanica</a:t>
            </a:r>
          </a:p>
          <a:p>
            <a:r>
              <a:rPr lang="nb-NO" dirty="0">
                <a:solidFill>
                  <a:schemeClr val="tx2">
                    <a:lumMod val="75000"/>
                  </a:schemeClr>
                </a:solidFill>
              </a:rPr>
              <a:t>30 000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руб</a:t>
            </a:r>
            <a:r>
              <a:rPr lang="uk-UA" dirty="0" smtClean="0">
                <a:solidFill>
                  <a:schemeClr val="accent1"/>
                </a:solidFill>
              </a:rPr>
              <a:t>.</a:t>
            </a:r>
            <a:endParaRPr lang="uk-UA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cap="all" dirty="0" smtClean="0"/>
              <a:t>Полева тупайя</a:t>
            </a:r>
            <a:endParaRPr lang="uk-UA" dirty="0"/>
          </a:p>
        </p:txBody>
      </p:sp>
      <p:pic>
        <p:nvPicPr>
          <p:cNvPr id="5122" name="Picture 2" descr="http://zoo-ekzo.ru/sites/default/files/styles/large/public/tupaia_java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710788" cy="35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111</TotalTime>
  <Words>599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Тупайя</vt:lpstr>
      <vt:lpstr>Зовнішній вигляд</vt:lpstr>
      <vt:lpstr>Поширення</vt:lpstr>
      <vt:lpstr>Спосіб життя</vt:lpstr>
      <vt:lpstr>Спосіб життя</vt:lpstr>
      <vt:lpstr>Розмноження</vt:lpstr>
      <vt:lpstr>Тривалість життя</vt:lpstr>
      <vt:lpstr>Цікаві факти</vt:lpstr>
      <vt:lpstr>Полева тупайя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Тупайя</dc:title>
  <dc:creator>felles</dc:creator>
  <cp:lastModifiedBy>felles</cp:lastModifiedBy>
  <cp:revision>8</cp:revision>
  <dcterms:created xsi:type="dcterms:W3CDTF">2014-03-23T09:36:38Z</dcterms:created>
  <dcterms:modified xsi:type="dcterms:W3CDTF">2014-03-23T11:27:53Z</dcterms:modified>
</cp:coreProperties>
</file>