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6" r:id="rId11"/>
    <p:sldId id="267" r:id="rId12"/>
    <p:sldId id="268" r:id="rId13"/>
    <p:sldId id="264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60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5276-1241-474F-B919-2C1090D2E2B1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F99B-E66C-4E14-84C4-ACA2BAD6503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5276-1241-474F-B919-2C1090D2E2B1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F99B-E66C-4E14-84C4-ACA2BAD650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5276-1241-474F-B919-2C1090D2E2B1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F99B-E66C-4E14-84C4-ACA2BAD650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5276-1241-474F-B919-2C1090D2E2B1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F99B-E66C-4E14-84C4-ACA2BAD650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5276-1241-474F-B919-2C1090D2E2B1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F99B-E66C-4E14-84C4-ACA2BAD6503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5276-1241-474F-B919-2C1090D2E2B1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F99B-E66C-4E14-84C4-ACA2BAD650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5276-1241-474F-B919-2C1090D2E2B1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F99B-E66C-4E14-84C4-ACA2BAD650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5276-1241-474F-B919-2C1090D2E2B1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F99B-E66C-4E14-84C4-ACA2BAD650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5276-1241-474F-B919-2C1090D2E2B1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F99B-E66C-4E14-84C4-ACA2BAD650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5276-1241-474F-B919-2C1090D2E2B1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F99B-E66C-4E14-84C4-ACA2BAD650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5276-1241-474F-B919-2C1090D2E2B1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A9D8F99B-E66C-4E14-84C4-ACA2BAD6503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955276-1241-474F-B919-2C1090D2E2B1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D8F99B-E66C-4E14-84C4-ACA2BAD6503A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>
    <p:wheel spokes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855024" cy="12961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9600" spc="600" dirty="0" smtClean="0">
                <a:solidFill>
                  <a:schemeClr val="bg1"/>
                </a:solidFill>
              </a:rPr>
              <a:t>БІЛКИ</a:t>
            </a:r>
            <a:endParaRPr lang="ru-RU" sz="9600" spc="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http://upload.wikimedia.org/wikipedia/commons/thumb/9/95/1axc.png/250px-1ax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204864"/>
            <a:ext cx="4260245" cy="416084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data:image/jpeg;base64,/9j/4AAQSkZJRgABAQAAAQABAAD/2wCEAAkGBhQSERUUEhQVFRUVFRUUFBUWFRQUFBUUFBQVFBUVFRQXHCYeFxkjGRQUHy8gJCcpLCwsFR4xNTAqNSYrLCkBCQoKDgwOGg8PGikkHyQsLCwpKikqKSkpLCwpKSksLCwpLCksLCwpLCkpKSksLCkpLCksLCwsLCwpLCwsLCwpKf/AABEIALUBFwMBIgACEQEDEQH/xAAbAAABBQEBAAAAAAAAAAAAAAACAQMEBQYAB//EAEYQAAEDAgMEBQcICQMFAQAAAAEAAhEDIQQxQQUSUWEGInGBkRMUQqGxwdEHIzJDUnKS8BUWJFNiorLC4TOC8WODk9LiNP/EABoBAAMBAQEBAAAAAAAAAAAAAAECAwAEBQb/xAAwEQACAQIFAwQABgEFAAAAAAAAAQIDEQQSITFRExRBIjJhkQVCUnGBodEVM7HB8P/aAAwDAQACEQMRAD8AhNcnWuWrwfyfAwalcdjG/wBzj7lbUuhGEAvvu5l8ewBfLLCTlwfSyx1KPLMKHo2uW7/UvC/x/wDk/wAJf1Nwv8f4/wDCDwNTlfYv+oUuGYXeXby3I6F4b7VT8Y+C53QnDfbqfib/AOqHYVPj7N39L5+jDSlaVtj0GofvKniw/wBq79RKP71/8nwQeBq/H2MsfR+fo8620evT+6faU9hHre1vk+w7y0uqVDuggQWiZ1+ihb8ntEZVaneGH3K6wdTIlp9g/wBQo7a/RlmJStc3oPTH1r/BqU9CWfvXfhao9jV/8ybx1Ln+jHOdCgY50wt6egrf3zvwj4pqr8nlN31zp+634plgavH9jxx1FeTzqUu8t275OKQzrv8AwN+KyW3tmNoVnU2uLgA0yRBuJ0SToypr1HVSxVOrK0SAXId5ckCidIbXKyou+aPeqsKxon5opZAkU3nr2kwdeSN+2Kp9LwA+Cj1Rcpkq6imVaTJDsc85vPiU3vk5lA1qk0cPKzshdBKVMlXGAowmaFCFYUWKE5X0JykTqdSFd7Ho70vd9EesqipMkgDMkBX20qwpUxTbwuVDKl6mcdXW0F5Iu2drlxgZaKhqOlOVHSbprdSpeWXhFQVkNkLmhEAlgJxmA4d3gmnD8x7k84SgLPHmmFGw3RInCEqa5jVUscYzT4xpVZTyTzSvZyHiaFgMYeKIY08VBBSlDICyJ3nhReelQJRgrZTWRN89PFGMYVARAoZWCyLDz08Uvn54qBK4OWswZUWIxx4rvPjxUCUkoNM2VFj56eK7z08VXbycaVtTOKJNTFnisL0qP7S77rP6Qte5Y/pN/wDod91n9AXPWWh34Jev+P8ABUuQuREJyhgn1Tu02l7s4aJMDVc25690tWR95WOGd82U43opij9Q/wDlHtKs8H0PxO6QWAdr2/FM6U3siM61JL3IyJbc9qXyK07Pk/xRJJFMX+2J9QUmn8nuI1NIf7j7mq3RqeEL3dFfmRk6eHUulSWpb8nlb7dP+b/1UhvQCoPrWeDkrw9V+CUsbR/UZenTUqm1aL9RH/vWfhcjHQqoPrGeDkjwtXgm8ZS5K3Y8eUkjISm9oYnfeSrqj0Wqsa6HMJdbMi3eFBq9GK49AHsc1SqYer+liwrU3JyuU+4gZSMyYiIHarGvsqqwdam8dxPsUJ7wDBMTx48FBxlHdHSpqWzA3Enkz3cU8WoCghhuELk82i8iWtJHECQmHudqCO6E9gXBMLkgN7nun/C5E10XlNPBMU0+1e6eIGAjBQhFCwDgjQIwEDBLguGSUIMxyULkrSgEWUpSBKVgChG1NhGxA1gaj1kOkh/aHdjP6QtY4XWN6SVf2h/IMH8oXLXPRwS9f8f4IKvOhdbdxTebXDxhUG+rLo/UisDyK5U8uqPRrRvTkvg9ea0It1V7NrCB2Bcdst0Xtd3RW7PlOlPgsQ1cQqh+2kw/bZUpfiFJbDKhNl7CElZ122TxTLtrniov8Sj4iUWFmaYuHEIXVm8VlnbVPFNHaR4qT/En4iUWEkaw4lvFA7GNGqyR2geKbOPPFTf4jU8JFFg+TVv2o0Kg241lTrtaN4fStmOPaq4408V1LFrnli6lX0z2L08N03mQyNn1HCWsJGhEXS/oisfq3epW+ycb5Pqm7bx2LQSDHAoU6cZbvUapiJwexDwmCDGNaNB4nUp00AdE8WpN1dagcDm9yOcI3gPAJU/urk2RcGzS5MXTCeYVHomyeaV1pjtDwKIOTLXI5TXAOgopTQTgSmHGlKgCKVjBBKAhCJAAqWUICIBYJzUTUKJgS3MMuWI6Ru/aan+3+hq3DmSVgOk1X9qqDm3+hq56mp6WC938EZrlY7Ef873H2qopvVnsQ/O9xXO46HpT9rNrVrG3YElGoYJkZd6bradgTBekUVuzyEroefiCmjWKaLkJKGRFEOmqmzWQEpCiooYXyiQ1UBQErZUMgnVEJqJspCVsqCGXpWVEySk3kriURZeeuY0EQeIP5spdPEvqUw9kgZXkX1g6hQdk4sNqNLrjUciIV/i9t0X090WtAEWEcIQlCEleT1Oad1JJRuU42tVBjr9wcfYi/TlX+Pva74JnB7YdTLgDzQ1+k9TiorhXLZLv2ok/rNUGZP4T8FyocTtdzvpP9a5UUZPy/sboQ4ROw1cQFJFRA7opJmXD7riE6OjRgdep4g+0L04z+DzWo+GcHp1pTP6vP0qP8GH+1EdiVdKjh/tb7wm6tgWXJIa5KKihP2JiNKx/8bEB2RiR9cD20h7it1UZQXJYiqiFRVo2divt0+9jh6t5L5lih+6Pc8e9bqo3T+SzFVONeqnyOKHo0j3vHruuAxQ+rpn/ALjh/Yt1Ym6T5LgORAqkNfFD6hp/7v8A8o27QrjPDO7qjD7YW6seTdGRcomqoG1360Kg76Z/uTlLbQ1pvHbu+5yR1YryHoS4LNrVgemWxa7K762440nQQ4XA6oHWj6OWq3mDHlL7wa3tG8e7IetXNOqwCJERqZSxnFvcMKsqMrpHhlKqrrYH+p/tK1nSHoNh6kvoObSfmW3LHdg9E9llUYHo86g7eLpkRlHPip1HHwz0o4mNSHBeVj7Ao8p6q2w7E0acC5k8lBJs5VZIbKAlGUDgmCgSUhK4oZRGELkBKVxQlANxHFCucJXBrWgAJrX1NcFyAlc5ybc5LYdMcpVYKXHYzeM2HYIUM1IK5glZQuPdJ3I9esTqornlTMRhFAqqyggqo/A9RxIGfuXKCVy3TQ2Znrx2izgkO1m8FnfKpfLLm6k+TzehEvjtcaAetA7bHIKkNVIaiDlLkZUYlqdrnl4BCdrO4+ACrAUoKyzcj9OPBYHaL+KB2OdxKhhyWVrPk2VcEg4x3EoTiTxKYe7ghDkLBSQ+cQUHlimt9JK1hrDu8UhCSV0oNBHKdUhOjEHiowK4uU3FGJdPEXEm2vYnMbjabm2N5tOfBVtV0Md90+xVtJ8j4IpW2GjSUtTQVD7Ey5ypqm1nzp4IP0u/l4Kl2HoMuCgVO7ar+I8EB2g7ijmY3QZcICVUeeO4lOUw45k+JWzMPStuT3OTbqo4hFSbGg77p4YjkPBbqpeBHDgheW4AnsBQuc77LvBWPnPJGMU3UetbrAyMqDTefRPqQ+aVDpHerwYun9lOMxNLgfUt1gepeDOnZ7+SerU2MgNJ3vSBIIHYtC+pRi0rEtxe89x4uMdirSbk9zXckWxyUGvh1KpuskeF15SOaxWvwq5TS1cjZDZy3L128tN+pf8A1f5P8oh0LH70/hHxUO0q8Ee6pcmZ31wctSOhjf3jvAJHdC26VHfhHxW7Otwbu6XJmQ5HvJ7aWzHUX7riDIkEZEe4qLK55JxdmdMWpK6D3lwKFKEobBbwQl10LkBKxkhwuXbyCUJesYdD0hegYCTAEngLlG5hFiIPA29qVh0QQKOU2+nAl1uACRpSMNrnYp3zb/uu9ipMPXVrjzFGp9x3sWepYZ7Q0uBAdEE5X4xkrU43RSGiJWJco3lVYnYtSJfDREzI/ITGA2e1z3BzpAsN3Un1ZAprJFeorETyqdp3UipsstNusDcEahLSo8FmbOmg6VFTGBMiRnbtsnWlSYjdw0hK5cSkZhC9CRzRJDyutY1xIXbydZg6jsqbz2NPwUhuwq5H+mR2wPaU2RvwB1IrdldXrw09h9izOGffvPtW2q9Fa7mkbrQSNXj3SouE+TWqGy+qxruADnDxsuuhHKnchUqwtuV2HfZPFXtHoSW/Sq+Df8qW3oe3V7vBq6c6OTPEyhSrX0uidLUvPePguQzoGdGx3khqBUBx54oTjDxXV3nwef0GaHyzeK4VxxWcOKKJuK5pe8fA3QGumLZDXDQkeI/ws0HLS7edvYcnVpB9ce9ZdpXnYnWebk9LDeyw61yLeTbSulcyZ0hFybcUrnJshEKQrjwTuDwjqhhomMyTA8UOCwpqPDRrmeA1/PNaSlshsmGkNGYBIkjIjlJ9RRUXuJUqKGnkLA7P8k0O3ZdF3A35xKnsYHMLgC6+Trk+Kh0dshzxTDHEGQD9IdoPL4JurtNri5oc9vo78TykBO6kYa+DhcJyepNrYakQ0eSab6gWnO+ir8dsRjm/NN3SDe+fiVOw+HDgGh543ETyHFSHUhuXOWptkipOoLmyPRmPx+zHeQfFyWEADK6kdG9leSog1zLiAQ0izBGR4lXDcI+mZbBabw45dhT5pmoOs1rTyMn1BaLsrJalpVW1bwVeMo7xO9Bachn4yob8NutHk2tFxYWtPJXtfBaAT3EjxlDTwDgRdoaLxx8FN5m9gxqJLcqfNIkkgAi4jqjSUDNmAsPk90HSDbx0V67AMcbOI4tmRziUwdjMyaGg9kezVC0kFVl5ZlXOc2z6bvAkdxCm7K2McQN5vUaCW3mSRnDe22a0X6OaBcC3Ij/lR6uMFGWtESZ4WgeuU1lBXkP1XPSG4FHokwfSe49gA+KmUujdBvok9riVU1NvP+0mX7af9oodeC/Kbo1nvI01PZ1JuVNg7gnmUmjIAdgAWQdtp/2imztZ/Eo9wvEQdpN7yNqCEhWJdtV/Eof0u7ifFZYl7WB2UuTbx2JFh3bTf9o+KbO0n8T4o9zL9JuyfJui/mEBqDiFhTtN3E+JQO2m7j61niJcD9i+TeeUbxHikWB/STuJ8Vy3XnwN2fyaXeShyalKCutnGO76JqaRNKR2Na4/ixNCqP4HHvAn3Kn2fsKo4tL7NN4nrRp2CVd0XesEeIQ7NxHlG+lf6PYIBJ71Oq9houUU7ERuxWC7iTeN2bHlOaZ2jsl28006ZANrX63ZpZXFFoYCSRINtctJ4p0Y/IamDzPI8FCOX8wepNO61M0Ni1erLSA4xP2eO9wV5+gqbGi+9B3r6mIva45KTi6hZ6cW4ySo7Ma4acgbWlM5xg2rBc6k1dBUtnCk07rc5Njc9nHsTFPFEjcIjfOXpRqXcOxTBQ8oCHgnKxtJFxHEckjtlgEVJjduZvM5yCm1lrERSW0tx1gOTGhl4dNuqMgNb8OS6rhaQM+T3Ta4MWB9Sijam+6GE2seZ480eExL3l43SIMAm4J70M6lolcVwktXoT216ZEZepLUrDM3b6p07FWtwDt75wSNCDAJUig1zXFpHViZOUHQ8U0alS1pIRwj4ZNAaRbIi40hQamIbT6rQAOOgniM0+1gDuqbHIHlp4JKuHab7rS4XG9lbIp5OUlwLFJM6ixxzt7+MckbaRd9nd4i6KlJ6zrHgDvCEy+qX/6cADMCAT/hBtRWt/28m1bG6WEdLmiMpY/PtaU0ynUBO807o9IXlTHYtrAGuIyvBzSeeBwinaOfqUnGk7a6odSlxoNecxOgH5hZ/abyXE8fzZTtp4ioPpM6pyjjz5qqrVJA7FzVJSbszuoQS9SIRQuKN7bpN1ZHbcalIjIQucmRrgoHNREoHPTWBcH83QkFEUPlW5E30CdJmzDUFNlPoCERswAXJd1cnsG5qAiBlSmvoZw7udZOltJ0G7ZMTII7wndSN7XPHd+CHKJplTxs9lxJPPRQKwNJ47rjUHVBz0ujRs9CTh3XChYSvuOHk22qAzuy7dc2xbOg1jmrGrhi10gWsRzJ0Ec0xSwQoO3mhwc4AFjGkyRJkwLA8TqlndoaLRMYwOuQbCOQdxKj1aEuu8b2dhpxEJ5u2iGgQ0yL3ugp1CSTDr6HJvMKbUXaz/oCzRbuV+Ixoe7ddkBAeIbcZiCfWpGy6ZJgdYN8OUnirDEbMa672DQbzRfjlknGYGAG07DUx+bo9GWa7DKtHLZaAOoOaZNxPGYEjVP0cQ1+83MaTrKj1MG/dIc8FojKdNDe90OEouBkuE3k6ZEACMuKKbhK1rEmlJXuJV2fTpuD5dOlMQZPCeCmPrVGtJFMZTAvfnxUWlgGn6VT5ziZjsAOnrTz8LWAjeEDhmeXJMrq7ivoDadrv7IJ2hWZEneJBOURyhWTa5cwvdEAGR9GeYlI4kDr+JBPrTDNpzLXFp7BNuxTVTI/U3qGSzrRIOrgS5jH0nG3WhwE3UpmJmN5vCDwtrwugwuLDZk5nWABaLQkeyAZMgmCBa2l1VSVs0P5RN32Y/MTYX0mfWqqlii5xa0NF76Sn2sa1wDZuZJc6bDQc0VTDtpuLw13MjI8o0SVE5JPZIaNo6AYthMgixiDnp8VH81d5PqEHLI89OJ7VOwmJLp6hH8UxnyKkMpNzLYPgsqSqPMjdRw0ZGw7A9m7Ua63hI1Czu0cJ5N5acrQeRWpditM/gmhgmPdJbvlsQSCG3yubFUdNVUox3XkalW6bbexkjs+o4BzWOIJgEDPu96XE7MqMA3mkE2Agk+IstwxpGcfBBXrizbyTytGsq0cLC2r1GeNlfYwVLDlzg0Z3A7RoeCtaPRsus4OFvpTmc4A4LR0dlMaZb1eMRJOcl2ZRNxZL90Dqi7j7BzKtTwsIe/yJUxcpewyLuidUAklsAE5kk8Ao9Ho7VcJI3fvGJ7ls8XXvOQHOyrsRtpm9u3PF0EMbwvqknSpJjQxNVopKXRozc70XhvxUYUqbSdynvuEmAC6/NaDZW05c9rgTGoHVsY3gQnMF0ZaCajKtRu8SSAQQRMwZCpCkpWyAddpvOzH/ous4Fxp7mZIyA5BQA5ekVsBvBzd4jMC3KFSO6Dsb9Y6IgmxvoUKmG8otTxi/MZMpVJxmBfRdDhnkRkexcuRx5OyM7q6Lqnh2h7WgfSImJPab6AJetUeS2zGuIvrEZLROwdIGQII1AAKdFVrRAbrpxJzIGSm8On7mcXccIqtnPO9ungbnKOasxs5hFwHHPPNC6nvGYvMZwANTz7ERY5g6su1zGXLVPThkWquiE55npoOYei4EkuOUBtt0c5XEuk25T+c1U4jeqkeScGhv0pEKVTqFrbkGMyJy0zySqrfS2gXDS99R+jhGtdvho3j9IwO9diQXmGPAcNItdQxtJxMA9nxUuhXeIDoJmx4jnGSEa0Z+lbGcJR1YYwzwBDocBmbg8oBEIRjzvAX5kAwYzhSxixlu/8ACZr48OsACRkP+F0TUIx9Miabk9UOOcCIdGhtM2TZpMzLTnZ29PfYoaYbO84dY+iYSNqAuhvVtMWjNI56Ju3/AGZK2xGZiGmbzDiBw3mmDPqTzcUb5mNPepBoAXLWc7Jg1n7xaxoPYLX4nRScXDz9D3UhaT6xdcDc7y48TCSrg27weAROYFvHmpzaJ3esb6wVGxNYEQPRI7+SvOmlD1E1Nt6AVHFpPV3gQZ5HSSkwj3OI3mAAcLi3aLoqTQLkm/hPapjRaxvyU6cHJ3/oMpJKwkAXgfntQEkdZ5AHAaovIa68zZNvfEl0Hhquh3XuVv8AgmtQaePa6ZMXgeCju2gN8tLoIMDXxT2HrMLrtII1ixB9iTE7La8lwneMmWm/gbKMlUnG6lcqssXqcKwAymdBf1ImvqP0geCbbQDWy0HeJ1EHviwTtLHEy02PjCC3tN2/YD5iD5k6es/4pylWYDnJyk8s0wavk7ucSTx05hO4gNcA6QOyE0Go+3fhsDV9x17p0HITmorMQ2IaIvcDj4qDXrVC62UZgW8U6aLiwbpEkdk8ISSrzk7xvoOqSjuS3PDpGbfSEe5NDY1MXLZyMEyAeEKFRxLstWnvCffizN0kMSrXaDKnJPRllg8IwAlrd0HSLdsLhX3bZAeCYp4jq2PcjrvG7cW4yvSVTNG8dGjmcddR11TeFkFcDcOkjJQWETIkcFPo72cT+eaNOtKXuRpQS2M+/o2KpG+4wJiDGd8j3LlftxLXZQSuR9D4KKpUWiuV7sON3ekkaNN4PGdUlPEfOFsZN3p58uGa5cvJeky61TuSzV6sx2pTUkB3dGi5cuq7sRsHTw7TJgSczqVX46iA5rRIE5dphKuS1orppj0pPMLW2a1rZkkiD7FJwJDmkkawuXIU4pVElwGTbjqHi2QwkaA27lX0cYS4NyBZJixkGM1y5SxGlRWDS1iyXU2fPpGIyj3oG0IAbw14zdcuWcIpXsDMxKo6pEmxz1TlLaJa0CJ0/wArlyGZwksvAWk1qHjKpLmNkibmLTyUjyDAI3fBIuXVS9TlmIy0SsVVfFHyvk9N6J7eStxTAAAtfNcuUMPq5lK2iQy+o4OImRHBRX1iVy5LNu5opFnQAiY0CiYwlo3mmOWi5cuvEf7JKlrMNmKdAJ1MKrxQLKkzO8excuXFWblBXOikvUyQ+pvMg9qpzWMGJHeuXLnrPZl6PktMNW/Zy6Lwq+hjSarW5C8weASrlecn6F8CwSeb9yXLTcj6Z4xBiE7SaAXNjKLnMrlyvTSbIzZHFSHK1pGWR3LlyOEeskLXWiFpaCBAIi2vFR9sbQdTDd30jC5cuvM1SbRGCvOzKZ1Wb5E5lcuXLx5rU9SK0P/Z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data:image/jpeg;base64,/9j/4AAQSkZJRgABAQAAAQABAAD/2wCEAAkGBhQSERUUEhQVFRUVFRUUFBUWFRQUFBUUFBQVFBUVFRQXHCYeFxkjGRQUHy8gJCcpLCwsFR4xNTAqNSYrLCkBCQoKDgwOGg8PGikkHyQsLCwpKikqKSkpLCwpKSksLCwpLCksLCwpLCkpKSksLCkpLCksLCwsLCwpLCwsLCwpKf/AABEIALUBFwMBIgACEQEDEQH/xAAbAAABBQEBAAAAAAAAAAAAAAACAQMEBQYAB//EAEYQAAEDAgMEBQcICQMFAQAAAAEAAhEDIQQxQQUSUWEGInGBkRMUQqGxwdEHIzJDUnKS8BUWJFNiorLC4TOC8WODk9LiNP/EABoBAAMBAQEBAAAAAAAAAAAAAAECAwAEBQb/xAAwEQACAQIFAwQABgEFAAAAAAAAAQIDEQQSITFRExRBIjJhkQVCUnGBodEVM7HB8P/aAAwDAQACEQMRAD8AhNcnWuWrwfyfAwalcdjG/wBzj7lbUuhGEAvvu5l8ewBfLLCTlwfSyx1KPLMKHo2uW7/UvC/x/wDk/wAJf1Nwv8f4/wDCDwNTlfYv+oUuGYXeXby3I6F4b7VT8Y+C53QnDfbqfib/AOqHYVPj7N39L5+jDSlaVtj0GofvKniw/wBq79RKP71/8nwQeBq/H2MsfR+fo8620evT+6faU9hHre1vk+w7y0uqVDuggQWiZ1+ihb8ntEZVaneGH3K6wdTIlp9g/wBQo7a/RlmJStc3oPTH1r/BqU9CWfvXfhao9jV/8ybx1Ln+jHOdCgY50wt6egrf3zvwj4pqr8nlN31zp+634plgavH9jxx1FeTzqUu8t275OKQzrv8AwN+KyW3tmNoVnU2uLgA0yRBuJ0SToypr1HVSxVOrK0SAXId5ckCidIbXKyou+aPeqsKxon5opZAkU3nr2kwdeSN+2Kp9LwA+Cj1Rcpkq6imVaTJDsc85vPiU3vk5lA1qk0cPKzshdBKVMlXGAowmaFCFYUWKE5X0JykTqdSFd7Ho70vd9EesqipMkgDMkBX20qwpUxTbwuVDKl6mcdXW0F5Iu2drlxgZaKhqOlOVHSbprdSpeWXhFQVkNkLmhEAlgJxmA4d3gmnD8x7k84SgLPHmmFGw3RInCEqa5jVUscYzT4xpVZTyTzSvZyHiaFgMYeKIY08VBBSlDICyJ3nhReelQJRgrZTWRN89PFGMYVARAoZWCyLDz08Uvn54qBK4OWswZUWIxx4rvPjxUCUkoNM2VFj56eK7z08VXbycaVtTOKJNTFnisL0qP7S77rP6Qte5Y/pN/wDod91n9AXPWWh34Jev+P8ABUuQuREJyhgn1Tu02l7s4aJMDVc25690tWR95WOGd82U43opij9Q/wDlHtKs8H0PxO6QWAdr2/FM6U3siM61JL3IyJbc9qXyK07Pk/xRJJFMX+2J9QUmn8nuI1NIf7j7mq3RqeEL3dFfmRk6eHUulSWpb8nlb7dP+b/1UhvQCoPrWeDkrw9V+CUsbR/UZenTUqm1aL9RH/vWfhcjHQqoPrGeDkjwtXgm8ZS5K3Y8eUkjISm9oYnfeSrqj0Wqsa6HMJdbMi3eFBq9GK49AHsc1SqYer+liwrU3JyuU+4gZSMyYiIHarGvsqqwdam8dxPsUJ7wDBMTx48FBxlHdHSpqWzA3Enkz3cU8WoCghhuELk82i8iWtJHECQmHudqCO6E9gXBMLkgN7nun/C5E10XlNPBMU0+1e6eIGAjBQhFCwDgjQIwEDBLguGSUIMxyULkrSgEWUpSBKVgChG1NhGxA1gaj1kOkh/aHdjP6QtY4XWN6SVf2h/IMH8oXLXPRwS9f8f4IKvOhdbdxTebXDxhUG+rLo/UisDyK5U8uqPRrRvTkvg9ea0It1V7NrCB2Bcdst0Xtd3RW7PlOlPgsQ1cQqh+2kw/bZUpfiFJbDKhNl7CElZ122TxTLtrniov8Sj4iUWFmaYuHEIXVm8VlnbVPFNHaR4qT/En4iUWEkaw4lvFA7GNGqyR2geKbOPPFTf4jU8JFFg+TVv2o0Kg241lTrtaN4fStmOPaq4408V1LFrnli6lX0z2L08N03mQyNn1HCWsJGhEXS/oisfq3epW+ycb5Pqm7bx2LQSDHAoU6cZbvUapiJwexDwmCDGNaNB4nUp00AdE8WpN1dagcDm9yOcI3gPAJU/urk2RcGzS5MXTCeYVHomyeaV1pjtDwKIOTLXI5TXAOgopTQTgSmHGlKgCKVjBBKAhCJAAqWUICIBYJzUTUKJgS3MMuWI6Ru/aan+3+hq3DmSVgOk1X9qqDm3+hq56mp6WC938EZrlY7Ef873H2qopvVnsQ/O9xXO46HpT9rNrVrG3YElGoYJkZd6bradgTBekUVuzyEroefiCmjWKaLkJKGRFEOmqmzWQEpCiooYXyiQ1UBQErZUMgnVEJqJspCVsqCGXpWVEySk3kriURZeeuY0EQeIP5spdPEvqUw9kgZXkX1g6hQdk4sNqNLrjUciIV/i9t0X090WtAEWEcIQlCEleT1Oad1JJRuU42tVBjr9wcfYi/TlX+Pva74JnB7YdTLgDzQ1+k9TiorhXLZLv2ok/rNUGZP4T8FyocTtdzvpP9a5UUZPy/sboQ4ROw1cQFJFRA7opJmXD7riE6OjRgdep4g+0L04z+DzWo+GcHp1pTP6vP0qP8GH+1EdiVdKjh/tb7wm6tgWXJIa5KKihP2JiNKx/8bEB2RiR9cD20h7it1UZQXJYiqiFRVo2divt0+9jh6t5L5lih+6Pc8e9bqo3T+SzFVONeqnyOKHo0j3vHruuAxQ+rpn/ALjh/Yt1Ym6T5LgORAqkNfFD6hp/7v8A8o27QrjPDO7qjD7YW6seTdGRcomqoG1360Kg76Z/uTlLbQ1pvHbu+5yR1YryHoS4LNrVgemWxa7K762440nQQ4XA6oHWj6OWq3mDHlL7wa3tG8e7IetXNOqwCJERqZSxnFvcMKsqMrpHhlKqrrYH+p/tK1nSHoNh6kvoObSfmW3LHdg9E9llUYHo86g7eLpkRlHPip1HHwz0o4mNSHBeVj7Ao8p6q2w7E0acC5k8lBJs5VZIbKAlGUDgmCgSUhK4oZRGELkBKVxQlANxHFCucJXBrWgAJrX1NcFyAlc5ybc5LYdMcpVYKXHYzeM2HYIUM1IK5glZQuPdJ3I9esTqornlTMRhFAqqyggqo/A9RxIGfuXKCVy3TQ2Znrx2izgkO1m8FnfKpfLLm6k+TzehEvjtcaAetA7bHIKkNVIaiDlLkZUYlqdrnl4BCdrO4+ACrAUoKyzcj9OPBYHaL+KB2OdxKhhyWVrPk2VcEg4x3EoTiTxKYe7ghDkLBSQ+cQUHlimt9JK1hrDu8UhCSV0oNBHKdUhOjEHiowK4uU3FGJdPEXEm2vYnMbjabm2N5tOfBVtV0Md90+xVtJ8j4IpW2GjSUtTQVD7Ey5ypqm1nzp4IP0u/l4Kl2HoMuCgVO7ar+I8EB2g7ijmY3QZcICVUeeO4lOUw45k+JWzMPStuT3OTbqo4hFSbGg77p4YjkPBbqpeBHDgheW4AnsBQuc77LvBWPnPJGMU3UetbrAyMqDTefRPqQ+aVDpHerwYun9lOMxNLgfUt1gepeDOnZ7+SerU2MgNJ3vSBIIHYtC+pRi0rEtxe89x4uMdirSbk9zXckWxyUGvh1KpuskeF15SOaxWvwq5TS1cjZDZy3L128tN+pf8A1f5P8oh0LH70/hHxUO0q8Ee6pcmZ31wctSOhjf3jvAJHdC26VHfhHxW7Otwbu6XJmQ5HvJ7aWzHUX7riDIkEZEe4qLK55JxdmdMWpK6D3lwKFKEobBbwQl10LkBKxkhwuXbyCUJesYdD0hegYCTAEngLlG5hFiIPA29qVh0QQKOU2+nAl1uACRpSMNrnYp3zb/uu9ipMPXVrjzFGp9x3sWepYZ7Q0uBAdEE5X4xkrU43RSGiJWJco3lVYnYtSJfDREzI/ITGA2e1z3BzpAsN3Un1ZAprJFeorETyqdp3UipsstNusDcEahLSo8FmbOmg6VFTGBMiRnbtsnWlSYjdw0hK5cSkZhC9CRzRJDyutY1xIXbydZg6jsqbz2NPwUhuwq5H+mR2wPaU2RvwB1IrdldXrw09h9izOGffvPtW2q9Fa7mkbrQSNXj3SouE+TWqGy+qxruADnDxsuuhHKnchUqwtuV2HfZPFXtHoSW/Sq+Df8qW3oe3V7vBq6c6OTPEyhSrX0uidLUvPePguQzoGdGx3khqBUBx54oTjDxXV3nwef0GaHyzeK4VxxWcOKKJuK5pe8fA3QGumLZDXDQkeI/ws0HLS7edvYcnVpB9ce9ZdpXnYnWebk9LDeyw61yLeTbSulcyZ0hFybcUrnJshEKQrjwTuDwjqhhomMyTA8UOCwpqPDRrmeA1/PNaSlshsmGkNGYBIkjIjlJ9RRUXuJUqKGnkLA7P8k0O3ZdF3A35xKnsYHMLgC6+Trk+Kh0dshzxTDHEGQD9IdoPL4JurtNri5oc9vo78TykBO6kYa+DhcJyepNrYakQ0eSab6gWnO+ir8dsRjm/NN3SDe+fiVOw+HDgGh543ETyHFSHUhuXOWptkipOoLmyPRmPx+zHeQfFyWEADK6kdG9leSog1zLiAQ0izBGR4lXDcI+mZbBabw45dhT5pmoOs1rTyMn1BaLsrJalpVW1bwVeMo7xO9Bachn4yob8NutHk2tFxYWtPJXtfBaAT3EjxlDTwDgRdoaLxx8FN5m9gxqJLcqfNIkkgAi4jqjSUDNmAsPk90HSDbx0V67AMcbOI4tmRziUwdjMyaGg9kezVC0kFVl5ZlXOc2z6bvAkdxCm7K2McQN5vUaCW3mSRnDe22a0X6OaBcC3Ij/lR6uMFGWtESZ4WgeuU1lBXkP1XPSG4FHokwfSe49gA+KmUujdBvok9riVU1NvP+0mX7af9oodeC/Kbo1nvI01PZ1JuVNg7gnmUmjIAdgAWQdtp/2imztZ/Eo9wvEQdpN7yNqCEhWJdtV/Eof0u7ifFZYl7WB2UuTbx2JFh3bTf9o+KbO0n8T4o9zL9JuyfJui/mEBqDiFhTtN3E+JQO2m7j61niJcD9i+TeeUbxHikWB/STuJ8Vy3XnwN2fyaXeShyalKCutnGO76JqaRNKR2Na4/ixNCqP4HHvAn3Kn2fsKo4tL7NN4nrRp2CVd0XesEeIQ7NxHlG+lf6PYIBJ71Oq9houUU7ERuxWC7iTeN2bHlOaZ2jsl28006ZANrX63ZpZXFFoYCSRINtctJ4p0Y/IamDzPI8FCOX8wepNO61M0Ni1erLSA4xP2eO9wV5+gqbGi+9B3r6mIva45KTi6hZ6cW4ySo7Ma4acgbWlM5xg2rBc6k1dBUtnCk07rc5Njc9nHsTFPFEjcIjfOXpRqXcOxTBQ8oCHgnKxtJFxHEckjtlgEVJjduZvM5yCm1lrERSW0tx1gOTGhl4dNuqMgNb8OS6rhaQM+T3Ta4MWB9Sijam+6GE2seZ480eExL3l43SIMAm4J70M6lolcVwktXoT216ZEZepLUrDM3b6p07FWtwDt75wSNCDAJUig1zXFpHViZOUHQ8U0alS1pIRwj4ZNAaRbIi40hQamIbT6rQAOOgniM0+1gDuqbHIHlp4JKuHab7rS4XG9lbIp5OUlwLFJM6ixxzt7+MckbaRd9nd4i6KlJ6zrHgDvCEy+qX/6cADMCAT/hBtRWt/28m1bG6WEdLmiMpY/PtaU0ynUBO807o9IXlTHYtrAGuIyvBzSeeBwinaOfqUnGk7a6odSlxoNecxOgH5hZ/abyXE8fzZTtp4ioPpM6pyjjz5qqrVJA7FzVJSbszuoQS9SIRQuKN7bpN1ZHbcalIjIQucmRrgoHNREoHPTWBcH83QkFEUPlW5E30CdJmzDUFNlPoCERswAXJd1cnsG5qAiBlSmvoZw7udZOltJ0G7ZMTII7wndSN7XPHd+CHKJplTxs9lxJPPRQKwNJ47rjUHVBz0ujRs9CTh3XChYSvuOHk22qAzuy7dc2xbOg1jmrGrhi10gWsRzJ0Ec0xSwQoO3mhwc4AFjGkyRJkwLA8TqlndoaLRMYwOuQbCOQdxKj1aEuu8b2dhpxEJ5u2iGgQ0yL3ugp1CSTDr6HJvMKbUXaz/oCzRbuV+Ixoe7ddkBAeIbcZiCfWpGy6ZJgdYN8OUnirDEbMa672DQbzRfjlknGYGAG07DUx+bo9GWa7DKtHLZaAOoOaZNxPGYEjVP0cQ1+83MaTrKj1MG/dIc8FojKdNDe90OEouBkuE3k6ZEACMuKKbhK1rEmlJXuJV2fTpuD5dOlMQZPCeCmPrVGtJFMZTAvfnxUWlgGn6VT5ziZjsAOnrTz8LWAjeEDhmeXJMrq7ivoDadrv7IJ2hWZEneJBOURyhWTa5cwvdEAGR9GeYlI4kDr+JBPrTDNpzLXFp7BNuxTVTI/U3qGSzrRIOrgS5jH0nG3WhwE3UpmJmN5vCDwtrwugwuLDZk5nWABaLQkeyAZMgmCBa2l1VSVs0P5RN32Y/MTYX0mfWqqlii5xa0NF76Sn2sa1wDZuZJc6bDQc0VTDtpuLw13MjI8o0SVE5JPZIaNo6AYthMgixiDnp8VH81d5PqEHLI89OJ7VOwmJLp6hH8UxnyKkMpNzLYPgsqSqPMjdRw0ZGw7A9m7Ua63hI1Czu0cJ5N5acrQeRWpditM/gmhgmPdJbvlsQSCG3yubFUdNVUox3XkalW6bbexkjs+o4BzWOIJgEDPu96XE7MqMA3mkE2Agk+IstwxpGcfBBXrizbyTytGsq0cLC2r1GeNlfYwVLDlzg0Z3A7RoeCtaPRsus4OFvpTmc4A4LR0dlMaZb1eMRJOcl2ZRNxZL90Dqi7j7BzKtTwsIe/yJUxcpewyLuidUAklsAE5kk8Ao9Ho7VcJI3fvGJ7ls8XXvOQHOyrsRtpm9u3PF0EMbwvqknSpJjQxNVopKXRozc70XhvxUYUqbSdynvuEmAC6/NaDZW05c9rgTGoHVsY3gQnMF0ZaCajKtRu8SSAQQRMwZCpCkpWyAddpvOzH/ous4Fxp7mZIyA5BQA5ekVsBvBzd4jMC3KFSO6Dsb9Y6IgmxvoUKmG8otTxi/MZMpVJxmBfRdDhnkRkexcuRx5OyM7q6Lqnh2h7WgfSImJPab6AJetUeS2zGuIvrEZLROwdIGQII1AAKdFVrRAbrpxJzIGSm8On7mcXccIqtnPO9ungbnKOasxs5hFwHHPPNC6nvGYvMZwANTz7ERY5g6su1zGXLVPThkWquiE55npoOYei4EkuOUBtt0c5XEuk25T+c1U4jeqkeScGhv0pEKVTqFrbkGMyJy0zySqrfS2gXDS99R+jhGtdvho3j9IwO9diQXmGPAcNItdQxtJxMA9nxUuhXeIDoJmx4jnGSEa0Z+lbGcJR1YYwzwBDocBmbg8oBEIRjzvAX5kAwYzhSxixlu/8ACZr48OsACRkP+F0TUIx9Miabk9UOOcCIdGhtM2TZpMzLTnZ29PfYoaYbO84dY+iYSNqAuhvVtMWjNI56Ju3/AGZK2xGZiGmbzDiBw3mmDPqTzcUb5mNPepBoAXLWc7Jg1n7xaxoPYLX4nRScXDz9D3UhaT6xdcDc7y48TCSrg27weAROYFvHmpzaJ3esb6wVGxNYEQPRI7+SvOmlD1E1Nt6AVHFpPV3gQZ5HSSkwj3OI3mAAcLi3aLoqTQLkm/hPapjRaxvyU6cHJ3/oMpJKwkAXgfntQEkdZ5AHAaovIa68zZNvfEl0Hhquh3XuVv8AgmtQaePa6ZMXgeCju2gN8tLoIMDXxT2HrMLrtII1ixB9iTE7La8lwneMmWm/gbKMlUnG6lcqssXqcKwAymdBf1ImvqP0geCbbQDWy0HeJ1EHviwTtLHEy02PjCC3tN2/YD5iD5k6es/4pylWYDnJyk8s0wavk7ucSTx05hO4gNcA6QOyE0Go+3fhsDV9x17p0HITmorMQ2IaIvcDj4qDXrVC62UZgW8U6aLiwbpEkdk8ISSrzk7xvoOqSjuS3PDpGbfSEe5NDY1MXLZyMEyAeEKFRxLstWnvCffizN0kMSrXaDKnJPRllg8IwAlrd0HSLdsLhX3bZAeCYp4jq2PcjrvG7cW4yvSVTNG8dGjmcddR11TeFkFcDcOkjJQWETIkcFPo72cT+eaNOtKXuRpQS2M+/o2KpG+4wJiDGd8j3LlftxLXZQSuR9D4KKpUWiuV7sON3ekkaNN4PGdUlPEfOFsZN3p58uGa5cvJeky61TuSzV6sx2pTUkB3dGi5cuq7sRsHTw7TJgSczqVX46iA5rRIE5dphKuS1orppj0pPMLW2a1rZkkiD7FJwJDmkkawuXIU4pVElwGTbjqHi2QwkaA27lX0cYS4NyBZJixkGM1y5SxGlRWDS1iyXU2fPpGIyj3oG0IAbw14zdcuWcIpXsDMxKo6pEmxz1TlLaJa0CJ0/wArlyGZwksvAWk1qHjKpLmNkibmLTyUjyDAI3fBIuXVS9TlmIy0SsVVfFHyvk9N6J7eStxTAAAtfNcuUMPq5lK2iQy+o4OImRHBRX1iVy5LNu5opFnQAiY0CiYwlo3mmOWi5cuvEf7JKlrMNmKdAJ1MKrxQLKkzO8excuXFWblBXOikvUyQ+pvMg9qpzWMGJHeuXLnrPZl6PktMNW/Zy6Lwq+hjSarW5C8weASrlecn6F8CwSeb9yXLTcj6Z4xBiE7SaAXNjKLnMrlyvTSbIzZHFSHK1pGWR3LlyOEeskLXWiFpaCBAIi2vFR9sbQdTDd30jC5cuvM1SbRGCvOzKZ1Wb5E5lcuXLx5rU9SK0P/Z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8" name="Picture 6" descr="https://encrypted-tbn1.gstatic.com/images?q=tbn:ANd9GcT7BB1CrXy8QSNQ-QnW7rUgMhG0IMryBXCywVzwMzpIvtWrF2MOG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96316" cy="263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60" name="AutoShape 8" descr="data:image/jpeg;base64,/9j/4AAQSkZJRgABAQAAAQABAAD/2wCEAAkGBxQTEhUUExQWFRUWGBwZGBUXGRoWGhcYGBgXGBgYGBgYHCggGBolGxUXITEiJSkrLi4uFx8zODMsNygtLisBCgoKDg0OGxAQGy8kICQsLCw0LCwsLCwsLCwsLCwsLCwsLCwsLCwsNCwsLCwsLCwsLCwsLCwsLCwsLCwsLCwsLP/AABEIALcBFAMBIgACEQEDEQH/xAAcAAABBQEBAQAAAAAAAAAAAAAAAgMEBQYBBwj/xAA8EAABAwIEBAQEBQQCAQQDAAABAAIRAyEEEjFBBVFhcQYigZETobHwFDJSwdEVQuHxYpIjU3KCsgdDov/EABoBAAMBAQEBAAAAAAAAAAAAAAABAgMEBQb/xAAoEQACAgICAQQDAAIDAAAAAAAAAQIRAyESMUEEExRRIjJhkeEFcdH/2gAMAwEAAhEDEQA/APcUIQgAQhCABCEIAEIUbE42mz8zgDy1PsEDSskpqtWa0S4gd1nsfxt5Ia3yZpjQkxMfRU+G4pIc+oZdHcjuLmNbws3kSN4+nk1Zq6vGqYByy4jbT6qsxfisMB8l9rzbcrOVK7HGQC0u1gyDvJvy7+iSMbT3baQBAkk9ufdYvLLwdMfTRXas9A4fj2VmB7dN52tN1muMeNm06jmU6Zfl1dtP8dVQYmoZtmYTENGmXawKaqcPaKZqFxdA8x5nQaRBVe62tEr08YS/LaNLgvFrn085Y2N76XtobeoUseKmkw1oceQJ15aX9Fh8Hg8rX+YHM0BpJjKbGCPQwrHB4fJBa4lrIJ1lxuYabzppba6hTmbSwYe0jXUfEIjzMjY5SCB9CpLOO0bSS2dJH8THqsqawc3NnEkSRFyZjmYsD9hQq9dpDCTdzogd4k94Ve7JGa9LCR6SxwIkXB3SlgMFxKpSsx1txqPQHRXuC8SiQKg/+TZ+YWkc0X2c8/SzXWzRITdKqHAFpBB3CcWpzAhCEACEIQAIQhAAhCEACEIQAIQhAAhCEACEIQAIQhAAmq9drBLjHz+Sj8Vx7aFMvdtp1KxNbirnVpkkupw02IGbW3LRZzmo6N8WB5N+C4x3iImcnlaJ5ZjHzmxsFVNxGeCPMDcON5nMbC8mY1VVicQxvkeTm1Y4z/gtIP3CjHE3/PETZok9SwyYklc8pvyd8PTqtFjguMm2ZrS5rnAnmb6kzsfXoqvGVCwl7PK3Nylzb6A6/Pko2L4iDDwDmAylwMF3InadUzT4pDgcuZoGk3cIMydz1Ut/Z0RxNbSHziTUMyR139R/CcpmoDJyE6jzw4zabXUKs5oc0sJggECb62B7aJ1uMjSBe5JMk9SpNH1ok0W1CHPdfaC6TrBN9lp8PT+NQgugizwDyBiRygj2WDdiHgkgkdiRp0lW3B+NOaZN7QW/lDv/AHWvEd0QlT2RnxOUbj2h7hDXZ4llS5kGQDaLOjkpNfiTh5YDSBoDFtr7WBvyVUce99Y0sxY0DM0NtmO0EevNO4PBCq8uc58uaCHHbL5SNB3vCL+gcUv3JjPiVCTZpIsAY0kXtcW1UgsDWuGa50JuAIsJJ+4CViKLmMJBNQjnyGtmjWFXjE/E/tAERrBnqZ+4TeuyY/l10WYda8SAAcpsYtIGwlDDAEevP0sqPFYxlJsAzUGt5GupHoqWpxd5N6h+keyzczaPp3JHo+A4g+kZafLuCNevT0Wt4ZxFtZstsRqOX+F4SzxC9ojMXevUT9FY4Xxm6mbi+x0PuFpjz8ezLN/xsp9dnuSFjOBeOqVUQ/8AN01PputZh8S14lpBn39l2RnGXR4+XBkxOpofQhCsxBCEIAEIQgAQhCABCEIAEIQgAQhCABCFD4pjBSpOedhbvsk3Q0m3SMH464q41gAfKyRl1k2mfn7LN0sfUaLPMDSYkA7aTH8JFetJc43JMgnfWSQomIeHEkDKP07A9Oi4W7dn0WLEoQUaJGO4g99rai5tpuolbEEi9x7XsJSarv8Aenz3REDK7Q6HqkzWKUfA46qBlabCTtq42klcfQ8xE317e3RKwrJl7z5GflNrkd9hzTFfEFwF8rJ83MjkNDKG9Ao70cw7m5WMdNpuBmFz30BKec4DS59gP5UbEMDQYE2AaIjX7uu0W+Ucxrr6qU6LcV2OOp7Ndmv126KRhXFsE7bke1wmha4/hBrGDO5Gnpr1QyKLP8c2xDBbppodfQKywtckuOmdohpj5ct/dUT63wvM47WaLRbf3VXX4o5zszXHMOXz+X0S5fRPsczY8S4oKdNsOEuuCN2i/usnX8RVCCP7TtAjnNt0itjm1i1rpb+l19XagjlKqsVQyOIJM6EciBF56hKW2b4cUYra2P4jEgwQItBuT13VY+vfvzT4B02/kKXw6iLvfdrbwY1id9P9JJFylRBFF0ZogfqNh6Tr6KHWLibOU/iGOL3S4AjYXt7FRapYdLE7RpyIMqtE3NjvD65m5iBqtv4Y46Kb2Eue0g7ukFefBo10M9lNpVbamdRdLp2jSSWSPGR9HYDjlOo3WHbjX6KV/UKfP5FeN+FONNOWJBEAkSQdrjnstceLmYyO7ytn6prs8HP/AMfwlSNuMfT/AFfVH46n+r6/wsUOM/8AF3yXRxkfpf8AJT80w+IzajGs/UPn/C7+MZ+oLFf1gcn+wShxhvJ/t/lP5qD4hs/xbP1Bd/FM/UPdYwcYbyd7Lv8AWGb5v+qPmoXxGbP8Uz9TfdH4ln6m+4WN/rDOZ/6rv9YZzP8A1KfzF/BfFZsfxDP1N9wurHf1an+r/wDkoT+Yg+KzbIQuOMLtOQAVQeLBnoOaNNz+/ul4biPnfS3zEjsbkfNOV2BzS07iFhLIpKkdGODjJNnl2KZ5bx5BcjlG8KurVpJAPlmwH7qx4m1oloFySD3EgKpojLGbW07gLlbdnvY5JoU+g4EOg2v+ygYm1XJU81w4N/VP9s8rXWmo49mVzCHQRY2n/SyfHMQ2piWNoyMky4xc21jlCTZrC5XaLOvXe9tyLWOUQ1omwA0EKM8DMI/KNTqSe56pYDg2JLtTA3K6ajbAyOu3KSPmgqKpaHadT2K6SBrYH1905imMYcubMeggX76phteY8ovvrFxaUyFTONJJgf7nROuqfCbJgnbvql0KQY0fU9/v2UDiVRxD7AaGZkQCNEm/A4q3/CJjqpebmzribXGs8v8ASQW5TmBEPFidiA2Zj2Uf4sDLZ24jb1K5XriYbABAtqARy9z7pLo28jzr23/i3unHV3HVpLgQMwuSOTudt01SDnXtG5Pl257n+FKoYqBAA/5bE6e1ryEJCk/ob/DGSSIFrDcXkWsDYKwwOCbVcWhvlFNxIJiCExVokGWmQ5oOWZBMCR7gqQzFCkMsguePNzDdQBv9hWkkzCVyWiur8AcWkslsczb0VM/Bva3MQL7gzothh+IGxlsczvreDqmauFYf7DfdtgU3XgmLkuzIg/qv+ydoVY/KBbQqVi8BlcI0Ox2UZ1At99VkzphsueC400qoM2MZuV42Xo/Bcd8ZpJEgGM2mbsF5NQsvRfCNN5YXuNjZs/VZSfgj1eOLhyZpsgSgwdE016UHKVR5OxYot5BdFFvIewXAeiWAnSEcbh28gknDN5D2TrT0XSqpCsaGEb+key6MIz9KdXEcV9DtjX4NnJCeXEcV9CtmzUXEVNQmKnEWtJFyZPomRiZ1tPNenOa6POjAzvibDOY8VWEg6yOYVH4q8V1BhIpNLajzlc4f2Dct3vp0W6xDWvaWm4WL4vwpocWEghwsN+8Lgnabryd+Fx1yXRisHXfSpMzAkEENJ7ydeUwov4qX9Ve+Mca1tFlJtF4yPbNSPI0uB8ocdZ5D1WSpU5eSSRe4S2j2PT8cibLXHYqKXlu51h/tV/DsGWnM78xM/wCFfVsJ8J7qchzbEGNWuAcD7FcFMcv5TS2WprjSGWybpt51toI53lTWBNvgiPmrolTIxqSZJ0sSdxZS8BT0bsTvt1UQtI5a+6m1qgYwi5JB0i0a67WSbDjbIvE8SbBp2PuNPdU1eqSZ7XEXty5WI9E5iHAxBm310/f3Ud2YG4AvvFjHySRq0lpHJb15O6/YQ7EbNAGmwmRokvoveSWMOWxtpNgYk/cpDMG+YIg9SAZ7ap7JuIo1HvcBJLjoCd9tdCn8IXMcMwIAIBm2liCNd1EqtAdFz3EXt680/XpvJJdaTeTJHprogFvvokMxDQMpJyge56DYJGFxfmJMSfUchE9l13DBVIFPM2ACXG4Ii56GZV5gcI1sNaIBGoj3J12SFaZAp0s8EtcOUeUfOymYXCPBOV0tAvIkj2V21rJAFmNLcxIuZdEgfeyaqsBdmJyDM+QLTl0HLmFXFmbyLoiHgRrNzfEAg6ASes36KK/woXflqtcJ5Rf0lWf4sNmd4dHYQb8zPzUSrXkucyRIymN9pPLZNxiKMp3piuEeHmX+PoLAAmJGpkLX4dwY0NafKLALPNxRbA5m7dItrO0qS/GgEloMW0NtYjad1i8PlMyy8p9sv6dYfcJwNHVUZ4i5pEwB1BS28ZG4Igxr/hR7ckc/tS8F2GpYb1Kr2cRpwCS4T0n5gKwoFjvyun2RwaM5Rku0dDTzKU5yV8FK+B1KdGdjYcDuF1Ofh/uEr8P1VUwtDc9UJz4B5hCKYrRa13Cc3PVV1R8mSpld3lVa6rsV1N2jlqgL0xVdvYpTzyCYcFyzZtEq/EWGbUoua78pF+4uCOq7wfwpQpMY4081QiS4kuEnkDZJ45j2ta1ggueQ0N7kCfRajE1A1uXcj2G5U4u2bSnKMVT7MJ4k4TVdUNSjDg1oBpz5jlkSzY22lZtmLn6djyW9xvEGAkaRoZXlXiesKWJJafK/zdnb/wArSt0jq9LmtcZF7TxViP8ASdYZE+iocJicwmVZYbEgtLecEdxKtM65L6JAG9rfdvRNcZbYaGx0mR3Cdw71V4rFnNI9T9eyiT8GuNO7FMwTozmBeCD7yR+y48EtglsicrnFuaNh/HqoWLqeaJn7smXusCbk7b25ppja+wrvO5+fokPfOp2/19E5iWNjNlIkSIO97GVFfigGxl7HcfyqSM5SHKmPe+G6kwLAAnlpqtNwfhLQAXjO7cewgepTHhbhbTSFX8znSJOjQCRbrZaYs+G8tEQ1wBdpDYv68z1S7ZHKlojY3DBr3NbHlF400mPeR6JD7CJGVpcepnLA66Qma1VsviYzEtHMEmJ9D8ykEiIvmmSP2JKC0nSLLimLBcBTgsyxO4kQWmduiao1QB5jmOxiR2v3KYptcyk50wCYjn76pmk+4bPlcbnrobeqq3ZCgqpeCRjKGeKjTGY5cpM3aBoTsRGqbZmAs0k2tfYx7aWT+OMUhlFhUMxp+UC/sorcxIDZ0vGpSemOO0SQ/KTqC4TaR2t6bq3w3DnFrSYp6kg+Y33PyunMLgMjMzoNwBNyJ790Or5XFxuTaCYGXchUmzCUr0hFDC0nZg5+YyYcNLCTI3vKaw3Dod5oLLkEfc+nVN2bVc1phrpJ28puYO2qmZzkEmOZ0029iihSbXT7O4jFVGAESGSIm9o5BOMxmji2J5a23MaKBRx4Lgx4jpsQZuDvsm69fIGAi5MW0AB+sn5oUUga8UaA8Qc0+Z1joNZ5HunP6qWk5gS0CSdI73WfOJMZjcgG+8ATA5JReTAG+smS1piWz73VOKMeC8mo/q1K0ktzaHUe4UinjaZJAqNkbafVZFgHQE6xraxAHIzNk4+sGFpEXc1pIsQ3QTBveyngS8UX0bUBComVi0QHEAWAF0J+2YcCt8VcccXfBpHQy8jmNgeidwmIe+nLtt97aqpY2nTJNR0drn5Kq8QeJDVZ8Ok0sZNzIl/QgaDouGPOT5MM2XHCPHsfx/jP4TsucHuP30Kqsd4/Js3zH/iqJ1IO1F+1vVSsJwxgOZwA5kGIC24Jrezmh6qN9URuF8QrVsbQdUP/AO1gjkM4XsHiLiMTHKPv1XmjMZh2OY7OMzXD+0zrbzaK7x3FC90NaXkiYANu+yzeRpUlR0SyRyVbIuOxJMlZHimH+K4Eu0NouSp3GcbUf5YyN3i57WUCg4DmStMMGvyZhm9TX4w/yRqeINO39pVng+IBwiAb/d0yMCKljI6/4TTeEOpu8rp7/wCFs0qNvS+vcVxyM0LagyOLdhpyVLVqSVJo4sA5Tvb7KhYoZSVjWz3cOWMsdxYPcDprsl0cVlBGVpk6kSRGwKrjXSPjk2Ek9LrSmZyyR8kyriiAYNjqFWV6vNWuE4JXqjTKOZ/hXWF8LNZBfLj10RzijCcrdIvuBM+DgqIg5iA6/M+YzPVwt0SKbiHHPJuZHM3n5qVjbNDeUAa/2iYHtHqq6qSfM6wJPyAt99U0aY1SEmqdOR22Hfol0aYJbJFiMw6De/0TLq+w3662iFx3lg65r9huD6/RFGyfgnVK0sc6NHC/eRv0VVngmB/jqptBwu0nWxG3YjaCnqdMZWzFpBGl5JM76f8A1T7JvicDh8ASfzPn0aDPe7gPRS+Cvh1wC4Nm2uo+apatRwGXXJJA1sSDtturTwjeq4mXA2BvyBPZKRMv1bLjF44sJa70nmqutXDoJzC9hrylc4xUJeOYOnMRqfvdJwuGMCfy5iJ5GBP30REjikrJj8KHlzwSDJaRMRDYb3KaxNYMAzOIl0G/IRMH7um62JaPKA57i3RskzBknYa7qsplz3Bz7/3AG4jTTfRU2kOEW++iWA+tlN8tPduzRv7pXFKNQFjtQRYzr3BVjQwbXUfiNcWnYNIEgG7L9rKPxai+qA9kH4bZINnAdBvpPRDWhKS5fxDOFL2tJJDWlwtycYm/KDKtaVUPYRs+xJ12BMDY29SFS8Pr5wGnzRoDoet7H/KnYbGEjMGnaI1taSOUg+ycWTliTabiHuhrjlEbCNRAPaDzTeJDC+crmu8suaZ81zBaYkWlIoYgToAIcT+bWT7zdOOqNeAL3nM3QgRYADqdVZlTTOVMK9xJznWJa4tBjeIQmMSHyMthGmUm/ohI0SdGQxfFSbW/+Mn2ULM4n8p+itXuAFrfz3UeviW0gS6C+JiYaO537LD/AKPlzmF4e91ycjd3KPxDEUqbxT/8mWASdS4mbyTYKqxXFqtTyhzoEm1vYbBIa0uOZ0knUuJJKr277Li6NPwyrRALqTc1SzWZho5xgEk9Sn6eLOGriHE5vLUB2f8Aq7E/UrOYPEFhBaYLXAju2/tZb3F8IbiqZxDbB7Z7ECb+ohYTjxOvFk5X9oovEB/82cADO0E8idCfkq9rGk9FOxOFfUosLZcWWcBchpiD2/lVQwtS8NIg3m1/VVjlo5s/72umWVCiB92T5YDsCm8JReGgOIJ6cuRVjwngtSs+Q1wbu7Rtuu5VyyInHDm6sqquHa8FoEco5+ibq8Br1ruEbSIk8rbLfUPCuXYEq2wvDsuoWHKbZ7GF+1DinZ53w7wNpnkrRYLw3Tp6N+S1raPRJNLp9+6p2+2N5WyjODA0CpK+ImplGjDfqdP3K1XFrUnkWMfe6xVMRMa3QonT6facmW+LecgIs0chJOoN+8KpqNzNLTBcAZ6QZkH75KXh+IvYIsWzYdDqlcQogMe9ou4TOoAjbqdPVbRl4ZstaKSrRcKbXfqJ62G/S5j0Tznyxu0TPobab+ZdFB7mAReCe4O3Q2KTUwj2Nbzgkt3EmLxoYvdUa2vLGHV4eJOYZj9n73XRxKInzag7TEQSekJNHCPNRogEA3vIvvryVVjjBcBzifVJ2i04S0O8Q4mx0wyDNjJ05RutX4TPww2Yki86ybkLC8Kh2IYCJEkx2BW6pHKwviToOh3JUyM3VUNcXcDWJHSf3KjYjiPmFOm6BEuPqYj0UPFh7vKy73GT0ET/AClYWgGflu4xrzQmy1GKWy3o13U3ZmAZgJLi6Bpf0P7qqJqEl8QCZzSJBN4hTfgFzpzQSBGgB2I6HaeyisrWdyIiFZEWl0TcCxpJDnPDC0yG+UEgTedNrq24GMsM0AuIPPvcmyosPXLbWjeLGD9VZ8GrQ+D5piLaROvuqjojLFtMs8ThQ0OLBBFy0aFp/uA2vqE1SyeZgDQYBJOkzPmjopmJxAYA65dZvcclW48tp1qjW/qDh3hpynp/KqSo5YW9MWKQmT5HRF7+U6N5Nn12UI1Ph3Ig7i0i1/Syk1CXZRu05iZ/taTDepB+kpdZgcwZhN4kWIESRGhkgW/lKjVOuyI3GQBmkGP+JPqZ1XVFx2GGcm4m4iSCDoQeSEtl/iUvGMJVp1SxzCXWs1pdqJtGqVxPw29lNlTEvbSBk5TLnz+kNGpiOy9iOUmRE84usR458O2qYjO+o6fy2ho6cmgLCTaR4TwqO0jyytE+VuRu3M9zv9EmpMQNTr0U+tTyxP3tZOVeHEiQCGzGYi3OO6tTOP8AJ7K6g3bXpz2/dayjxCuaAoh2RgEZdPL1OqrsPhgIj/tyH3Kk13ANOtttMx69VLdiUn0hyjWyixcNRIMSBsU5TqjZNxLTIsRPODIE/NQ3Uy0yCCPkfdTdCu+y6aRCbq4+q2C2o9pHIn6Sq9mIdsPnIP1SsNRqVnhoAa46AuseglN1VlQTbqLN/wCGfEArNDHPDqoFxGWQN436wtEHLDcC8KYim9tRz2MjWPMSNxGi27WgcyoR6cFKvyB5XlvHMVjG8TBBqZA8FpE5DSBuI0uJHcr1F0JosbtCpSo0RW08Tnb5mkA7G6yuNwxpvPLbqFq+L46nQpl7yYFoAuTyCrcHj6GOpuyyC0wQ4DM0m4IixBUK1s3xZOL/AIZwu7cwpNPGZAA93lJiDoO/Syb4rw19E/qZ+oD68lVtxjbyR0k/VXaO6NS2aPH4z4Lc4GZzrNgSBN+fm05bqgx/EXuaMznEm7o6yL9YOnVSuH1jVim50D+xwFhEmJUDjFEh7i0+U6EzMiLRzK2U7QvbUXsg4qsc05rkbiIGygnGyCHCRzOs90rFk3B1FrxtyVe8EwnY5Ki78PUWF5qAGwiOp/x9VrcOTlcBrIP1H7rNeGKXkO0uV+yre1h9VnJ2wqlQlrvhl0Rc6xoeXZRXuvb3PPkpuNw1jHcffyUHDsJcJB+n+lSHFrsVUxJ8p166HqDH16pVSu1zW+XzhxJP/GNxum30wDANt5t6G6ccwQJJ/wCJiJtp3VBoWKbYa5pjaBy09U9R8sAaRsPmI10lMspwRFxALbXvrA3vr2T+IxDpM3jbaIEjp02sgV+EW9JjnDzntOhPr0j2VFj6tQ1iXNlxMHYAaAz6K2ZicwGZ7WjbNN+3I20TVVrHvOYza+WAY7cvmq8GKuMrIWHxTrh1nQedzJi/eVZYfEQxpJsMuba92kmeY36BQsXw6mwAtcSw2mRIcCYkakbJynhqcEPL2zYFsObEa8+Vkuim1JWT6Qa0ZXBhjSHDTYXIQmHYJr7iHWF8wHXRwkarqezK4m+ZUHL5JjGYdlRpa4SCII5qEzCVf1uHqVx1KsP757wuXk/KOPivsaw/A8MyMtJgIvMSZ7kFQvFfDfi0YAzFploBgciTGtlOZ8Ybg9YRUfVmCGEcoP8AKi/4NwtVZ5jVZEz2H7qVQ4PUqUy8CABmuNgJI+S11Xg1M1M5oieUnL3i4VhRrloyikIiLGB9EOVs5sfpFHb2zzOhxCnESTzP8LuCq/EDiGm22s/5W1xXB6DwZoBv/tj+FKw2HpMaA2mWjt/JSlO1oI+jS7ME6g4OH/ic4E7Tfpa49Fv+E+GcOAyq2m4OsYe5ziDyg2kJ6k+nOjhHT+FYU+J0h/cf+pRB3+xtHCodImxCS533H8KM7i1H/wBRo7pYx9OPztPZa2iqf0D3ctehVZxnjdLDAGqSJ0DRJPWNhfdWLsS3Yj3C87//ACVhahe2u1hc3LlOW+Ugk7XAMoik3sZf434PEaDmMebXtAex14kcteipeCeDn4dxmtqdgbxpIVL/APj+tUbVe8g5cuWOZJB06QvTaAJEwR0/2pnpuKZcbSsjNw0CP2/ZVvEOC0Kn5mNn2E9TC0Jb0PoEg4ef9Ss6GpNGBxHhQsOai4sPIOKjRiGTIDwbHMNfvsvRTh29fZJdgmnX7+SLkbwztaPMsSA+AWFnQCb9IUrBeHH1LwKbeZu4rfNwLG6e8BMVIvcpucvJb9Tf6oyb8B8EhjT62HfRdp0ydlP4tTOYGDEbqKyq3Tl9VcHo6ItuKZYmm0sAuHD5/wCFX4nBlvm5m3L5p7CYi8TfbkpxaKjZsSDPodQFtFmTuLKWpRDSMwA1kXnWP4SntGY5dSJa2LkwNt004kE5m+bYdO2/opNCiBTzGSS4ZOg3ErTvovrbOvpthozEWsReDm0F+t0nOR1A97mLO012KmU6janle0A3ioLiY0d7WKiU8JmjJVbncIy6NfBjcWPToiiFL7JVD4ZBc1zhaHMcBEbtH0lQcewaOa4QAWvLQCCZgEz52zF12k5oezNlANnAG/lkHMOenWwV25wFMB1MmmPyvBzW2trH0QlehTfFpoog0vczOcrr+YiAf+RMdgpP9PqNJDjTLH/pmA4/ldGmtvbmpFDgjS3NQeC118juu2YX9xsmPwTpA+C8/qBcDyhzeRsig5p6TJjabiBDC3KMpEbjXddVRxHE1qb4fTdJAILS6CIgaHW3yQlzZS9PKStNf5/2eqCrsEouH2E216VIUJnknc4QQDy9kie30+iVA+7osKOCkOhR8Dp80v1CCgBj8GI0TQwrd/v2UvOkkSlSHsiOwLdQPqsb4+fUosaKTXEOnMQ1x0iBIBjUreNbCVJ5pcUVGbTPHPCmNcajmvDoIuXB1jMCJ21W+pcODhaDZaQhILByH0UvGmynkZRO4OOgsmxwg6Ztth/laDKDt8lwt6Je1ESySMs7gcGQPa30UPjNV2Hphxc65gAHeJ3WzyKt4zwajiWhlXNAMjK7KQdNfVT7aLWR3sxXDvEL3vDc7gXGBBBHY2sr0OxG9QxygFIoeAsMx4ex1WQZEvaR/wDVaGjgg0an1hDhvRTyLwUoq1x/dp0j9kh2MrSbAx0I+gV86mOZXG0x9hTwf2Ln/CiOOrRdrfYpg4qp/wCm2eYlaKpTCjPoDWEnBjU19Gexb3ObGQ+839brPVg+kXZrTETdbitQ5z7qBjMCHWN0LRvizVrwZFnEmjceqm4biPI36JPEvD5nyj2CphwyrScHBjje4INxyWiaZ0e7FmwOJZVj4g/LYPFj6qUzDAtytIOt59NOfVZ3C4iRIBB3BsR6K0wpM791pGVFcE0Kq4U0wCZsZBFnDcgRqDyUfE4Sk58OcW7iBsbyOqvTxBgPmaHTqU1xPBsqta8SRtFojsFpyTM6cXszorGm6KtMOa+ASbzE5XCN49bK6ZTYxoqU6tQU4MwC4NO4cCLDus9WwhYXlwlrTM6gBRcB4raxws8t3FoI7Sl7leBzgmlT/wBmge6nmGXPVBBtm8zXT8wnG1XucMtQNc0GKYsY3F5vbdVVXxKwiKTSyeTQ32IumPxZc6QIJ1PM8+/VRLMl0KMfL/8AS24jx6q1waymyplABc6fzakW7hCq20HDmhYe/MOMPo9efSdsQVz4Z6IQulnkiYK4HdPmhCkYOqRslCoOoXEITEcNT1Sm1AQhCYCp+/sLhQhMAjrCEIQBzKgtQhIY28rreyEKR+DhSCChCBWcDSuwuIQVZwhMVKaEJMEMuYO6YqNQhQUiJUI5+kSm/LsPqhCzNUQ8ZgQ8aX5hZziWIdRkH1hdQqizqwTd0VTuPAaz6K14R4kcJDC2+oeDB9kIWzRpLI32R+I4+rXzNBa1rpnKIzSjhnhTPGnuhCwcndGeR0rRrcB4OogeZpPqf5VvR8L0ALNI9ShC2hBPs4ZZZ/Y+3gFIf2/NcQhPhH6M/cl9n//Z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2" name="AutoShape 10" descr="data:image/jpeg;base64,/9j/4AAQSkZJRgABAQAAAQABAAD/2wCEAAkGBxQTEhUUExQWFRUWGBwZGBUXGRoWGhcYGBgXGBgYGBgYHCggGBolGxUXITEiJSkrLi4uFx8zODMsNygtLisBCgoKDg0OGxAQGy8kICQsLCw0LCwsLCwsLCwsLCwsLCwsLCwsLCwsNCwsLCwsLCwsLCwsLCwsLCwsLCwsLCwsLP/AABEIALcBFAMBIgACEQEDEQH/xAAcAAABBQEBAQAAAAAAAAAAAAAAAgMEBQYBBwj/xAA8EAABAwIEBAQEBQQCAQQDAAABAAIRAyEEEjFBBVFhcQYigZETobHwFDJSwdEVQuHxYpIjU3KCsgdDov/EABoBAAMBAQEBAAAAAAAAAAAAAAABAgMEBQb/xAAoEQACAgICAQQDAAIDAAAAAAAAAQIRAyESMUEEExRRIjJhkeEFcdH/2gAMAwEAAhEDEQA/APcUIQgAQhCABCEIAEIUbE42mz8zgDy1PsEDSskpqtWa0S4gd1nsfxt5Ia3yZpjQkxMfRU+G4pIc+oZdHcjuLmNbws3kSN4+nk1Zq6vGqYByy4jbT6qsxfisMB8l9rzbcrOVK7HGQC0u1gyDvJvy7+iSMbT3baQBAkk9ufdYvLLwdMfTRXas9A4fj2VmB7dN52tN1muMeNm06jmU6Zfl1dtP8dVQYmoZtmYTENGmXawKaqcPaKZqFxdA8x5nQaRBVe62tEr08YS/LaNLgvFrn085Y2N76XtobeoUseKmkw1oceQJ15aX9Fh8Hg8rX+YHM0BpJjKbGCPQwrHB4fJBa4lrIJ1lxuYabzppba6hTmbSwYe0jXUfEIjzMjY5SCB9CpLOO0bSS2dJH8THqsqawc3NnEkSRFyZjmYsD9hQq9dpDCTdzogd4k94Ve7JGa9LCR6SxwIkXB3SlgMFxKpSsx1txqPQHRXuC8SiQKg/+TZ+YWkc0X2c8/SzXWzRITdKqHAFpBB3CcWpzAhCEACEIQAIQhAAhCEACEIQAIQhAAhCEACEIQAIQhAAmq9drBLjHz+Sj8Vx7aFMvdtp1KxNbirnVpkkupw02IGbW3LRZzmo6N8WB5N+C4x3iImcnlaJ5ZjHzmxsFVNxGeCPMDcON5nMbC8mY1VVicQxvkeTm1Y4z/gtIP3CjHE3/PETZok9SwyYklc8pvyd8PTqtFjguMm2ZrS5rnAnmb6kzsfXoqvGVCwl7PK3Nylzb6A6/Pko2L4iDDwDmAylwMF3InadUzT4pDgcuZoGk3cIMydz1Ut/Z0RxNbSHziTUMyR139R/CcpmoDJyE6jzw4zabXUKs5oc0sJggECb62B7aJ1uMjSBe5JMk9SpNH1ok0W1CHPdfaC6TrBN9lp8PT+NQgugizwDyBiRygj2WDdiHgkgkdiRp0lW3B+NOaZN7QW/lDv/AHWvEd0QlT2RnxOUbj2h7hDXZ4llS5kGQDaLOjkpNfiTh5YDSBoDFtr7WBvyVUce99Y0sxY0DM0NtmO0EevNO4PBCq8uc58uaCHHbL5SNB3vCL+gcUv3JjPiVCTZpIsAY0kXtcW1UgsDWuGa50JuAIsJJ+4CViKLmMJBNQjnyGtmjWFXjE/E/tAERrBnqZ+4TeuyY/l10WYda8SAAcpsYtIGwlDDAEevP0sqPFYxlJsAzUGt5GupHoqWpxd5N6h+keyzczaPp3JHo+A4g+kZafLuCNevT0Wt4ZxFtZstsRqOX+F4SzxC9ojMXevUT9FY4Xxm6mbi+x0PuFpjz8ezLN/xsp9dnuSFjOBeOqVUQ/8AN01PputZh8S14lpBn39l2RnGXR4+XBkxOpofQhCsxBCEIAEIQgAQhCABCEIAEIQgAQhCABCFD4pjBSpOedhbvsk3Q0m3SMH464q41gAfKyRl1k2mfn7LN0sfUaLPMDSYkA7aTH8JFetJc43JMgnfWSQomIeHEkDKP07A9Oi4W7dn0WLEoQUaJGO4g99rai5tpuolbEEi9x7XsJSarv8Aenz3REDK7Q6HqkzWKUfA46qBlabCTtq42klcfQ8xE317e3RKwrJl7z5GflNrkd9hzTFfEFwF8rJ83MjkNDKG9Ao70cw7m5WMdNpuBmFz30BKec4DS59gP5UbEMDQYE2AaIjX7uu0W+Ucxrr6qU6LcV2OOp7Ndmv126KRhXFsE7bke1wmha4/hBrGDO5Gnpr1QyKLP8c2xDBbppodfQKywtckuOmdohpj5ct/dUT63wvM47WaLRbf3VXX4o5zszXHMOXz+X0S5fRPsczY8S4oKdNsOEuuCN2i/usnX8RVCCP7TtAjnNt0itjm1i1rpb+l19XagjlKqsVQyOIJM6EciBF56hKW2b4cUYra2P4jEgwQItBuT13VY+vfvzT4B02/kKXw6iLvfdrbwY1id9P9JJFylRBFF0ZogfqNh6Tr6KHWLibOU/iGOL3S4AjYXt7FRapYdLE7RpyIMqtE3NjvD65m5iBqtv4Y46Kb2Eue0g7ukFefBo10M9lNpVbamdRdLp2jSSWSPGR9HYDjlOo3WHbjX6KV/UKfP5FeN+FONNOWJBEAkSQdrjnstceLmYyO7ytn6prs8HP/AMfwlSNuMfT/AFfVH46n+r6/wsUOM/8AF3yXRxkfpf8AJT80w+IzajGs/UPn/C7+MZ+oLFf1gcn+wShxhvJ/t/lP5qD4hs/xbP1Bd/FM/UPdYwcYbyd7Lv8AWGb5v+qPmoXxGbP8Uz9TfdH4ln6m+4WN/rDOZ/6rv9YZzP8A1KfzF/BfFZsfxDP1N9wurHf1an+r/wDkoT+Yg+KzbIQuOMLtOQAVQeLBnoOaNNz+/ul4biPnfS3zEjsbkfNOV2BzS07iFhLIpKkdGODjJNnl2KZ5bx5BcjlG8KurVpJAPlmwH7qx4m1oloFySD3EgKpojLGbW07gLlbdnvY5JoU+g4EOg2v+ygYm1XJU81w4N/VP9s8rXWmo49mVzCHQRY2n/SyfHMQ2piWNoyMky4xc21jlCTZrC5XaLOvXe9tyLWOUQ1omwA0EKM8DMI/KNTqSe56pYDg2JLtTA3K6ajbAyOu3KSPmgqKpaHadT2K6SBrYH1905imMYcubMeggX76phteY8ovvrFxaUyFTONJJgf7nROuqfCbJgnbvql0KQY0fU9/v2UDiVRxD7AaGZkQCNEm/A4q3/CJjqpebmzribXGs8v8ASQW5TmBEPFidiA2Zj2Uf4sDLZ24jb1K5XriYbABAtqARy9z7pLo28jzr23/i3unHV3HVpLgQMwuSOTudt01SDnXtG5Pl257n+FKoYqBAA/5bE6e1ryEJCk/ob/DGSSIFrDcXkWsDYKwwOCbVcWhvlFNxIJiCExVokGWmQ5oOWZBMCR7gqQzFCkMsguePNzDdQBv9hWkkzCVyWiur8AcWkslsczb0VM/Bva3MQL7gzothh+IGxlsczvreDqmauFYf7DfdtgU3XgmLkuzIg/qv+ydoVY/KBbQqVi8BlcI0Ox2UZ1At99VkzphsueC400qoM2MZuV42Xo/Bcd8ZpJEgGM2mbsF5NQsvRfCNN5YXuNjZs/VZSfgj1eOLhyZpsgSgwdE016UHKVR5OxYot5BdFFvIewXAeiWAnSEcbh28gknDN5D2TrT0XSqpCsaGEb+key6MIz9KdXEcV9DtjX4NnJCeXEcV9CtmzUXEVNQmKnEWtJFyZPomRiZ1tPNenOa6POjAzvibDOY8VWEg6yOYVH4q8V1BhIpNLajzlc4f2Dct3vp0W6xDWvaWm4WL4vwpocWEghwsN+8Lgnabryd+Fx1yXRisHXfSpMzAkEENJ7ydeUwov4qX9Ve+Mca1tFlJtF4yPbNSPI0uB8ocdZ5D1WSpU5eSSRe4S2j2PT8cibLXHYqKXlu51h/tV/DsGWnM78xM/wCFfVsJ8J7qchzbEGNWuAcD7FcFMcv5TS2WprjSGWybpt51toI53lTWBNvgiPmrolTIxqSZJ0sSdxZS8BT0bsTvt1UQtI5a+6m1qgYwi5JB0i0a67WSbDjbIvE8SbBp2PuNPdU1eqSZ7XEXty5WI9E5iHAxBm310/f3Ud2YG4AvvFjHySRq0lpHJb15O6/YQ7EbNAGmwmRokvoveSWMOWxtpNgYk/cpDMG+YIg9SAZ7ap7JuIo1HvcBJLjoCd9tdCn8IXMcMwIAIBm2liCNd1EqtAdFz3EXt680/XpvJJdaTeTJHprogFvvokMxDQMpJyge56DYJGFxfmJMSfUchE9l13DBVIFPM2ACXG4Ii56GZV5gcI1sNaIBGoj3J12SFaZAp0s8EtcOUeUfOymYXCPBOV0tAvIkj2V21rJAFmNLcxIuZdEgfeyaqsBdmJyDM+QLTl0HLmFXFmbyLoiHgRrNzfEAg6ASes36KK/woXflqtcJ5Rf0lWf4sNmd4dHYQb8zPzUSrXkucyRIymN9pPLZNxiKMp3piuEeHmX+PoLAAmJGpkLX4dwY0NafKLALPNxRbA5m7dItrO0qS/GgEloMW0NtYjad1i8PlMyy8p9sv6dYfcJwNHVUZ4i5pEwB1BS28ZG4Igxr/hR7ckc/tS8F2GpYb1Kr2cRpwCS4T0n5gKwoFjvyun2RwaM5Rku0dDTzKU5yV8FK+B1KdGdjYcDuF1Ofh/uEr8P1VUwtDc9UJz4B5hCKYrRa13Cc3PVV1R8mSpld3lVa6rsV1N2jlqgL0xVdvYpTzyCYcFyzZtEq/EWGbUoua78pF+4uCOq7wfwpQpMY4081QiS4kuEnkDZJ45j2ta1ggueQ0N7kCfRajE1A1uXcj2G5U4u2bSnKMVT7MJ4k4TVdUNSjDg1oBpz5jlkSzY22lZtmLn6djyW9xvEGAkaRoZXlXiesKWJJafK/zdnb/wArSt0jq9LmtcZF7TxViP8ASdYZE+iocJicwmVZYbEgtLecEdxKtM65L6JAG9rfdvRNcZbYaGx0mR3Cdw71V4rFnNI9T9eyiT8GuNO7FMwTozmBeCD7yR+y48EtglsicrnFuaNh/HqoWLqeaJn7smXusCbk7b25ppja+wrvO5+fokPfOp2/19E5iWNjNlIkSIO97GVFfigGxl7HcfyqSM5SHKmPe+G6kwLAAnlpqtNwfhLQAXjO7cewgepTHhbhbTSFX8znSJOjQCRbrZaYs+G8tEQ1wBdpDYv68z1S7ZHKlojY3DBr3NbHlF400mPeR6JD7CJGVpcepnLA66Qma1VsviYzEtHMEmJ9D8ykEiIvmmSP2JKC0nSLLimLBcBTgsyxO4kQWmduiao1QB5jmOxiR2v3KYptcyk50wCYjn76pmk+4bPlcbnrobeqq3ZCgqpeCRjKGeKjTGY5cpM3aBoTsRGqbZmAs0k2tfYx7aWT+OMUhlFhUMxp+UC/sorcxIDZ0vGpSemOO0SQ/KTqC4TaR2t6bq3w3DnFrSYp6kg+Y33PyunMLgMjMzoNwBNyJ790Or5XFxuTaCYGXchUmzCUr0hFDC0nZg5+YyYcNLCTI3vKaw3Dod5oLLkEfc+nVN2bVc1phrpJ28puYO2qmZzkEmOZ0029iihSbXT7O4jFVGAESGSIm9o5BOMxmji2J5a23MaKBRx4Lgx4jpsQZuDvsm69fIGAi5MW0AB+sn5oUUga8UaA8Qc0+Z1joNZ5HunP6qWk5gS0CSdI73WfOJMZjcgG+8ATA5JReTAG+smS1piWz73VOKMeC8mo/q1K0ktzaHUe4UinjaZJAqNkbafVZFgHQE6xraxAHIzNk4+sGFpEXc1pIsQ3QTBveyngS8UX0bUBComVi0QHEAWAF0J+2YcCt8VcccXfBpHQy8jmNgeidwmIe+nLtt97aqpY2nTJNR0drn5Kq8QeJDVZ8Ok0sZNzIl/QgaDouGPOT5MM2XHCPHsfx/jP4TsucHuP30Kqsd4/Js3zH/iqJ1IO1F+1vVSsJwxgOZwA5kGIC24Jrezmh6qN9URuF8QrVsbQdUP/AO1gjkM4XsHiLiMTHKPv1XmjMZh2OY7OMzXD+0zrbzaK7x3FC90NaXkiYANu+yzeRpUlR0SyRyVbIuOxJMlZHimH+K4Eu0NouSp3GcbUf5YyN3i57WUCg4DmStMMGvyZhm9TX4w/yRqeINO39pVng+IBwiAb/d0yMCKljI6/4TTeEOpu8rp7/wCFs0qNvS+vcVxyM0LagyOLdhpyVLVqSVJo4sA5Tvb7KhYoZSVjWz3cOWMsdxYPcDprsl0cVlBGVpk6kSRGwKrjXSPjk2Ek9LrSmZyyR8kyriiAYNjqFWV6vNWuE4JXqjTKOZ/hXWF8LNZBfLj10RzijCcrdIvuBM+DgqIg5iA6/M+YzPVwt0SKbiHHPJuZHM3n5qVjbNDeUAa/2iYHtHqq6qSfM6wJPyAt99U0aY1SEmqdOR22Hfol0aYJbJFiMw6De/0TLq+w3662iFx3lg65r9huD6/RFGyfgnVK0sc6NHC/eRv0VVngmB/jqptBwu0nWxG3YjaCnqdMZWzFpBGl5JM76f8A1T7JvicDh8ASfzPn0aDPe7gPRS+Cvh1wC4Nm2uo+apatRwGXXJJA1sSDtturTwjeq4mXA2BvyBPZKRMv1bLjF44sJa70nmqutXDoJzC9hrylc4xUJeOYOnMRqfvdJwuGMCfy5iJ5GBP30REjikrJj8KHlzwSDJaRMRDYb3KaxNYMAzOIl0G/IRMH7um62JaPKA57i3RskzBknYa7qsplz3Bz7/3AG4jTTfRU2kOEW++iWA+tlN8tPduzRv7pXFKNQFjtQRYzr3BVjQwbXUfiNcWnYNIEgG7L9rKPxai+qA9kH4bZINnAdBvpPRDWhKS5fxDOFL2tJJDWlwtycYm/KDKtaVUPYRs+xJ12BMDY29SFS8Pr5wGnzRoDoet7H/KnYbGEjMGnaI1taSOUg+ycWTliTabiHuhrjlEbCNRAPaDzTeJDC+crmu8suaZ81zBaYkWlIoYgToAIcT+bWT7zdOOqNeAL3nM3QgRYADqdVZlTTOVMK9xJznWJa4tBjeIQmMSHyMthGmUm/ohI0SdGQxfFSbW/+Mn2ULM4n8p+itXuAFrfz3UeviW0gS6C+JiYaO537LD/AKPlzmF4e91ycjd3KPxDEUqbxT/8mWASdS4mbyTYKqxXFqtTyhzoEm1vYbBIa0uOZ0knUuJJKr277Li6NPwyrRALqTc1SzWZho5xgEk9Sn6eLOGriHE5vLUB2f8Aq7E/UrOYPEFhBaYLXAju2/tZb3F8IbiqZxDbB7Z7ECb+ohYTjxOvFk5X9oovEB/82cADO0E8idCfkq9rGk9FOxOFfUosLZcWWcBchpiD2/lVQwtS8NIg3m1/VVjlo5s/72umWVCiB92T5YDsCm8JReGgOIJ6cuRVjwngtSs+Q1wbu7Rtuu5VyyInHDm6sqquHa8FoEco5+ibq8Br1ruEbSIk8rbLfUPCuXYEq2wvDsuoWHKbZ7GF+1DinZ53w7wNpnkrRYLw3Tp6N+S1raPRJNLp9+6p2+2N5WyjODA0CpK+ImplGjDfqdP3K1XFrUnkWMfe6xVMRMa3QonT6facmW+LecgIs0chJOoN+8KpqNzNLTBcAZ6QZkH75KXh+IvYIsWzYdDqlcQogMe9ou4TOoAjbqdPVbRl4ZstaKSrRcKbXfqJ62G/S5j0Tznyxu0TPobab+ZdFB7mAReCe4O3Q2KTUwj2Nbzgkt3EmLxoYvdUa2vLGHV4eJOYZj9n73XRxKInzag7TEQSekJNHCPNRogEA3vIvvryVVjjBcBzifVJ2i04S0O8Q4mx0wyDNjJ05RutX4TPww2Yki86ybkLC8Kh2IYCJEkx2BW6pHKwviToOh3JUyM3VUNcXcDWJHSf3KjYjiPmFOm6BEuPqYj0UPFh7vKy73GT0ET/AClYWgGflu4xrzQmy1GKWy3o13U3ZmAZgJLi6Bpf0P7qqJqEl8QCZzSJBN4hTfgFzpzQSBGgB2I6HaeyisrWdyIiFZEWl0TcCxpJDnPDC0yG+UEgTedNrq24GMsM0AuIPPvcmyosPXLbWjeLGD9VZ8GrQ+D5piLaROvuqjojLFtMs8ThQ0OLBBFy0aFp/uA2vqE1SyeZgDQYBJOkzPmjopmJxAYA65dZvcclW48tp1qjW/qDh3hpynp/KqSo5YW9MWKQmT5HRF7+U6N5Nn12UI1Ph3Ig7i0i1/Syk1CXZRu05iZ/taTDepB+kpdZgcwZhN4kWIESRGhkgW/lKjVOuyI3GQBmkGP+JPqZ1XVFx2GGcm4m4iSCDoQeSEtl/iUvGMJVp1SxzCXWs1pdqJtGqVxPw29lNlTEvbSBk5TLnz+kNGpiOy9iOUmRE84usR458O2qYjO+o6fy2ho6cmgLCTaR4TwqO0jyytE+VuRu3M9zv9EmpMQNTr0U+tTyxP3tZOVeHEiQCGzGYi3OO6tTOP8AJ7K6g3bXpz2/dayjxCuaAoh2RgEZdPL1OqrsPhgIj/tyH3Kk13ANOtttMx69VLdiUn0hyjWyixcNRIMSBsU5TqjZNxLTIsRPODIE/NQ3Uy0yCCPkfdTdCu+y6aRCbq4+q2C2o9pHIn6Sq9mIdsPnIP1SsNRqVnhoAa46AuseglN1VlQTbqLN/wCGfEArNDHPDqoFxGWQN436wtEHLDcC8KYim9tRz2MjWPMSNxGi27WgcyoR6cFKvyB5XlvHMVjG8TBBqZA8FpE5DSBuI0uJHcr1F0JosbtCpSo0RW08Tnb5mkA7G6yuNwxpvPLbqFq+L46nQpl7yYFoAuTyCrcHj6GOpuyyC0wQ4DM0m4IixBUK1s3xZOL/AIZwu7cwpNPGZAA93lJiDoO/Syb4rw19E/qZ+oD68lVtxjbyR0k/VXaO6NS2aPH4z4Lc4GZzrNgSBN+fm05bqgx/EXuaMznEm7o6yL9YOnVSuH1jVim50D+xwFhEmJUDjFEh7i0+U6EzMiLRzK2U7QvbUXsg4qsc05rkbiIGygnGyCHCRzOs90rFk3B1FrxtyVe8EwnY5Ki78PUWF5qAGwiOp/x9VrcOTlcBrIP1H7rNeGKXkO0uV+yre1h9VnJ2wqlQlrvhl0Rc6xoeXZRXuvb3PPkpuNw1jHcffyUHDsJcJB+n+lSHFrsVUxJ8p166HqDH16pVSu1zW+XzhxJP/GNxum30wDANt5t6G6ccwQJJ/wCJiJtp3VBoWKbYa5pjaBy09U9R8sAaRsPmI10lMspwRFxALbXvrA3vr2T+IxDpM3jbaIEjp02sgV+EW9JjnDzntOhPr0j2VFj6tQ1iXNlxMHYAaAz6K2ZicwGZ7WjbNN+3I20TVVrHvOYza+WAY7cvmq8GKuMrIWHxTrh1nQedzJi/eVZYfEQxpJsMuba92kmeY36BQsXw6mwAtcSw2mRIcCYkakbJynhqcEPL2zYFsObEa8+Vkuim1JWT6Qa0ZXBhjSHDTYXIQmHYJr7iHWF8wHXRwkarqezK4m+ZUHL5JjGYdlRpa4SCII5qEzCVf1uHqVx1KsP757wuXk/KOPivsaw/A8MyMtJgIvMSZ7kFQvFfDfi0YAzFploBgciTGtlOZ8Ybg9YRUfVmCGEcoP8AKi/4NwtVZ5jVZEz2H7qVQ4PUqUy8CABmuNgJI+S11Xg1M1M5oieUnL3i4VhRrloyikIiLGB9EOVs5sfpFHb2zzOhxCnESTzP8LuCq/EDiGm22s/5W1xXB6DwZoBv/tj+FKw2HpMaA2mWjt/JSlO1oI+jS7ME6g4OH/ic4E7Tfpa49Fv+E+GcOAyq2m4OsYe5ziDyg2kJ6k+nOjhHT+FYU+J0h/cf+pRB3+xtHCodImxCS533H8KM7i1H/wBRo7pYx9OPztPZa2iqf0D3ctehVZxnjdLDAGqSJ0DRJPWNhfdWLsS3Yj3C87//ACVhahe2u1hc3LlOW+Ugk7XAMoik3sZf434PEaDmMebXtAex14kcteipeCeDn4dxmtqdgbxpIVL/APj+tUbVe8g5cuWOZJB06QvTaAJEwR0/2pnpuKZcbSsjNw0CP2/ZVvEOC0Kn5mNn2E9TC0Jb0PoEg4ef9Ss6GpNGBxHhQsOai4sPIOKjRiGTIDwbHMNfvsvRTh29fZJdgmnX7+SLkbwztaPMsSA+AWFnQCb9IUrBeHH1LwKbeZu4rfNwLG6e8BMVIvcpucvJb9Tf6oyb8B8EhjT62HfRdp0ydlP4tTOYGDEbqKyq3Tl9VcHo6ItuKZYmm0sAuHD5/wCFX4nBlvm5m3L5p7CYi8TfbkpxaKjZsSDPodQFtFmTuLKWpRDSMwA1kXnWP4SntGY5dSJa2LkwNt004kE5m+bYdO2/opNCiBTzGSS4ZOg3ErTvovrbOvpthozEWsReDm0F+t0nOR1A97mLO012KmU6janle0A3ioLiY0d7WKiU8JmjJVbncIy6NfBjcWPToiiFL7JVD4ZBc1zhaHMcBEbtH0lQcewaOa4QAWvLQCCZgEz52zF12k5oezNlANnAG/lkHMOenWwV25wFMB1MmmPyvBzW2trH0QlehTfFpoog0vczOcrr+YiAf+RMdgpP9PqNJDjTLH/pmA4/ldGmtvbmpFDgjS3NQeC118juu2YX9xsmPwTpA+C8/qBcDyhzeRsig5p6TJjabiBDC3KMpEbjXddVRxHE1qb4fTdJAILS6CIgaHW3yQlzZS9PKStNf5/2eqCrsEouH2E216VIUJnknc4QQDy9kie30+iVA+7osKOCkOhR8Dp80v1CCgBj8GI0TQwrd/v2UvOkkSlSHsiOwLdQPqsb4+fUosaKTXEOnMQ1x0iBIBjUreNbCVJ5pcUVGbTPHPCmNcajmvDoIuXB1jMCJ21W+pcODhaDZaQhILByH0UvGmynkZRO4OOgsmxwg6Ztth/laDKDt8lwt6Je1ESySMs7gcGQPa30UPjNV2Hphxc65gAHeJ3WzyKt4zwajiWhlXNAMjK7KQdNfVT7aLWR3sxXDvEL3vDc7gXGBBBHY2sr0OxG9QxygFIoeAsMx4ex1WQZEvaR/wDVaGjgg0an1hDhvRTyLwUoq1x/dp0j9kh2MrSbAx0I+gV86mOZXG0x9hTwf2Ln/CiOOrRdrfYpg4qp/wCm2eYlaKpTCjPoDWEnBjU19Gexb3ObGQ+839brPVg+kXZrTETdbitQ5z7qBjMCHWN0LRvizVrwZFnEmjceqm4biPI36JPEvD5nyj2CphwyrScHBjje4INxyWiaZ0e7FmwOJZVj4g/LYPFj6qUzDAtytIOt59NOfVZ3C4iRIBB3BsR6K0wpM791pGVFcE0Kq4U0wCZsZBFnDcgRqDyUfE4Sk58OcW7iBsbyOqvTxBgPmaHTqU1xPBsqta8SRtFojsFpyTM6cXszorGm6KtMOa+ASbzE5XCN49bK6ZTYxoqU6tQU4MwC4NO4cCLDus9WwhYXlwlrTM6gBRcB4raxws8t3FoI7Sl7leBzgmlT/wBmge6nmGXPVBBtm8zXT8wnG1XucMtQNc0GKYsY3F5vbdVVXxKwiKTSyeTQ32IumPxZc6QIJ1PM8+/VRLMl0KMfL/8AS24jx6q1waymyplABc6fzakW7hCq20HDmhYe/MOMPo9efSdsQVz4Z6IQulnkiYK4HdPmhCkYOqRslCoOoXEITEcNT1Sm1AQhCYCp+/sLhQhMAjrCEIQBzKgtQhIY28rreyEKR+DhSCChCBWcDSuwuIQVZwhMVKaEJMEMuYO6YqNQhQUiJUI5+kSm/LsPqhCzNUQ8ZgQ8aX5hZziWIdRkH1hdQqizqwTd0VTuPAaz6K14R4kcJDC2+oeDB9kIWzRpLI32R+I4+rXzNBa1rpnKIzSjhnhTPGnuhCwcndGeR0rRrcB4OogeZpPqf5VvR8L0ALNI9ShC2hBPs4ZZZ/Y+3gFIf2/NcQhPhH6M/cl9n//Z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4" name="AutoShape 12" descr="data:image/jpeg;base64,/9j/4AAQSkZJRgABAQAAAQABAAD/2wCEAAkGBxQTEhUUExQWFRUWGBwZGBUXGRoWGhcYGBgXGBgYGBgYHCggGBolGxUXITEiJSkrLi4uFx8zODMsNygtLisBCgoKDg0OGxAQGy8kICQsLCw0LCwsLCwsLCwsLCwsLCwsLCwsLCwsNCwsLCwsLCwsLCwsLCwsLCwsLCwsLCwsLP/AABEIALcBFAMBIgACEQEDEQH/xAAcAAABBQEBAQAAAAAAAAAAAAAAAgMEBQYBBwj/xAA8EAABAwIEBAQEBQQCAQQDAAABAAIRAyEEEjFBBVFhcQYigZETobHwFDJSwdEVQuHxYpIjU3KCsgdDov/EABoBAAMBAQEBAAAAAAAAAAAAAAABAgMEBQb/xAAoEQACAgICAQQDAAIDAAAAAAAAAQIRAyESMUEEExRRIjJhkeEFcdH/2gAMAwEAAhEDEQA/APcUIQgAQhCABCEIAEIUbE42mz8zgDy1PsEDSskpqtWa0S4gd1nsfxt5Ia3yZpjQkxMfRU+G4pIc+oZdHcjuLmNbws3kSN4+nk1Zq6vGqYByy4jbT6qsxfisMB8l9rzbcrOVK7HGQC0u1gyDvJvy7+iSMbT3baQBAkk9ufdYvLLwdMfTRXas9A4fj2VmB7dN52tN1muMeNm06jmU6Zfl1dtP8dVQYmoZtmYTENGmXawKaqcPaKZqFxdA8x5nQaRBVe62tEr08YS/LaNLgvFrn085Y2N76XtobeoUseKmkw1oceQJ15aX9Fh8Hg8rX+YHM0BpJjKbGCPQwrHB4fJBa4lrIJ1lxuYabzppba6hTmbSwYe0jXUfEIjzMjY5SCB9CpLOO0bSS2dJH8THqsqawc3NnEkSRFyZjmYsD9hQq9dpDCTdzogd4k94Ve7JGa9LCR6SxwIkXB3SlgMFxKpSsx1txqPQHRXuC8SiQKg/+TZ+YWkc0X2c8/SzXWzRITdKqHAFpBB3CcWpzAhCEACEIQAIQhAAhCEACEIQAIQhAAhCEACEIQAIQhAAmq9drBLjHz+Sj8Vx7aFMvdtp1KxNbirnVpkkupw02IGbW3LRZzmo6N8WB5N+C4x3iImcnlaJ5ZjHzmxsFVNxGeCPMDcON5nMbC8mY1VVicQxvkeTm1Y4z/gtIP3CjHE3/PETZok9SwyYklc8pvyd8PTqtFjguMm2ZrS5rnAnmb6kzsfXoqvGVCwl7PK3Nylzb6A6/Pko2L4iDDwDmAylwMF3InadUzT4pDgcuZoGk3cIMydz1Ut/Z0RxNbSHziTUMyR139R/CcpmoDJyE6jzw4zabXUKs5oc0sJggECb62B7aJ1uMjSBe5JMk9SpNH1ok0W1CHPdfaC6TrBN9lp8PT+NQgugizwDyBiRygj2WDdiHgkgkdiRp0lW3B+NOaZN7QW/lDv/AHWvEd0QlT2RnxOUbj2h7hDXZ4llS5kGQDaLOjkpNfiTh5YDSBoDFtr7WBvyVUce99Y0sxY0DM0NtmO0EevNO4PBCq8uc58uaCHHbL5SNB3vCL+gcUv3JjPiVCTZpIsAY0kXtcW1UgsDWuGa50JuAIsJJ+4CViKLmMJBNQjnyGtmjWFXjE/E/tAERrBnqZ+4TeuyY/l10WYda8SAAcpsYtIGwlDDAEevP0sqPFYxlJsAzUGt5GupHoqWpxd5N6h+keyzczaPp3JHo+A4g+kZafLuCNevT0Wt4ZxFtZstsRqOX+F4SzxC9ojMXevUT9FY4Xxm6mbi+x0PuFpjz8ezLN/xsp9dnuSFjOBeOqVUQ/8AN01PputZh8S14lpBn39l2RnGXR4+XBkxOpofQhCsxBCEIAEIQgAQhCABCEIAEIQgAQhCABCFD4pjBSpOedhbvsk3Q0m3SMH464q41gAfKyRl1k2mfn7LN0sfUaLPMDSYkA7aTH8JFetJc43JMgnfWSQomIeHEkDKP07A9Oi4W7dn0WLEoQUaJGO4g99rai5tpuolbEEi9x7XsJSarv8Aenz3REDK7Q6HqkzWKUfA46qBlabCTtq42klcfQ8xE317e3RKwrJl7z5GflNrkd9hzTFfEFwF8rJ83MjkNDKG9Ao70cw7m5WMdNpuBmFz30BKec4DS59gP5UbEMDQYE2AaIjX7uu0W+Ucxrr6qU6LcV2OOp7Ndmv126KRhXFsE7bke1wmha4/hBrGDO5Gnpr1QyKLP8c2xDBbppodfQKywtckuOmdohpj5ct/dUT63wvM47WaLRbf3VXX4o5zszXHMOXz+X0S5fRPsczY8S4oKdNsOEuuCN2i/usnX8RVCCP7TtAjnNt0itjm1i1rpb+l19XagjlKqsVQyOIJM6EciBF56hKW2b4cUYra2P4jEgwQItBuT13VY+vfvzT4B02/kKXw6iLvfdrbwY1id9P9JJFylRBFF0ZogfqNh6Tr6KHWLibOU/iGOL3S4AjYXt7FRapYdLE7RpyIMqtE3NjvD65m5iBqtv4Y46Kb2Eue0g7ukFefBo10M9lNpVbamdRdLp2jSSWSPGR9HYDjlOo3WHbjX6KV/UKfP5FeN+FONNOWJBEAkSQdrjnstceLmYyO7ytn6prs8HP/AMfwlSNuMfT/AFfVH46n+r6/wsUOM/8AF3yXRxkfpf8AJT80w+IzajGs/UPn/C7+MZ+oLFf1gcn+wShxhvJ/t/lP5qD4hs/xbP1Bd/FM/UPdYwcYbyd7Lv8AWGb5v+qPmoXxGbP8Uz9TfdH4ln6m+4WN/rDOZ/6rv9YZzP8A1KfzF/BfFZsfxDP1N9wurHf1an+r/wDkoT+Yg+KzbIQuOMLtOQAVQeLBnoOaNNz+/ul4biPnfS3zEjsbkfNOV2BzS07iFhLIpKkdGODjJNnl2KZ5bx5BcjlG8KurVpJAPlmwH7qx4m1oloFySD3EgKpojLGbW07gLlbdnvY5JoU+g4EOg2v+ygYm1XJU81w4N/VP9s8rXWmo49mVzCHQRY2n/SyfHMQ2piWNoyMky4xc21jlCTZrC5XaLOvXe9tyLWOUQ1omwA0EKM8DMI/KNTqSe56pYDg2JLtTA3K6ajbAyOu3KSPmgqKpaHadT2K6SBrYH1905imMYcubMeggX76phteY8ovvrFxaUyFTONJJgf7nROuqfCbJgnbvql0KQY0fU9/v2UDiVRxD7AaGZkQCNEm/A4q3/CJjqpebmzribXGs8v8ASQW5TmBEPFidiA2Zj2Uf4sDLZ24jb1K5XriYbABAtqARy9z7pLo28jzr23/i3unHV3HVpLgQMwuSOTudt01SDnXtG5Pl257n+FKoYqBAA/5bE6e1ryEJCk/ob/DGSSIFrDcXkWsDYKwwOCbVcWhvlFNxIJiCExVokGWmQ5oOWZBMCR7gqQzFCkMsguePNzDdQBv9hWkkzCVyWiur8AcWkslsczb0VM/Bva3MQL7gzothh+IGxlsczvreDqmauFYf7DfdtgU3XgmLkuzIg/qv+ydoVY/KBbQqVi8BlcI0Ox2UZ1At99VkzphsueC400qoM2MZuV42Xo/Bcd8ZpJEgGM2mbsF5NQsvRfCNN5YXuNjZs/VZSfgj1eOLhyZpsgSgwdE016UHKVR5OxYot5BdFFvIewXAeiWAnSEcbh28gknDN5D2TrT0XSqpCsaGEb+key6MIz9KdXEcV9DtjX4NnJCeXEcV9CtmzUXEVNQmKnEWtJFyZPomRiZ1tPNenOa6POjAzvibDOY8VWEg6yOYVH4q8V1BhIpNLajzlc4f2Dct3vp0W6xDWvaWm4WL4vwpocWEghwsN+8Lgnabryd+Fx1yXRisHXfSpMzAkEENJ7ydeUwov4qX9Ve+Mca1tFlJtF4yPbNSPI0uB8ocdZ5D1WSpU5eSSRe4S2j2PT8cibLXHYqKXlu51h/tV/DsGWnM78xM/wCFfVsJ8J7qchzbEGNWuAcD7FcFMcv5TS2WprjSGWybpt51toI53lTWBNvgiPmrolTIxqSZJ0sSdxZS8BT0bsTvt1UQtI5a+6m1qgYwi5JB0i0a67WSbDjbIvE8SbBp2PuNPdU1eqSZ7XEXty5WI9E5iHAxBm310/f3Ud2YG4AvvFjHySRq0lpHJb15O6/YQ7EbNAGmwmRokvoveSWMOWxtpNgYk/cpDMG+YIg9SAZ7ap7JuIo1HvcBJLjoCd9tdCn8IXMcMwIAIBm2liCNd1EqtAdFz3EXt680/XpvJJdaTeTJHprogFvvokMxDQMpJyge56DYJGFxfmJMSfUchE9l13DBVIFPM2ACXG4Ii56GZV5gcI1sNaIBGoj3J12SFaZAp0s8EtcOUeUfOymYXCPBOV0tAvIkj2V21rJAFmNLcxIuZdEgfeyaqsBdmJyDM+QLTl0HLmFXFmbyLoiHgRrNzfEAg6ASes36KK/woXflqtcJ5Rf0lWf4sNmd4dHYQb8zPzUSrXkucyRIymN9pPLZNxiKMp3piuEeHmX+PoLAAmJGpkLX4dwY0NafKLALPNxRbA5m7dItrO0qS/GgEloMW0NtYjad1i8PlMyy8p9sv6dYfcJwNHVUZ4i5pEwB1BS28ZG4Igxr/hR7ckc/tS8F2GpYb1Kr2cRpwCS4T0n5gKwoFjvyun2RwaM5Rku0dDTzKU5yV8FK+B1KdGdjYcDuF1Ofh/uEr8P1VUwtDc9UJz4B5hCKYrRa13Cc3PVV1R8mSpld3lVa6rsV1N2jlqgL0xVdvYpTzyCYcFyzZtEq/EWGbUoua78pF+4uCOq7wfwpQpMY4081QiS4kuEnkDZJ45j2ta1ggueQ0N7kCfRajE1A1uXcj2G5U4u2bSnKMVT7MJ4k4TVdUNSjDg1oBpz5jlkSzY22lZtmLn6djyW9xvEGAkaRoZXlXiesKWJJafK/zdnb/wArSt0jq9LmtcZF7TxViP8ASdYZE+iocJicwmVZYbEgtLecEdxKtM65L6JAG9rfdvRNcZbYaGx0mR3Cdw71V4rFnNI9T9eyiT8GuNO7FMwTozmBeCD7yR+y48EtglsicrnFuaNh/HqoWLqeaJn7smXusCbk7b25ppja+wrvO5+fokPfOp2/19E5iWNjNlIkSIO97GVFfigGxl7HcfyqSM5SHKmPe+G6kwLAAnlpqtNwfhLQAXjO7cewgepTHhbhbTSFX8znSJOjQCRbrZaYs+G8tEQ1wBdpDYv68z1S7ZHKlojY3DBr3NbHlF400mPeR6JD7CJGVpcepnLA66Qma1VsviYzEtHMEmJ9D8ykEiIvmmSP2JKC0nSLLimLBcBTgsyxO4kQWmduiao1QB5jmOxiR2v3KYptcyk50wCYjn76pmk+4bPlcbnrobeqq3ZCgqpeCRjKGeKjTGY5cpM3aBoTsRGqbZmAs0k2tfYx7aWT+OMUhlFhUMxp+UC/sorcxIDZ0vGpSemOO0SQ/KTqC4TaR2t6bq3w3DnFrSYp6kg+Y33PyunMLgMjMzoNwBNyJ790Or5XFxuTaCYGXchUmzCUr0hFDC0nZg5+YyYcNLCTI3vKaw3Dod5oLLkEfc+nVN2bVc1phrpJ28puYO2qmZzkEmOZ0029iihSbXT7O4jFVGAESGSIm9o5BOMxmji2J5a23MaKBRx4Lgx4jpsQZuDvsm69fIGAi5MW0AB+sn5oUUga8UaA8Qc0+Z1joNZ5HunP6qWk5gS0CSdI73WfOJMZjcgG+8ATA5JReTAG+smS1piWz73VOKMeC8mo/q1K0ktzaHUe4UinjaZJAqNkbafVZFgHQE6xraxAHIzNk4+sGFpEXc1pIsQ3QTBveyngS8UX0bUBComVi0QHEAWAF0J+2YcCt8VcccXfBpHQy8jmNgeidwmIe+nLtt97aqpY2nTJNR0drn5Kq8QeJDVZ8Ok0sZNzIl/QgaDouGPOT5MM2XHCPHsfx/jP4TsucHuP30Kqsd4/Js3zH/iqJ1IO1F+1vVSsJwxgOZwA5kGIC24Jrezmh6qN9URuF8QrVsbQdUP/AO1gjkM4XsHiLiMTHKPv1XmjMZh2OY7OMzXD+0zrbzaK7x3FC90NaXkiYANu+yzeRpUlR0SyRyVbIuOxJMlZHimH+K4Eu0NouSp3GcbUf5YyN3i57WUCg4DmStMMGvyZhm9TX4w/yRqeINO39pVng+IBwiAb/d0yMCKljI6/4TTeEOpu8rp7/wCFs0qNvS+vcVxyM0LagyOLdhpyVLVqSVJo4sA5Tvb7KhYoZSVjWz3cOWMsdxYPcDprsl0cVlBGVpk6kSRGwKrjXSPjk2Ek9LrSmZyyR8kyriiAYNjqFWV6vNWuE4JXqjTKOZ/hXWF8LNZBfLj10RzijCcrdIvuBM+DgqIg5iA6/M+YzPVwt0SKbiHHPJuZHM3n5qVjbNDeUAa/2iYHtHqq6qSfM6wJPyAt99U0aY1SEmqdOR22Hfol0aYJbJFiMw6De/0TLq+w3662iFx3lg65r9huD6/RFGyfgnVK0sc6NHC/eRv0VVngmB/jqptBwu0nWxG3YjaCnqdMZWzFpBGl5JM76f8A1T7JvicDh8ASfzPn0aDPe7gPRS+Cvh1wC4Nm2uo+apatRwGXXJJA1sSDtturTwjeq4mXA2BvyBPZKRMv1bLjF44sJa70nmqutXDoJzC9hrylc4xUJeOYOnMRqfvdJwuGMCfy5iJ5GBP30REjikrJj8KHlzwSDJaRMRDYb3KaxNYMAzOIl0G/IRMH7um62JaPKA57i3RskzBknYa7qsplz3Bz7/3AG4jTTfRU2kOEW++iWA+tlN8tPduzRv7pXFKNQFjtQRYzr3BVjQwbXUfiNcWnYNIEgG7L9rKPxai+qA9kH4bZINnAdBvpPRDWhKS5fxDOFL2tJJDWlwtycYm/KDKtaVUPYRs+xJ12BMDY29SFS8Pr5wGnzRoDoet7H/KnYbGEjMGnaI1taSOUg+ycWTliTabiHuhrjlEbCNRAPaDzTeJDC+crmu8suaZ81zBaYkWlIoYgToAIcT+bWT7zdOOqNeAL3nM3QgRYADqdVZlTTOVMK9xJznWJa4tBjeIQmMSHyMthGmUm/ohI0SdGQxfFSbW/+Mn2ULM4n8p+itXuAFrfz3UeviW0gS6C+JiYaO537LD/AKPlzmF4e91ycjd3KPxDEUqbxT/8mWASdS4mbyTYKqxXFqtTyhzoEm1vYbBIa0uOZ0knUuJJKr277Li6NPwyrRALqTc1SzWZho5xgEk9Sn6eLOGriHE5vLUB2f8Aq7E/UrOYPEFhBaYLXAju2/tZb3F8IbiqZxDbB7Z7ECb+ohYTjxOvFk5X9oovEB/82cADO0E8idCfkq9rGk9FOxOFfUosLZcWWcBchpiD2/lVQwtS8NIg3m1/VVjlo5s/72umWVCiB92T5YDsCm8JReGgOIJ6cuRVjwngtSs+Q1wbu7Rtuu5VyyInHDm6sqquHa8FoEco5+ibq8Br1ruEbSIk8rbLfUPCuXYEq2wvDsuoWHKbZ7GF+1DinZ53w7wNpnkrRYLw3Tp6N+S1raPRJNLp9+6p2+2N5WyjODA0CpK+ImplGjDfqdP3K1XFrUnkWMfe6xVMRMa3QonT6facmW+LecgIs0chJOoN+8KpqNzNLTBcAZ6QZkH75KXh+IvYIsWzYdDqlcQogMe9ou4TOoAjbqdPVbRl4ZstaKSrRcKbXfqJ62G/S5j0Tznyxu0TPobab+ZdFB7mAReCe4O3Q2KTUwj2Nbzgkt3EmLxoYvdUa2vLGHV4eJOYZj9n73XRxKInzag7TEQSekJNHCPNRogEA3vIvvryVVjjBcBzifVJ2i04S0O8Q4mx0wyDNjJ05RutX4TPww2Yki86ybkLC8Kh2IYCJEkx2BW6pHKwviToOh3JUyM3VUNcXcDWJHSf3KjYjiPmFOm6BEuPqYj0UPFh7vKy73GT0ET/AClYWgGflu4xrzQmy1GKWy3o13U3ZmAZgJLi6Bpf0P7qqJqEl8QCZzSJBN4hTfgFzpzQSBGgB2I6HaeyisrWdyIiFZEWl0TcCxpJDnPDC0yG+UEgTedNrq24GMsM0AuIPPvcmyosPXLbWjeLGD9VZ8GrQ+D5piLaROvuqjojLFtMs8ThQ0OLBBFy0aFp/uA2vqE1SyeZgDQYBJOkzPmjopmJxAYA65dZvcclW48tp1qjW/qDh3hpynp/KqSo5YW9MWKQmT5HRF7+U6N5Nn12UI1Ph3Ig7i0i1/Syk1CXZRu05iZ/taTDepB+kpdZgcwZhN4kWIESRGhkgW/lKjVOuyI3GQBmkGP+JPqZ1XVFx2GGcm4m4iSCDoQeSEtl/iUvGMJVp1SxzCXWs1pdqJtGqVxPw29lNlTEvbSBk5TLnz+kNGpiOy9iOUmRE84usR458O2qYjO+o6fy2ho6cmgLCTaR4TwqO0jyytE+VuRu3M9zv9EmpMQNTr0U+tTyxP3tZOVeHEiQCGzGYi3OO6tTOP8AJ7K6g3bXpz2/dayjxCuaAoh2RgEZdPL1OqrsPhgIj/tyH3Kk13ANOtttMx69VLdiUn0hyjWyixcNRIMSBsU5TqjZNxLTIsRPODIE/NQ3Uy0yCCPkfdTdCu+y6aRCbq4+q2C2o9pHIn6Sq9mIdsPnIP1SsNRqVnhoAa46AuseglN1VlQTbqLN/wCGfEArNDHPDqoFxGWQN436wtEHLDcC8KYim9tRz2MjWPMSNxGi27WgcyoR6cFKvyB5XlvHMVjG8TBBqZA8FpE5DSBuI0uJHcr1F0JosbtCpSo0RW08Tnb5mkA7G6yuNwxpvPLbqFq+L46nQpl7yYFoAuTyCrcHj6GOpuyyC0wQ4DM0m4IixBUK1s3xZOL/AIZwu7cwpNPGZAA93lJiDoO/Syb4rw19E/qZ+oD68lVtxjbyR0k/VXaO6NS2aPH4z4Lc4GZzrNgSBN+fm05bqgx/EXuaMznEm7o6yL9YOnVSuH1jVim50D+xwFhEmJUDjFEh7i0+U6EzMiLRzK2U7QvbUXsg4qsc05rkbiIGygnGyCHCRzOs90rFk3B1FrxtyVe8EwnY5Ki78PUWF5qAGwiOp/x9VrcOTlcBrIP1H7rNeGKXkO0uV+yre1h9VnJ2wqlQlrvhl0Rc6xoeXZRXuvb3PPkpuNw1jHcffyUHDsJcJB+n+lSHFrsVUxJ8p166HqDH16pVSu1zW+XzhxJP/GNxum30wDANt5t6G6ccwQJJ/wCJiJtp3VBoWKbYa5pjaBy09U9R8sAaRsPmI10lMspwRFxALbXvrA3vr2T+IxDpM3jbaIEjp02sgV+EW9JjnDzntOhPr0j2VFj6tQ1iXNlxMHYAaAz6K2ZicwGZ7WjbNN+3I20TVVrHvOYza+WAY7cvmq8GKuMrIWHxTrh1nQedzJi/eVZYfEQxpJsMuba92kmeY36BQsXw6mwAtcSw2mRIcCYkakbJynhqcEPL2zYFsObEa8+Vkuim1JWT6Qa0ZXBhjSHDTYXIQmHYJr7iHWF8wHXRwkarqezK4m+ZUHL5JjGYdlRpa4SCII5qEzCVf1uHqVx1KsP757wuXk/KOPivsaw/A8MyMtJgIvMSZ7kFQvFfDfi0YAzFploBgciTGtlOZ8Ybg9YRUfVmCGEcoP8AKi/4NwtVZ5jVZEz2H7qVQ4PUqUy8CABmuNgJI+S11Xg1M1M5oieUnL3i4VhRrloyikIiLGB9EOVs5sfpFHb2zzOhxCnESTzP8LuCq/EDiGm22s/5W1xXB6DwZoBv/tj+FKw2HpMaA2mWjt/JSlO1oI+jS7ME6g4OH/ic4E7Tfpa49Fv+E+GcOAyq2m4OsYe5ziDyg2kJ6k+nOjhHT+FYU+J0h/cf+pRB3+xtHCodImxCS533H8KM7i1H/wBRo7pYx9OPztPZa2iqf0D3ctehVZxnjdLDAGqSJ0DRJPWNhfdWLsS3Yj3C87//ACVhahe2u1hc3LlOW+Ugk7XAMoik3sZf434PEaDmMebXtAex14kcteipeCeDn4dxmtqdgbxpIVL/APj+tUbVe8g5cuWOZJB06QvTaAJEwR0/2pnpuKZcbSsjNw0CP2/ZVvEOC0Kn5mNn2E9TC0Jb0PoEg4ef9Ss6GpNGBxHhQsOai4sPIOKjRiGTIDwbHMNfvsvRTh29fZJdgmnX7+SLkbwztaPMsSA+AWFnQCb9IUrBeHH1LwKbeZu4rfNwLG6e8BMVIvcpucvJb9Tf6oyb8B8EhjT62HfRdp0ydlP4tTOYGDEbqKyq3Tl9VcHo6ItuKZYmm0sAuHD5/wCFX4nBlvm5m3L5p7CYi8TfbkpxaKjZsSDPodQFtFmTuLKWpRDSMwA1kXnWP4SntGY5dSJa2LkwNt004kE5m+bYdO2/opNCiBTzGSS4ZOg3ErTvovrbOvpthozEWsReDm0F+t0nOR1A97mLO012KmU6janle0A3ioLiY0d7WKiU8JmjJVbncIy6NfBjcWPToiiFL7JVD4ZBc1zhaHMcBEbtH0lQcewaOa4QAWvLQCCZgEz52zF12k5oezNlANnAG/lkHMOenWwV25wFMB1MmmPyvBzW2trH0QlehTfFpoog0vczOcrr+YiAf+RMdgpP9PqNJDjTLH/pmA4/ldGmtvbmpFDgjS3NQeC118juu2YX9xsmPwTpA+C8/qBcDyhzeRsig5p6TJjabiBDC3KMpEbjXddVRxHE1qb4fTdJAILS6CIgaHW3yQlzZS9PKStNf5/2eqCrsEouH2E216VIUJnknc4QQDy9kie30+iVA+7osKOCkOhR8Dp80v1CCgBj8GI0TQwrd/v2UvOkkSlSHsiOwLdQPqsb4+fUosaKTXEOnMQ1x0iBIBjUreNbCVJ5pcUVGbTPHPCmNcajmvDoIuXB1jMCJ21W+pcODhaDZaQhILByH0UvGmynkZRO4OOgsmxwg6Ztth/laDKDt8lwt6Je1ESySMs7gcGQPa30UPjNV2Hphxc65gAHeJ3WzyKt4zwajiWhlXNAMjK7KQdNfVT7aLWR3sxXDvEL3vDc7gXGBBBHY2sr0OxG9QxygFIoeAsMx4ex1WQZEvaR/wDVaGjgg0an1hDhvRTyLwUoq1x/dp0j9kh2MrSbAx0I+gV86mOZXG0x9hTwf2Ln/CiOOrRdrfYpg4qp/wCm2eYlaKpTCjPoDWEnBjU19Gexb3ObGQ+839brPVg+kXZrTETdbitQ5z7qBjMCHWN0LRvizVrwZFnEmjceqm4biPI36JPEvD5nyj2CphwyrScHBjje4INxyWiaZ0e7FmwOJZVj4g/LYPFj6qUzDAtytIOt59NOfVZ3C4iRIBB3BsR6K0wpM791pGVFcE0Kq4U0wCZsZBFnDcgRqDyUfE4Sk58OcW7iBsbyOqvTxBgPmaHTqU1xPBsqta8SRtFojsFpyTM6cXszorGm6KtMOa+ASbzE5XCN49bK6ZTYxoqU6tQU4MwC4NO4cCLDus9WwhYXlwlrTM6gBRcB4raxws8t3FoI7Sl7leBzgmlT/wBmge6nmGXPVBBtm8zXT8wnG1XucMtQNc0GKYsY3F5vbdVVXxKwiKTSyeTQ32IumPxZc6QIJ1PM8+/VRLMl0KMfL/8AS24jx6q1waymyplABc6fzakW7hCq20HDmhYe/MOMPo9efSdsQVz4Z6IQulnkiYK4HdPmhCkYOqRslCoOoXEITEcNT1Sm1AQhCYCp+/sLhQhMAjrCEIQBzKgtQhIY28rreyEKR+DhSCChCBWcDSuwuIQVZwhMVKaEJMEMuYO6YqNQhQUiJUI5+kSm/LsPqhCzNUQ8ZgQ8aX5hZziWIdRkH1hdQqizqwTd0VTuPAaz6K14R4kcJDC2+oeDB9kIWzRpLI32R+I4+rXzNBa1rpnKIzSjhnhTPGnuhCwcndGeR0rRrcB4OogeZpPqf5VvR8L0ALNI9ShC2hBPs4ZZZ/Y+3gFIf2/NcQhPhH6M/cl9n//Z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6" name="AutoShape 14" descr="data:image/jpeg;base64,/9j/4AAQSkZJRgABAQAAAQABAAD/2wCEAAkGBxQTEhUUExQWFhUXGBwaGRcXGBwZHRwdGxgXHBwdHR0fICggHCAlHBocITIhJSorLi4uFx8zODMsNygtLisBCgoKDg0OGxAQGywkICQsNCwvLDcsLCwvLCwsLCwsLCw0LCwsLCwsLCwsLCwsLCwsLCwsLCwsLCwsLCwsLCwsLP/AABEIAL0BCwMBIgACEQEDEQH/xAAcAAACAwEBAQEAAAAAAAAAAAAFBgIDBAcBAAj/xABDEAABAgQEAwYDBQcEAQMFAAABAhEAAyExBAUSQSJRYQYTcYGRoTKx8CNCwdHhBxRSYnKC8RUzQ5JTFjTSk6KywuL/xAAaAQACAwEBAAAAAAAAAAAAAAACAwABBAUG/8QAMhEAAQQBAwMBBgUEAwAAAAAAAQACAxEhBBIxE0FRIgVhcYGRoRQywdHxI0JS8BWx4f/aAAwDAQACEQMRAD8A4/EhLj3S0SSqEk+E8BR0R6Y9JeImKVqQjwmIiJFMSlF8FR88eNHwETCi9aPmizTHhMUooER8EvEjWCOS5LPxKtMlGprqNEp8T+FT0iKw0k0EOZokDHSMD+zuUU/azppU5+AJSPIFKifGngIM4P8AZrggniM5Tm6lhPkAAAYHcE/8M4Lj6I0IEdZn/stwZ+CbOR/chQ90v7ws5x+zrESqyCJ6ejIWP7SWPiD5QJcCoInBJaogRG3M8snyD9tKXLegKkkAnobHyjAVQQS3Y5XrRKIFUeqVFoVcF84+EUpUDFqIGkVr1cQ0xaREJhpEBUKhoiMxMTJPOPJctS30pUrnpSS3i1otVXYKjVWLNbxXMSxY0PI0j6CQUQvVROVFYiaYiimpUVmJREiKUUWj2u0SaJ6YtRZ1xGPY+EEovgI9Ij5miOuKUVgEegxDVEdcVSlqxcRRePtbxry/ArnPoAOm7qAqbAPc0PpEOBlQlUEREiCOHymaqulgzkmjOAQ+4cHeIzsqnJ+JOkMTqKkhLBvvEtVw3N/GBBCm5vlbOyGRDF4jSpWmWlJWtiAdIaiepfyAMPwzbQnusOlMtI+FhtzAqNjdySebwE7Izjh5KklFZtyXdL1t/aHG7EQSlyidLEgLSgpoQTRwGa1dX9wIe0U7K6+li6Ysoxgc5WgJSoOomqz12DXPX53hjwSgbLCiauS/1+sJK5ICVq0aQFaZaXDvVweVEgk7FuZEFMqxunQFUTpcH+UAXAsA4AHUbvAkJz2AiwnLDoe1OsWTANlEmM2FWCHJLe36wN7QdoxJQWFbJ6mAWfpuc+giOKwqJiCiYkKSoMQoAg+MIGdfsslqJVhp2jkhfGnwCgdQHiFQNzXOp6yNSiaaqE78/rlGdOYrY6VrBYWUfr/EUH0tZ9n7x6ilzO+zOJwqvtpZYlgtPEgnbiAoehY9IEmlPbe/5x0TA9oJiApKiVAgFlcQpsX+fT0nOwyZ6CqW2vUFKlqGtRZJDjUagAmhdwAzM0F1fcufqvZ8kQLm5C50gRYiWSadSw6Bz6AE+UF5mCQVBckpb4lIXQAAEk78LbX8YLmeEuZaUqmMAkJBDh0ux2S6nO7U2JiGXFgLmGUDhKKqRFBegvyENy+zfeq1B5SSS4JKzepDhLuaWsHraCmVdn5MhQUNS17amLPyAZvMxfUFLow6OSWnHAQ/IezQTx4lINOFBqA/8WxPT57NGCQmWNCWSkEsEhvr9YzYiczUKlPZ/wAh/lto15WuXuNJAsrm5uer+sJcSSu5HGyFtNC0LX1f694Xc2yDDzH4BLUfvS2T6j4T6AwXxU9BJrpPK/8AiMc46gzk24kGvh1flFC2oyyORuRaSMy7OTJTlP2iB95Ir5j8oDKEdFGoM5bxN6Wc9OfL1Ve0GV92rUkMknkzHw28Ono2OW8FcjW+zxG3fHx4QQxERPQSQAL/AEI3LyHEhvsFnUHGkauX8L8/nyMPsLkE0skhMWmVF2HwMyn2ay4J+E2BIPoxfwivvuRgCb4RikLBj0mPDEYfSBe6o9jzTDZk3ZsMFTRqJD6Afh/qar+m8C9wan6fTvmdTUqGhi9OBmkOJUwjmEKI+UdFwuDlobQhKTzSAPfeNJT1b1MJM3gLpt9k/wCTvsuf5XkxUBMXRKVspLF6VY0YP1ru3NnTi5cpK1y1BJIYp6OWAYAFiE+rtSCE3DBauJKlhxQ3PT4n8niidlyGWyFsR8O4BYEjVy2ck/OESOLzZXP1Xs2Zv5MhDpOK1GZOSCCousFVyAdIQaOTpLvUdaxNOZrMwEpSEFHwnjfiS6Q7JZgKi1PLCjFJlqTK1kqBBsU6uTA2Nt2qoVscuJmLlrZKlgKAUOIsRUAkbkVofyMFt8rkFpbzymKZPEjvFzCkgJdLJFXZqO7nyYg9XvxGcLQH1BRIKQeGnERRuWrlR4D4haVSpXClyEhRmKGoB+As9RUVNdzWMOPwg7or4gUCn2ZsFJpquAX36nnEa2jVlbdNqJWyA5I7908o0rSnhUnSHeoTxXYbXApRvIRplFlkL0oUnTwUIo7JLEtUlX9w5AQr4LM+9ICZlNrkEptTZxcdTDDk4acWQNJCVPyZA4hsSW+dmg7IwV6NjgTnxYRnNMUJEpEqQXWominOmocp5ivC7HfeE3G4sklRL6aBXN+n1eDGaTDOKQhJGl/vbvYeBB/7QDx8hSSSxY7it7wpzwStmmhDW3yeVShZOzJOllb0JevmaDp0ihFf8xpw3w1OoCr9SxCX2q8Y1LH3XFdy/wCA6/rAp4GVZNQfG/vGrLMcpC0qSeIEN9eUDxOc6SRWjnb6/GL5WEm6QoIV8VHSQ7VL8thffpE+CokCwVi7WpTJxakJlnSSFlnI4+LSNmBLOPmKGMmITxqCVqDkW4XPRgS9S4uPWztBlE/FyZaxJMuaglJGpKSpBrqBUzgKf/ub1gflfZzEyiQQkpIdxMQWPKhh5y2wvPQaZkeqdubY7eAi5zI1LWrd+Zr0asZznYAJby86b8iKcx5R7OwM7+U1e4I2sIrRlqyQChPJ3Hrfa/r4wu13Mcr1WLWRYBwC4vUAte35RWMWUDUSFKUA4exG/wCHiOsEMTligKJNmoOnTaAqsNOUvQlClKGwSSw8B+Wwgr2hJNE3eFajFqVdKmPJ0vu2+1fIRKXMmamBCQTp+IFq73P5RfL7N4tQ/wBhbdSE36FQ+UbZfZaalNZJJo3wFub1HjS7AcyAEje5QF7RwVLLCJzJWtKVFQqDqACg3F1B0uxNzuGieeYFQQqWUJLIUSXBdgaprVqKrUFoxystxMtVZUyxAKkHTVyKhwE/VHiU/PjrSopGq5D0UAlhqBa7mh3Id2L0XeFl1msEQGbB59yTMFhTNmJQKPuzsBu28ddyxaVgpfUr4dTh0feDjnXV6wiTcTKSlQEqXrUEpSoDTy4lEMkv5Pe0B8FmOkqVr0UO5qdtvNjyiPuTI4XmZZQThPWYTCmapNgOEsq1qDxp0gf/AOn5CyVqVVRJLq0mpNGfa3WF/CY1TLJckEjU9Vam2/pAY9fIfTMznOdKls/Q+5L3hPSkDjtNIQ4hKRi6WxikxYgPHWK1hHuy2UidOcqCESxrUohw4PCANyTt0hzRLJALKAUeF9/5n8w/lekK3Y7GaQtDOr4wOYGkexbyJh2l4lOlQ1A6WsoGrFncAC9nPxXpGd5s0V39EGsitvflYpoKSxfn48jF6C4cUHPxr+B5xAT5apjLGlQSCOLUCwAFGdyQQ2pgGats80qPEeFFQCopBAHw3qWs8LIAXQa8uoLfMRLKaHTsSDe1CKbt7xRLTS5B6Ej2DiKJeNQGapoOFLl/Rn6Ruwskk6VkILOyil2/pS7ecUMqPoclDM0wQV8QBo4JDeDNvC1muXr7xKkKBKaBKlCgAJJ26U3fpDlmWLSk6AQoJAqFAAjcgm5cs1LXoxF55l6SlMxEyWpJAJUCOF3dwS9CGbqaUoTbGQufrdOydnFO7FZ+zmXSlTkzcWR9mltUsAkqI32LWfxhiw01QlqVoCkJUxO4e3XzhGyfFkJILDjUQAXo/q21eUG8rxgEwaqpd1JdnA29H9Yzyk76K6fszRsbpA5vPce8c/Pst68plFXeqQACdgE1IZ6fX47ZapbhtR2rvsUvcRGTMSDKWt5iF6nlgsxSaJJOxDV69IDJw0xHxcKSalR1GzFgNnFuR3ihurlZ53RxSgbDR/7v9M39keOIGp1JSEByAi3EXPhU9YukIRNRMUohISkEJZ9RJZulHrA/GTFDCBTi5HJRYoPENxWnnARWchKaXhdncDVrfBp2iL0mqPPz/VVTpoSpSCaA0HkSnap4rb+8E5GQrUNSyEC7FNQNtVeEtttSMvZ7FJ1d4UgzCo8TOQNLAjl+hg4rMkkgIIJoSSbno/KzipZ940huMrM+U7jtWrDdnpctIVp1EF9RGo+W3o/zi+Zm2kcCQP5jxKpv08K3jHMmzAKrKXNQPCnQ350aIYwLACwaEhytVDepZ2J/EeZ1Sz0Xn1KRxPejm/KgJ5kWfrFcpaSQAeM00lvlcRkwipxUCSgJeqkren9IAHqR4xHFCWqapBWpCiQQAoMVKCf5W+IkX22i8K83tqluzXXJIJS4VQsQwNDRqMQfn0i3EJAlpmCzVBZxcF+RBr1ChyLZFzVqllEyrMpPeKCwQkKdilNGS5tsYWcbOUsqbglEGipieI6SAdlEAswL2i8JTXuOCeEx4rtFLfRIGohJIJJbUHJSKOaAl7OzXMN2FzVRky1SAllJBUNQBcit6fOOOy5vdlKgxIILgv7NQ9DDT2VzNKpZQC2glnpwl9P5eUYtYwuZfhLl21hOC8TiTZKz/SQf/wAYo/1CeguUzAaioI+YjAcYRvGXEZisWURHMFfNK69ctCY8HjZ6jwhavFDj1DR7n+FlTsPNViZKZUxCSpM4FOoFIcG7+KTQgwrYfOJ1zMUQ7XPKDeW9npmYpUhU1SJJUNa2GpmB0I2ezkuA+8aoGO3ili1GpjfbaXKpuNXNmoLgMyS6iadXdw3qxpFeIOHeYhIDkslZUQkMQ7bMeux6VYe3/YleEx3dSEHuFpSuWpRJAAACgpW5Cn6soUgdjexuI7vvZYROSC6koCgulwEm43YV6R2w1oPK5Y00jmlwGFTl+OlJmaA6yEsDQBSg1AWPDs/TyimfmQ1K1TVBTkEJFAxalLQc7Pfs/wAROSZmkS5bEGZP+zQC1GDalV2A8TGpPYpbDUMMVMHJSs1YPXUN6WELd0wbKBsT3cAoRK7MI3Uo+f8A/IgzkfZKRMmBK9QS1wSLbX/AwaTI6RZoatutow/iJDyV6IQRjgInh+yeEkEKTK4qsoqUTUMWq1jygNiML3SmWHQSWW2yqgk7EE7ww9nscZq+61pI0udVaAgW3uIu7SoRI1JUCSRRCRqCg3Ww8Yazc4WFI3bXbAk3G4XU5T8YHMuQPH66xi7hCEIVNNSFOlRI0kLowergcj8R8RcuYubwpAl2oFEqDWuRGLFZYtA0zApv4gdV3eh51h1HuurHG4Db/Kj/AKyEumQkJH8f3q8jZPgPWKMPje5m61caGZbEPcWPiARzaB09kqIJ1AEsbeH+IGTphmK0pBPIJFS3SLAJKXLK2JuUVzTFJcKlr1JqwspPRQt4M8DJmLUGvod2en+a+8G5XY+cuWVpMsEXS5LC3EagV8opxHYyf3feBUtQF9BJI8i3ziw+PyFyZPaIPDkETPHeun+En2p7wVwOOOoOk+LOIsweQzUzO97sqRYpSFLUxsSw5j3gkvAzQH/dZ4G3Cx9HcRUgDsAWnaPVSxkuurPHZfJxrGNmFzMBTnzFWLWesDU5ROWHTKmpPIpPz2jfhuyWJ4Ssy0g7Op/UII94y9DwvQf8jE8DeCq+0ubBMos3GWAHqWfZvnClhsQpSm0uI6PJ7MzXCVypRSLKCwX81Mr2jYrIe6BJw4pyXLc+AJcwbPQ2tufK5WpndI/0mm+EmJwX2ZL92SLWfoYswWKYixowo7Gn62hjl4UTliUqQUHczRoCRzNIND9neHYlGKUCB9zSRbk5+cU2QjlKbO2PDkO7PSJs9wGSlJZc1YLBT/COZbYdasxhiP7ORMQSnEpUpQrwKALKBL8b7EWo8MGUZanuAhJsGKgBUtUsKDUaltzBbI8pRJBCVO9a9IMOJdVLHNrXiy11e6lwTtVkOJwM5KZktKQoHTMSsqQuteIsXrYgQtYrMlFZWUG/JrBqUa8fpftllsrESRKmFAIUFpKg4BDjxDgkOOccazbDrw80yl4QhTahpUVJWklgpB01BbkCLEAw0kNOBauPWSStAJoqrsbjFTdS5mpWkuhB20sdQYCpJ5bDaAOOwpOLJloUJRXqSyRwg1bSSBwmmlxaDUid3hMvuClQCixSEqZQAqogEBreJ51x51KIlPLe6jMCtgSGT1Dv9Vig4k4XMknkinObtXzMHJMtU5RAmd5p0AqAIUklKlHV8LAim93j7J1gqJSJYABKgnUkmzMXJHi494CpnpWNa9fxJJVRTadIQ4FWsKqFGYQ6djMoxGMRNCO7XLSRxVSAq/CFAVIcEWt4mPZijlJOokc3k3aszKbLRo4mCrlSSNJpwqqdi/yeC/ZzsccWlS1TQiWHCSkhWpTXe2kG+5qKQGX2c7hajMl4hGsnW5ASp7htGg+Vet4Ycsz6VgpAlFXwFdQLutRBvcgu1b7xj6bA6x9E6F00lhuaQfOMhxcpKEKlKVoDFcoUVUl9QuQCACQDTnDH2RzKZIBRNToJVqAJJNQCdT11c7Ofcxg8z71OoKobEQk9rp6jjVoSXJMkCrDjRLTfap+cECLWjR6Hqud7hf0/ldAx+KlYhOiakEbcweYgZ/psqShTLLEvVtyB9ecX9m8ilJQO9mKmK8dKR4AV9/S0DM4krlzikFw7pChcO4b+JrHce8GX7fUSmQvo9O8fZeZll+L0iYlImSx8IBJUkf0m/wDa8LkztIxIUlIUKEEkEHwekMau3RltLUEOKUenjeGPK8QvESkTdKBrDsQ9iRdukC6ION7ilTaeePJNA+9c+KgYzzZaVUisLPLziQmKSQoCxB9C8IAK6ZXTci7OysNh9BSDMUHWrd7sDdht67xzfNu0nc4ieAkKCVFCNfEwS6aP1dXiYLT+36SWmJUgWdifUi0IPa7GS5s3vZS0nXdAuCAxp1jrCQbRsWbRNDZT1e4RDDYiVNGrWUqagJjMnMi4SpRKXLnpz9B7mFeQsksATyAufCIYnEtR4hdfZdxszWAklMnaM4MT0BMzvUOyyAUM5P3rFr0eNuAmYaSvTJcEzP8Adqp06QCDagUKNfUahg/OcVOc0gnlmKAQlzUfnATRki/svN+0tU6UbB9V1dGI0uTpIKGVpOoAatIJGzk71rGReYywQgBKKsSkqLpL3egodukLMrGkpcG94wZnimq9Y5oaS6guSG2ukYLDKSvQFBAKXFyAG3esVAFJKUTEnwSGO19NYydg8279akzzqlplgkG5U4ArdgH9RDLicrkPwLUkHY6SI2QtIbS9DoJtsQ32hkpAUzqQDu7/ADZo1IlIbimg+GofMRfJymSosJ5P9v6xrHZ0tqlzAtvukaT8y8GQbW06iP8Ayr5ILPxGgawo76gS+oW8izRlxssqKVbpHC9XF2/qBp1HhXYzEgjxG/6GKJbJoofZnYH4S70q8DyngbTYVITrAfe4BaCCj3OH1pSAQXJFKEsSSbsK+UeTMKAHSx3BFlC7+MZO2i3y2aU30oo9WExD+0SuyXO8FopQ7N47ETFaZI1AfESvSAD1AJ8gD5Q5YdCiFFS0p03Oo3/6wq9lwnCydMpetRqqYLE/yh7WqeUbJ04rPEoq+vaEiIAUSs34d7jfC2qxSa94TNU9An4R01XNOn5xnznHqnICQ6BuBbwtFetCW1U84+GNls+lTcxz+vlDGtrATRCxp3USl+d2fKqhVACGIId72NBFeI7Ly1S5SZhOmVRNaVILPcswYE0ghjcynVTKkLPVqf8AYsmEHtHnc7WqXMBQUniBqRanLla8GA7sqMMFlxAv6pnx/ZPCkd4hZDXAmkB/N2PtaHjsLMl4XCpk6q6lF61qwLm7gBo5t2cmKTI1JQ8wmijYBqdHqoMHJjTL7VKFFoSpJuAG+TNURe490mXRRO/IAF16ZmpALEEcjHMf2mGTMAKAhKgpPeBACSdSmdh0JrzaPMD2nluJetRegK2B8DVjTfflElZNJnzlTZqtQ0gd2KAsSXVudqdN7QBJJCyQQyRSEV2+yOY/CS5JZJXIlqLoKKo8GNARy84H5jkyZikTu8dRolYdIUQKBQfhUBUMWLeLbJmbJSCiYAuSRxJWlwN+oo3tG7KMLImTJUpCPsge+KSpSg6CClnJNSqxLEOIyvicH2CrZPPpX0Tbf39/6cJczbM1YeUatMdhqJJqUsxChZyfLrHSM1ydM2UE6RMZqEsSRTUFbK+cAu2fZBM0d5Llia1TJL05lFR/19OUYsp7WrBSFVSXSQ1QQfXyPWHk52kft/vuRvj68fVjIxyO4/3ygGY9mJ/eTJ82UtSWdKWslIusiqlU/wA2A5HaDEIASiapCQGCUlgByAG0dakZmiZchlBj4G4jkmLygJmLSJyUhKlJZSSSNJIuDW1+UVvaBlWzVgDa+sI/huzk9SdR0oDE6S+o/wBrb9TAgSFuxbzP4H8YMjNZhrrUYoXiy5ISkuaukEeLUEXsat7NIf7soDma5aC0whKvf2gXgst/fJolSQFKNXNAAGqrdnI9YZ82y9GKQAtIlzEhkzEAOALBQJ4h0cRT+zvLZmHx8yWopUlUkqExLsWmIDVAYsXI8LwbIge6zSsdFyEfyWTIy90SpPGfimTDxq9qJ6CnzinNZUueSpUiWFn730INZxOKk0VUU0lmNeoofqkBloUGOgt0f8iR5wZtaIWRkXVH4oDmHZfDTgy0qQoWXLIf0KajxhMznsvMkKJlqM5F9QTpUPFLkehPlHTZk2o0gj+pj5ix9oqUkLo7f9vyPyixI4YQ6jQRTCzgrleExRCW5RRjcQVEM5MdUxXZiTMfWpHiELKvVkn3ieC7O4GUCoSu8W9FKSSlPkVEC171iN23upcn/i3g4Nj4FKvY0GSVlZYqTQeB+vSHPL8WVVNR1pAbOsNJQkKUlMsltLH4qsTpskBjtyjHk4WiYhpryiQ4PL5iE7yD6l0RCI49gXQsvAd1EhOxCNVr0BDbQYCwAlia2cMfRzFMvtBhe7SlQSGoAhQNt6sd4nm+Jlz8MtGHOpbDSHZi4IrZ6c40OIIu1ztzgeCrsdgZa0vMor+IUI/PwMLGLwC7adQ2KbePTz94ITcxmdykTElCyBqSbgkVt8wWiibLUEug2iEWLC2QTGPF4WDA6pcxiklBJdJFjzD29owftDwajLTMQg6HZTA8L1BPSjP1EE1ZlNTQk+sCcyzQ9zPddTKWADUElCgB60hd4op7nbzY/lYOyGIUrhbVrNAKszjyt6VhoXpAIUFFXJBAbpqN68h6wvZDgwmSEhXEQxIpu5DirD3Z+QBRU0IT8QAHMn6P6RQWtwLitCJSB/xoLfx6lfNTe0akY9SX0BCBySkB/wAf8QFOcyQW1Am9IgnPpRF/z+cVfhF0QeQiapYNVOTzJr5/W0D8bk0iaXmSkqPM0PqGMWIzaWxJUNI5kH5GkejNZJDpUeoao+tvCJlTHxWfAZOJRUJbqCiC6qsGZn5esK3azI5kueopDg1owBepIdoZp+eoCdYqzuAQD5A3HhaMxzqYGIKNBs6gCx0kqcm41gab782sDukPa0EuukgTMrnKWl06AFVJLdfVoYP9XCZiAnSznVWppub+VBW13LTc+KwqWkJJI4ibCo5+LUrUQCx6goHRpCX06lVfwf66xRLiQKWdj2B5ANko/hpM7E6gFJQl2JZ67MNz6CDPZzD/ALnMT9oVgJKVBbamLEEMByF/HxX8pnoRJUJiyEIAIVUk08A9R1uKwVweZ94hlg90w0rLagbhk1pzfn0giFJGB+CnaV2gSo8KqjY3H6QN7WSpJlqxOnTOSLhgJhLJSlXUkgBVxu4jn+ZZ0ZU9G2kFK+TAu46VB84YM/xf7zgF9yXWkoXpF1BCnIHMtxN/LCC07wsPSMUozj9EEyHtIrvTrLObco6AvKsLP+1UeJQDsoiwA/COO/uczHTJa8PKmBbMtQLJJe9aA8615bnpGA7HThLSFTw4Fbn3AA9op8dZ+yKdgLz4WJaAmigfAFvdq0iQ0NTUk76g7+BH5RYcQpNizxkzXGtLBIUVlQBV0r1/A7xp2BdUanguW6WE0GpIf+ofgY94UKBdjYFP6tCtnmOMkp0As9eIu9x+NIx4TtIvUzGrB32evjFVS0AiQXfK6ImcklJdZUwAolIt1cktyivEnRQliXvU+v1aBuExykkLmfDooQKl3fmwHpWNma4czpRS4SSDpUbVHtaKLrSemG/BUqxKlyqk2s7tSIYULI4tJN6jp4QC7JY8reWok0cP9eHrDBhRSuziCuws53NdVq2ZiEJPwJB8Gp5Qp512gmICkhtT0PLf16wXxeKTq0KNw8KnaCahQOnZTP5P+cD3TmOc3BCDZvmsybLR3iioJNCdgTWGTJcYJkssHp7Hb1hMmJKhpSFKOwSCTfkIOdlUz0TD3ktSUFJB1J0kHYsQCfyJg5IgY78LnunqWvKsxCpusJBZOoDVWgUb22vHUsLnEvDlEmUkFgDZ6CrnckkDdyfSFMYXULbQJm5XiBM1oWQXcW28YzMkA5wmSN3BdR7bZbPXLE3C/aLAGuXqAVdyUgnSWtp+cLWB7Q6ZZROPdzEFlIXQuPY0PvF+AznEJw60LlpMxVNT0IIY6rkeV7U2GKlFTlaZZJqakuTzpDnzj+1LijcBtcr8TnktSfjQObKELWb41JKWOpJUmiVA0Bcu21G842z8lUahCWfbUbu1GHI+hjIrJF1ZH/2q/OA63kJrQAcFF+z2YgIZwoKQoAPY8jysT6RinYsTCXUKFmLtbn+MBTgZkpVAz/ds/hV/SLsry6dML/7YB+IuAfCjk+TU5wYcCMLWx4JUcXhyipBIuDs3l4RnkzCDqLAdTXevOkOuBwCZYS51TFEuprM1EJ+7favhaN0zBqUHIJa71i0zqJBzPGuKWTQCrc+ddzWLcIpZDqBSNLVvelOX5Q3T8IxZgD5D65xlznJ0mSVMpE3h0AEocFQcmjGjnnasTar6gASdi8b9mpBckbvvGdOZEAkIYKACXIFQGNC7vWoZ+to+zXBrkgqWlWmzpYp3ar0N40djMqGKm8Y+zl3B+8TZ+gAJbw5w6Nlrje0XOkIYPmjPYzsvNxY7yY0tK1MFbkAj4UigH8x9KvDXmHZATGQOCWhQYg8ehlqSoPdlFIPQvVmg/laAmlhy6fT+/ODhOoWptzjWGMaFkZ/TwEg5v2R1ygjWCQ2lWnSQW3If5eD3hXxaMRJld2tLlAYKQXdO1NyOnm0dbxEpg5qN/D6Hq0Jna9SUSlavjqEK5KDkeRFD5coU+Bu30rdppHOdXdc5kZVip6nSjQn+JZCfnX0EdF7K9mJcqWUrVr5hyw50Jr6QkZJjZ2JLISQbFew/OHrLZYlDjWtTihLMdrigHXxjFIxxwcInWRvJ5W/Nu0GHwSRVKQ1BuW5AVhBxX7VppWdCOF6Opj6MYM5xk+DnqcoUtTVVrUVCgarjnZmG0CR+zNCuJM8gGwUASPE0+UOijjHKXLp9QQHNGEyLN25QLzclaQ1DLUPleDasBNGz+ND7RhmYKcFEmSpTizivuIU2VvlOeM2Ep9pATOSqwKA3Uh3+cDZSWNX5esO07L1qTpXJFAWBYs/Iu4jBiskWo/BKSGF5hAcPsB157QJkb5WyF4DQCmjKcVLXJCSQ5FDTl7iNkif3YCZo4SKcjs31zgBhcmSoiqEFgDo1G2+ou29GhsyjLNVJSFTCmmtSqDzNvARlknAdtbkonPY1mThIHZPs9jETNSkJQghiVqajg0Acm3KOhYbKE6FETAVAEs1D05xfjMo0/wC9iZaP5QNXzKflGZJw4dIxSg9H7ulafxQJj1zje0AeMfusL9RFXpdn4E/oknO8KuaQpEtbpBsB5El7R5geziQEmckkniCCadXNj+QHjDVIyVZ4MNi5U1GoPLJUhTA8QTqUu/JwIli55K+6ny9BSlqhvDoRRqU946kEJzvTBq+owAH/AMQ/DrCVJTK0ywKhA0jlTS9415gO+IC2NKOBTwILkOefOkDMww6JRJ70LSQBp5B2YPZnBpaK8kzFAOqbqKW3cmjN7OCObQwsa38xwijaANxys02d3JCCQQdWlbjTwj4VHZiNL9QKNAXNc0n0CFaSpRAATXoHah2ZhUiCXaFYnz5syWogLKVBJS2kgaSXBYkhnt5s8DcMJqRpfQCX1Ct70qDvXqWaMbtgfjhYtW2V1GLvyPCBTcxxQUUmbOSp2bWoV9YMz8RpxCSudNVLQAFATCygEpFwo1VUk84tmZY4C092FsxUpBJF3ZlUeg1CtSCavGOVKlIBlTJada/vJ1EEXYJ1EoLCmkgkjaCDmnhZJuuG2RSljZ8yV9nrWUrAWk3SRViJgVxgOQwdm50GUyFKbWSSpwli45OXILPR6tFE2SmWTpllEtJAJmpUk15OzqN25NHk7GyROkyiFJ7tAQo6h8RK1qSpwahS2JDMoKYMEgMDCcrndR5N2UZyrLpS1dyQ6U6VrcM6hqCQ96gks/3Ophpb7oDNYWAajDyhJyjOAlU1UtASFqDBnYJsBdqCrVLmtYZBnksjiWxHnR+n+YE8r0OgYRCD3OVtUVPyaL8NPUCCFAHwrt0rA5eZy2fWkglqEeVCxjB+/meVIkpdYFSbJqzk1eu49IpbKPdMs6cl9bLmE1YEB+gY6j6+JgctcxS3m8QpZiT48v0inJMu/d0rK1a5imHCLB6gEly7ubfDBjuuF6NTxr0vEV79vCFzMGJsibIUQnVbicFi6SQw4hQ7/CecB/2ZYtKe9lK4VhZcG/w6fYg+sMndA2B1cgHJu7eDQFxeRa8UJjqlzXSHBBFxpJbhqG4aX5w+N9LLPGXkOHzXQ8EXHl+Q/D3g7hWpHNF9pp0gsrD96B96WtunwqDi3XxghK/aAVgJlYdXeGyVKAAtVTsUjq3nDHyDssT4XFOubTEpSSSAN44t2q7QfvM9MuSdQ1MDsSbkdBt59IMZojEYz/3WIIS5eVJ4U9A5DluoPSIYTs3IlqC0IVqH3ism/tAumFUtWlhdEQVKRgE4ZKUrTsKtzDv9bRKTjEomJIIbd+X66o15rMUEJUriQkHU9FCoHmG8L2gXmWNwplpMvvNbHWCAACAGq7tQ7coGmngrobjJ+ZuOEUxWbpmlICRq5k7Dal/HobwxYPXoTVIpYkRy398USCKMX/H8INYfP5iUgBag2wdoqwE0sIaGt7LWrPppLO39x6bCMy81nE10tzcn2aAEjM1C6bVJY0bweCErFpmDy996Dp84xGKuy5lhaFZgt2UWtenLnFsyetNb8vqgLjr6RjM1NDQjxD/XpFiSCLFxzPO9P7b9IraPCsE+UxZPm6G40hxz4dhdiah+e48IO4/PZysJKRgDKSoA6wVhKjWmgnhLl3cg2oXjn6kEF6Us/sfEOadecey5qgXCi7u7B/rn9PWnY2J5cO6qf+o0A8j6KOKyvMCRrkz1ObhJWH8UuPdouk9n8Ux1YScqn8Olj0d39BaCcjMFkUINqtXw4T7/ACgDnXaBYOkKSVcuL/5RsayN2QSs755WYICK5f2XxilvwYcP/wAk0Egf0p1LJHUC20Eu3WbLEzCYdC+9VKlHvpqgxLlDEhzp+AkBya1u8A8HmMxCKqUFNUJSE33ehH6x7LnKU7pZVTxF32+KrPzPP1rqNYDt5VtDy8OcRhVGUdy52LEu5HK1a+AvtF8pQtZ+btQ/o8VDFBiU7UrS19uXIO0Rm4hWlwAkgvsCwaoJoRf9Izu3OOVruzaK4KSoKBUgqSz7AMfFn8fyjydKVMXqUBS4YhqUD7hqVL0auwPC5hMAIS4BqBpUXcp3FCDzA5m8a8PmZWgazMBqC6FC6Qkgn74O4Iu3WJ0nA5QlwPC2yiJ2plAKCXJB2qHewAbozGj0gRj9WsylhWlTsrS4BAJYHTViCa1pQ3jb3D6VaEpUHqktR9Wkh2I29fCJzpkxYZS0qSwAS1GSSwKbKoTXkd4IOY1AQ5yW82zAgHuZpBmkI0oJ1qRQlUxr8XCB97SVeIfNEJMxRAKFq4lINgSAT4PVQqbswh1wmTyNTmSkb6jXb+Z2q3TyrE52Xy1MFol73QCQwo9DTcEc9oaNU0YAXPOgJNgpHw85SX5PVmvzpGoT1TCEkskDbkN+pf5ww5jkEpSTpAQtgeFkgvUEizWr1iEvLZI+4pJOyVEtuzu3tFPlZVrXpRIz0ONhAsROCdx6Vh9yDA91KbUCtXEs3qRZ9wPzgCcvkJSSJQJ5rKlH3LD0i6TnBQeekECtKV32faKa5rhhbxuy5NCw4q79Py/GIlRHUdXeMWDzVE1KSDpUdjSoHPa3nFeYZuJXw6FEUIc0Ndr0b5CCwENEmkSn4tCQoOBwuS9Wp9Us3SBs2RLmCYoLURoHI1KSgGpYcQrv4bh145RmqUJgBLnSosE1q23xE9KRh/1dSJAUFNrmNtYO5rs59fOLGSpYYOUzYOXLSsJdRCtSEpUoF3OoKu4LdLHbfUZIS+m3U8uf5QlYDFlS5mIWCokhnZ9NQf6bJAYWfaDUnNwOLhKd66T+YPr5xTmi0bM+spjly70p+fWL8EpOvTMJCVBnGx28IDysyTMllaSSJZBUmgOkmpNwWD1ofGKM+xaRLIQSykkspnDUIB83fqIpEWIpnwUiSuWoH7UKQnk5cAXoXqPCMmS9iJaZY/eFqXMUPhSrSkUdhurx9oEjNZ2LmyESZa16GXMZzxaCA5tb3JgyVTZs8SpmqWwc6uCnQ301ZxvSBdYFBZZJiD6TwozexQ7+UiTOSJcxwozKlChsGbW9ha14fsN2fw8tIQcFKmaQ2tQqrqXBv4wFzjNMFNMmTKdK5JKjobQeHSQTdRtXpfaMEzPFOWWANqRZdtxysz5JJALJCRMyyKdI+JOpH8YchqHi3Ft+cYJcwhIINCmoHifzjs07A7pJhazfsxLWFcGgmupIZzzIsfnW8XuVB/lI/wDqAarbN/lntt4RajGorVPifm3418955j2ZnpNAJieaaHzB68iYXZyCCQXBFwbjxFxBbQVe/wAJnGIQfvD22iCsQCWSpF7UY70dnPTw8lZJc3F6k8ojTmK/P8P1ixCFRl9ydE4xKOBelJZqEG5PIciK7v4Rhz7BuBPSH0jiYu6Qxfy36eELIBNq3NBBDCZquUAQx2KTVwkAsavV77NTpBDRsKOlBGVNObLW9jqcswD3LuAHbrePsPiitbpS6rW+Edehvzi/DoloSF9yEy5hK5esBSmCyn4mBIBSQ4aCkrOZN7gbVpQVp4PFPO3ACNoJAJPK0YbDpTQcSvvKVQE6q1rTqetIsJSVOwejv9beF36wMVnsk7qPQJH4xI5uPug3Z7VqAPUNGfY8nhND2+Udw6hqdTXqWLt6P7R9iVhRBA03ISDQCtKXpv8A4hZk5+on4foXPlEF5koqDEEAglKmU4chlOWO1gL73ixA4lQygJjOJSm5rs7PFEzMABSvry+g/WAKruNIH8LOHLPdjyHpWsSWSGItqFFIFmILpNy3W3sbYG90LpSeFvm5soO6R4g8/wBPePZeMVMCWSFOxagLM5/q4QS3QmMSMSlRT90tapSd7Ekiu1bRSlfCRqSBerhmIIAu4dyxAZ7mDDGjshslGpE0pR3jghLkAkA6j8JYeBo3V4IZSSqVLUoA6kJJ22rCkczS2hJ1KIYAJdqHxcVNN6CD2U5n3SkSJyFIKQB0IAoWLEBVPWKkZbeFTSboLf2pQJcpJYMo860r9eEKs2e7ks5Ab1Dw+ZiqVNTpUb7fIwsY3s27lEwNsFD8R+UZ2OAwtzJQG0UN78IAmbqsPxjHjccbskKVVhaptB7L+yS1N3k2WkbaS5PqGHvG+d2Yw6Aw41m6lcTetPaGh7GnOUD5DXpSEcdUqupmiw4SYpOtSCEBgHpR+Vy5+cPGA7NyUV0gnmqvoLDygpOylK0EFi4gjqAPyhZqJPrK57Km6FAg/l6fVohicQ5Ye3SCeP7PzQWAChz+GB03LJwLCSonoH+V4Nrge61vlaO6lImnToS/EeLr0jRiJy56k4aSnVNNzyFHrYM1T1iIy7EgFPdFCjcqIDP+MXZNkEyXNTN1pSpJdql+YNrxQLAbJWWaZ7hTfr7k/ZD2eXhMKAClc2pUzpBJL0LOSKB2DgCkVZtnEudg5qZhKZiGUhaWJFRqYOLh6OAaWIBjJm3aUoHChRW1dIpTcm0JGOzoYiYhKUkalh7UD1AaJ+c7gPiswG0U4/BFcPgpiFa+IDZ01A6gH68omc4ULoU/SvvB2XmsyWBpCVc9SUq36gxcntNN/wDDh/8A6SYzE2cp4cfC6tNwSTZx7xknZeT90H0gsIk8MWTdSVcTlB2SRAfMOz3eBlygsfzJf0pHQniSREBKhcuMYz9nqFPpTNR/SSR7gwLn/s6mpcpWpIA+9Lf3BHyjvZREV4VKgyg4gw9wVbgvzkew86v2iOgZXW9Ke8Q/9EYnnKP9y/8A4R+h1ZLJP3feKzkkrl8oPquVAtXFM/yMokSGYmWjQpKQSwqdQ3uS/i/OEqaEvQ15U2j9F47JZW+ryIH4QMn5PIL6kFX9RB//AFgGvrlPD7FL8/pcP1+vK0XyZm52363+jHZ5vZzBP/7SUf7QPkIq/wBPwiPhwWH85aD80kwwztQhrlxpE8fR58vaNUiVOWTplzV0pplqO/IAtHYhmASGRKloH8iQn5ARUc6WkMkADpAHUt8IxG/suf4Hs3mC/wDbwa0givefZg0ZzrUDubc4O4b9mmMX/uzpEpLWBVMI6AMEgXsd4Nzc8m84FYztNMTsT/d+kK/EgmgE0RSdyiWE/ZfhQ3f4udMO4S0tPoyiPWDOX9kcqkf8CVnnNPeeyiR7QsYLMZk6xCfEFX4iCknLppvOH9stvmoxRmeoNLfJThIxODQAEypQAsAlI+QaE79pmTysUrDLlJ0KGpKjLFSkFJDtyJLeJjXKyj+KbMV/1HyDwQw2GSmw9ST84X13DhG3Stu0nS+yUwMy1DqVf5iyd2bnNSefr+2HVvCM6luSISXuOVp2gJBxOAmyv+Qnrf8AARn0zTZYPl+sdDXLG4eMszAyz9wfKB6jlRakdKZ/8Q9P1j0JxHSHeXgpY+4POsXBCRZIHgIvcVYakiVKxRoEA+0fYiXikVKPQv8AKHaZNbaKisHaK3lWWBIS8XNFx8/yjxGImmyfr0h5UByiSEDlF7vch2hc3zIzljTQeJP5RiyvJu7UFlTqHkI6vNw6FfEkHxDxSnLJX/jT6N8oNs7mjaEl0IcbSTOxgAAZVOj/ACjP++J5n/qY6EcnkH/jHvFByDD/APjHqYnVHcITEV//2Q=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8" name="AutoShape 16" descr="data:image/jpeg;base64,/9j/4AAQSkZJRgABAQAAAQABAAD/2wCEAAkGBxQTEhUUExQWFhUXGBwaGRcXGBwZHRwdGxgXHBwdHR0fICggHCAlHBocITIhJSorLi4uFx8zODMsNygtLisBCgoKDg0OGxAQGywkICQsNCwvLDcsLCwvLCwsLCwsLCw0LCwsLCwsLCwsLCwsLCwsLCwsLCwsLCwsLCwsLCwsLP/AABEIAL0BCwMBIgACEQEDEQH/xAAcAAACAwEBAQEAAAAAAAAAAAAFBgIDBAcBAAj/xABDEAABAgQEAwYDBQcEAQMFAAABAhEAAyExBAUSQSJRYQYTcYGRoTKx8CNCwdHhBxRSYnKC8RUzQ5JTFjTSk6KywuL/xAAaAQACAwEBAAAAAAAAAAAAAAACAwABBAUG/8QAMhEAAQQBAwMBBgUEAwAAAAAAAQACAxEhBBIxE0FRIgVhcYGRoRQywdHxI0JS8BWx4f/aAAwDAQACEQMRAD8A4/EhLj3S0SSqEk+E8BR0R6Y9JeImKVqQjwmIiJFMSlF8FR88eNHwETCi9aPmizTHhMUooER8EvEjWCOS5LPxKtMlGprqNEp8T+FT0iKw0k0EOZokDHSMD+zuUU/azppU5+AJSPIFKifGngIM4P8AZrggniM5Tm6lhPkAAAYHcE/8M4Lj6I0IEdZn/stwZ+CbOR/chQ90v7ws5x+zrESqyCJ6ejIWP7SWPiD5QJcCoInBJaogRG3M8snyD9tKXLegKkkAnobHyjAVQQS3Y5XrRKIFUeqVFoVcF84+EUpUDFqIGkVr1cQ0xaREJhpEBUKhoiMxMTJPOPJctS30pUrnpSS3i1otVXYKjVWLNbxXMSxY0PI0j6CQUQvVROVFYiaYiimpUVmJREiKUUWj2u0SaJ6YtRZ1xGPY+EEovgI9Ij5miOuKUVgEegxDVEdcVSlqxcRRePtbxry/ArnPoAOm7qAqbAPc0PpEOBlQlUEREiCOHymaqulgzkmjOAQ+4cHeIzsqnJ+JOkMTqKkhLBvvEtVw3N/GBBCm5vlbOyGRDF4jSpWmWlJWtiAdIaiepfyAMPwzbQnusOlMtI+FhtzAqNjdySebwE7Izjh5KklFZtyXdL1t/aHG7EQSlyidLEgLSgpoQTRwGa1dX9wIe0U7K6+li6Ysoxgc5WgJSoOomqz12DXPX53hjwSgbLCiauS/1+sJK5ICVq0aQFaZaXDvVweVEgk7FuZEFMqxunQFUTpcH+UAXAsA4AHUbvAkJz2AiwnLDoe1OsWTANlEmM2FWCHJLe36wN7QdoxJQWFbJ6mAWfpuc+giOKwqJiCiYkKSoMQoAg+MIGdfsslqJVhp2jkhfGnwCgdQHiFQNzXOp6yNSiaaqE78/rlGdOYrY6VrBYWUfr/EUH0tZ9n7x6ilzO+zOJwqvtpZYlgtPEgnbiAoehY9IEmlPbe/5x0TA9oJiApKiVAgFlcQpsX+fT0nOwyZ6CqW2vUFKlqGtRZJDjUagAmhdwAzM0F1fcufqvZ8kQLm5C50gRYiWSadSw6Bz6AE+UF5mCQVBckpb4lIXQAAEk78LbX8YLmeEuZaUqmMAkJBDh0ux2S6nO7U2JiGXFgLmGUDhKKqRFBegvyENy+zfeq1B5SSS4JKzepDhLuaWsHraCmVdn5MhQUNS17amLPyAZvMxfUFLow6OSWnHAQ/IezQTx4lINOFBqA/8WxPT57NGCQmWNCWSkEsEhvr9YzYiczUKlPZ/wAh/lto15WuXuNJAsrm5uer+sJcSSu5HGyFtNC0LX1f694Xc2yDDzH4BLUfvS2T6j4T6AwXxU9BJrpPK/8AiMc46gzk24kGvh1flFC2oyyORuRaSMy7OTJTlP2iB95Ir5j8oDKEdFGoM5bxN6Wc9OfL1Ve0GV92rUkMknkzHw28Ono2OW8FcjW+zxG3fHx4QQxERPQSQAL/AEI3LyHEhvsFnUHGkauX8L8/nyMPsLkE0skhMWmVF2HwMyn2ay4J+E2BIPoxfwivvuRgCb4RikLBj0mPDEYfSBe6o9jzTDZk3ZsMFTRqJD6Afh/qar+m8C9wan6fTvmdTUqGhi9OBmkOJUwjmEKI+UdFwuDlobQhKTzSAPfeNJT1b1MJM3gLpt9k/wCTvsuf5XkxUBMXRKVspLF6VY0YP1ru3NnTi5cpK1y1BJIYp6OWAYAFiE+rtSCE3DBauJKlhxQ3PT4n8niidlyGWyFsR8O4BYEjVy2ck/OESOLzZXP1Xs2Zv5MhDpOK1GZOSCCousFVyAdIQaOTpLvUdaxNOZrMwEpSEFHwnjfiS6Q7JZgKi1PLCjFJlqTK1kqBBsU6uTA2Nt2qoVscuJmLlrZKlgKAUOIsRUAkbkVofyMFt8rkFpbzymKZPEjvFzCkgJdLJFXZqO7nyYg9XvxGcLQH1BRIKQeGnERRuWrlR4D4haVSpXClyEhRmKGoB+As9RUVNdzWMOPwg7or4gUCn2ZsFJpquAX36nnEa2jVlbdNqJWyA5I7908o0rSnhUnSHeoTxXYbXApRvIRplFlkL0oUnTwUIo7JLEtUlX9w5AQr4LM+9ICZlNrkEptTZxcdTDDk4acWQNJCVPyZA4hsSW+dmg7IwV6NjgTnxYRnNMUJEpEqQXWominOmocp5ivC7HfeE3G4sklRL6aBXN+n1eDGaTDOKQhJGl/vbvYeBB/7QDx8hSSSxY7it7wpzwStmmhDW3yeVShZOzJOllb0JevmaDp0ihFf8xpw3w1OoCr9SxCX2q8Y1LH3XFdy/wCA6/rAp4GVZNQfG/vGrLMcpC0qSeIEN9eUDxOc6SRWjnb6/GL5WEm6QoIV8VHSQ7VL8thffpE+CokCwVi7WpTJxakJlnSSFlnI4+LSNmBLOPmKGMmITxqCVqDkW4XPRgS9S4uPWztBlE/FyZaxJMuaglJGpKSpBrqBUzgKf/ub1gflfZzEyiQQkpIdxMQWPKhh5y2wvPQaZkeqdubY7eAi5zI1LWrd+Zr0asZznYAJby86b8iKcx5R7OwM7+U1e4I2sIrRlqyQChPJ3Hrfa/r4wu13Mcr1WLWRYBwC4vUAte35RWMWUDUSFKUA4exG/wCHiOsEMTligKJNmoOnTaAqsNOUvQlClKGwSSw8B+Wwgr2hJNE3eFajFqVdKmPJ0vu2+1fIRKXMmamBCQTp+IFq73P5RfL7N4tQ/wBhbdSE36FQ+UbZfZaalNZJJo3wFub1HjS7AcyAEje5QF7RwVLLCJzJWtKVFQqDqACg3F1B0uxNzuGieeYFQQqWUJLIUSXBdgaprVqKrUFoxystxMtVZUyxAKkHTVyKhwE/VHiU/PjrSopGq5D0UAlhqBa7mh3Id2L0XeFl1msEQGbB59yTMFhTNmJQKPuzsBu28ddyxaVgpfUr4dTh0feDjnXV6wiTcTKSlQEqXrUEpSoDTy4lEMkv5Pe0B8FmOkqVr0UO5qdtvNjyiPuTI4XmZZQThPWYTCmapNgOEsq1qDxp0gf/AOn5CyVqVVRJLq0mpNGfa3WF/CY1TLJckEjU9Vam2/pAY9fIfTMznOdKls/Q+5L3hPSkDjtNIQ4hKRi6WxikxYgPHWK1hHuy2UidOcqCESxrUohw4PCANyTt0hzRLJALKAUeF9/5n8w/lekK3Y7GaQtDOr4wOYGkexbyJh2l4lOlQ1A6WsoGrFncAC9nPxXpGd5s0V39EGsitvflYpoKSxfn48jF6C4cUHPxr+B5xAT5apjLGlQSCOLUCwAFGdyQQ2pgGats80qPEeFFQCopBAHw3qWs8LIAXQa8uoLfMRLKaHTsSDe1CKbt7xRLTS5B6Ej2DiKJeNQGapoOFLl/Rn6Ruwskk6VkILOyil2/pS7ecUMqPoclDM0wQV8QBo4JDeDNvC1muXr7xKkKBKaBKlCgAJJ26U3fpDlmWLSk6AQoJAqFAAjcgm5cs1LXoxF55l6SlMxEyWpJAJUCOF3dwS9CGbqaUoTbGQufrdOydnFO7FZ+zmXSlTkzcWR9mltUsAkqI32LWfxhiw01QlqVoCkJUxO4e3XzhGyfFkJILDjUQAXo/q21eUG8rxgEwaqpd1JdnA29H9Yzyk76K6fszRsbpA5vPce8c/Pst68plFXeqQACdgE1IZ6fX47ZapbhtR2rvsUvcRGTMSDKWt5iF6nlgsxSaJJOxDV69IDJw0xHxcKSalR1GzFgNnFuR3ihurlZ53RxSgbDR/7v9M39keOIGp1JSEByAi3EXPhU9YukIRNRMUohISkEJZ9RJZulHrA/GTFDCBTi5HJRYoPENxWnnARWchKaXhdncDVrfBp2iL0mqPPz/VVTpoSpSCaA0HkSnap4rb+8E5GQrUNSyEC7FNQNtVeEtttSMvZ7FJ1d4UgzCo8TOQNLAjl+hg4rMkkgIIJoSSbno/KzipZ940huMrM+U7jtWrDdnpctIVp1EF9RGo+W3o/zi+Zm2kcCQP5jxKpv08K3jHMmzAKrKXNQPCnQ350aIYwLACwaEhytVDepZ2J/EeZ1Sz0Xn1KRxPejm/KgJ5kWfrFcpaSQAeM00lvlcRkwipxUCSgJeqkren9IAHqR4xHFCWqapBWpCiQQAoMVKCf5W+IkX22i8K83tqluzXXJIJS4VQsQwNDRqMQfn0i3EJAlpmCzVBZxcF+RBr1ChyLZFzVqllEyrMpPeKCwQkKdilNGS5tsYWcbOUsqbglEGipieI6SAdlEAswL2i8JTXuOCeEx4rtFLfRIGohJIJJbUHJSKOaAl7OzXMN2FzVRky1SAllJBUNQBcit6fOOOy5vdlKgxIILgv7NQ9DDT2VzNKpZQC2glnpwl9P5eUYtYwuZfhLl21hOC8TiTZKz/SQf/wAYo/1CeguUzAaioI+YjAcYRvGXEZisWURHMFfNK69ctCY8HjZ6jwhavFDj1DR7n+FlTsPNViZKZUxCSpM4FOoFIcG7+KTQgwrYfOJ1zMUQ7XPKDeW9npmYpUhU1SJJUNa2GpmB0I2ezkuA+8aoGO3ili1GpjfbaXKpuNXNmoLgMyS6iadXdw3qxpFeIOHeYhIDkslZUQkMQ7bMeux6VYe3/YleEx3dSEHuFpSuWpRJAAACgpW5Cn6soUgdjexuI7vvZYROSC6koCgulwEm43YV6R2w1oPK5Y00jmlwGFTl+OlJmaA6yEsDQBSg1AWPDs/TyimfmQ1K1TVBTkEJFAxalLQc7Pfs/wAROSZmkS5bEGZP+zQC1GDalV2A8TGpPYpbDUMMVMHJSs1YPXUN6WELd0wbKBsT3cAoRK7MI3Uo+f8A/IgzkfZKRMmBK9QS1wSLbX/AwaTI6RZoatutow/iJDyV6IQRjgInh+yeEkEKTK4qsoqUTUMWq1jygNiML3SmWHQSWW2yqgk7EE7ww9nscZq+61pI0udVaAgW3uIu7SoRI1JUCSRRCRqCg3Ww8Yazc4WFI3bXbAk3G4XU5T8YHMuQPH66xi7hCEIVNNSFOlRI0kLowergcj8R8RcuYubwpAl2oFEqDWuRGLFZYtA0zApv4gdV3eh51h1HuurHG4Db/Kj/AKyEumQkJH8f3q8jZPgPWKMPje5m61caGZbEPcWPiARzaB09kqIJ1AEsbeH+IGTphmK0pBPIJFS3SLAJKXLK2JuUVzTFJcKlr1JqwspPRQt4M8DJmLUGvod2en+a+8G5XY+cuWVpMsEXS5LC3EagV8opxHYyf3feBUtQF9BJI8i3ziw+PyFyZPaIPDkETPHeun+En2p7wVwOOOoOk+LOIsweQzUzO97sqRYpSFLUxsSw5j3gkvAzQH/dZ4G3Cx9HcRUgDsAWnaPVSxkuurPHZfJxrGNmFzMBTnzFWLWesDU5ROWHTKmpPIpPz2jfhuyWJ4Ssy0g7Op/UII94y9DwvQf8jE8DeCq+0ubBMos3GWAHqWfZvnClhsQpSm0uI6PJ7MzXCVypRSLKCwX81Mr2jYrIe6BJw4pyXLc+AJcwbPQ2tufK5WpndI/0mm+EmJwX2ZL92SLWfoYswWKYixowo7Gn62hjl4UTliUqQUHczRoCRzNIND9neHYlGKUCB9zSRbk5+cU2QjlKbO2PDkO7PSJs9wGSlJZc1YLBT/COZbYdasxhiP7ORMQSnEpUpQrwKALKBL8b7EWo8MGUZanuAhJsGKgBUtUsKDUaltzBbI8pRJBCVO9a9IMOJdVLHNrXiy11e6lwTtVkOJwM5KZktKQoHTMSsqQuteIsXrYgQtYrMlFZWUG/JrBqUa8fpftllsrESRKmFAIUFpKg4BDjxDgkOOccazbDrw80yl4QhTahpUVJWklgpB01BbkCLEAw0kNOBauPWSStAJoqrsbjFTdS5mpWkuhB20sdQYCpJ5bDaAOOwpOLJloUJRXqSyRwg1bSSBwmmlxaDUid3hMvuClQCixSEqZQAqogEBreJ51x51KIlPLe6jMCtgSGT1Dv9Vig4k4XMknkinObtXzMHJMtU5RAmd5p0AqAIUklKlHV8LAim93j7J1gqJSJYABKgnUkmzMXJHi494CpnpWNa9fxJJVRTadIQ4FWsKqFGYQ6djMoxGMRNCO7XLSRxVSAq/CFAVIcEWt4mPZijlJOokc3k3aszKbLRo4mCrlSSNJpwqqdi/yeC/ZzsccWlS1TQiWHCSkhWpTXe2kG+5qKQGX2c7hajMl4hGsnW5ASp7htGg+Vet4Ycsz6VgpAlFXwFdQLutRBvcgu1b7xj6bA6x9E6F00lhuaQfOMhxcpKEKlKVoDFcoUVUl9QuQCACQDTnDH2RzKZIBRNToJVqAJJNQCdT11c7Ofcxg8z71OoKobEQk9rp6jjVoSXJMkCrDjRLTfap+cECLWjR6Hqud7hf0/ldAx+KlYhOiakEbcweYgZ/psqShTLLEvVtyB9ecX9m8ilJQO9mKmK8dKR4AV9/S0DM4krlzikFw7pChcO4b+JrHce8GX7fUSmQvo9O8fZeZll+L0iYlImSx8IBJUkf0m/wDa8LkztIxIUlIUKEEkEHwekMau3RltLUEOKUenjeGPK8QvESkTdKBrDsQ9iRdukC6ION7ilTaeePJNA+9c+KgYzzZaVUisLPLziQmKSQoCxB9C8IAK6ZXTci7OysNh9BSDMUHWrd7sDdht67xzfNu0nc4ieAkKCVFCNfEwS6aP1dXiYLT+36SWmJUgWdifUi0IPa7GS5s3vZS0nXdAuCAxp1jrCQbRsWbRNDZT1e4RDDYiVNGrWUqagJjMnMi4SpRKXLnpz9B7mFeQsksATyAufCIYnEtR4hdfZdxszWAklMnaM4MT0BMzvUOyyAUM5P3rFr0eNuAmYaSvTJcEzP8Adqp06QCDagUKNfUahg/OcVOc0gnlmKAQlzUfnATRki/svN+0tU6UbB9V1dGI0uTpIKGVpOoAatIJGzk71rGReYywQgBKKsSkqLpL3egodukLMrGkpcG94wZnimq9Y5oaS6guSG2ukYLDKSvQFBAKXFyAG3esVAFJKUTEnwSGO19NYydg8279akzzqlplgkG5U4ArdgH9RDLicrkPwLUkHY6SI2QtIbS9DoJtsQ32hkpAUzqQDu7/ADZo1IlIbimg+GofMRfJymSosJ5P9v6xrHZ0tqlzAtvukaT8y8GQbW06iP8Ayr5ILPxGgawo76gS+oW8izRlxssqKVbpHC9XF2/qBp1HhXYzEgjxG/6GKJbJoofZnYH4S70q8DyngbTYVITrAfe4BaCCj3OH1pSAQXJFKEsSSbsK+UeTMKAHSx3BFlC7+MZO2i3y2aU30oo9WExD+0SuyXO8FopQ7N47ETFaZI1AfESvSAD1AJ8gD5Q5YdCiFFS0p03Oo3/6wq9lwnCydMpetRqqYLE/yh7WqeUbJ04rPEoq+vaEiIAUSs34d7jfC2qxSa94TNU9An4R01XNOn5xnznHqnICQ6BuBbwtFetCW1U84+GNls+lTcxz+vlDGtrATRCxp3USl+d2fKqhVACGIId72NBFeI7Ly1S5SZhOmVRNaVILPcswYE0ghjcynVTKkLPVqf8AYsmEHtHnc7WqXMBQUniBqRanLla8GA7sqMMFlxAv6pnx/ZPCkd4hZDXAmkB/N2PtaHjsLMl4XCpk6q6lF61qwLm7gBo5t2cmKTI1JQ8wmijYBqdHqoMHJjTL7VKFFoSpJuAG+TNURe490mXRRO/IAF16ZmpALEEcjHMf2mGTMAKAhKgpPeBACSdSmdh0JrzaPMD2nluJetRegK2B8DVjTfflElZNJnzlTZqtQ0gd2KAsSXVudqdN7QBJJCyQQyRSEV2+yOY/CS5JZJXIlqLoKKo8GNARy84H5jkyZikTu8dRolYdIUQKBQfhUBUMWLeLbJmbJSCiYAuSRxJWlwN+oo3tG7KMLImTJUpCPsge+KSpSg6CClnJNSqxLEOIyvicH2CrZPPpX0Tbf39/6cJczbM1YeUatMdhqJJqUsxChZyfLrHSM1ydM2UE6RMZqEsSRTUFbK+cAu2fZBM0d5Llia1TJL05lFR/19OUYsp7WrBSFVSXSQ1QQfXyPWHk52kft/vuRvj68fVjIxyO4/3ygGY9mJ/eTJ82UtSWdKWslIusiqlU/wA2A5HaDEIASiapCQGCUlgByAG0dakZmiZchlBj4G4jkmLygJmLSJyUhKlJZSSSNJIuDW1+UVvaBlWzVgDa+sI/huzk9SdR0oDE6S+o/wBrb9TAgSFuxbzP4H8YMjNZhrrUYoXiy5ISkuaukEeLUEXsat7NIf7soDma5aC0whKvf2gXgst/fJolSQFKNXNAAGqrdnI9YZ82y9GKQAtIlzEhkzEAOALBQJ4h0cRT+zvLZmHx8yWopUlUkqExLsWmIDVAYsXI8LwbIge6zSsdFyEfyWTIy90SpPGfimTDxq9qJ6CnzinNZUueSpUiWFn730INZxOKk0VUU0lmNeoofqkBloUGOgt0f8iR5wZtaIWRkXVH4oDmHZfDTgy0qQoWXLIf0KajxhMznsvMkKJlqM5F9QTpUPFLkehPlHTZk2o0gj+pj5ix9oqUkLo7f9vyPyixI4YQ6jQRTCzgrleExRCW5RRjcQVEM5MdUxXZiTMfWpHiELKvVkn3ieC7O4GUCoSu8W9FKSSlPkVEC171iN23upcn/i3g4Nj4FKvY0GSVlZYqTQeB+vSHPL8WVVNR1pAbOsNJQkKUlMsltLH4qsTpskBjtyjHk4WiYhpryiQ4PL5iE7yD6l0RCI49gXQsvAd1EhOxCNVr0BDbQYCwAlia2cMfRzFMvtBhe7SlQSGoAhQNt6sd4nm+Jlz8MtGHOpbDSHZi4IrZ6c40OIIu1ztzgeCrsdgZa0vMor+IUI/PwMLGLwC7adQ2KbePTz94ITcxmdykTElCyBqSbgkVt8wWiibLUEug2iEWLC2QTGPF4WDA6pcxiklBJdJFjzD29owftDwajLTMQg6HZTA8L1BPSjP1EE1ZlNTQk+sCcyzQ9zPddTKWADUElCgB60hd4op7nbzY/lYOyGIUrhbVrNAKszjyt6VhoXpAIUFFXJBAbpqN68h6wvZDgwmSEhXEQxIpu5DirD3Z+QBRU0IT8QAHMn6P6RQWtwLitCJSB/xoLfx6lfNTe0akY9SX0BCBySkB/wAf8QFOcyQW1Am9IgnPpRF/z+cVfhF0QeQiapYNVOTzJr5/W0D8bk0iaXmSkqPM0PqGMWIzaWxJUNI5kH5GkejNZJDpUeoao+tvCJlTHxWfAZOJRUJbqCiC6qsGZn5esK3azI5kueopDg1owBepIdoZp+eoCdYqzuAQD5A3HhaMxzqYGIKNBs6gCx0kqcm41gab782sDukPa0EuukgTMrnKWl06AFVJLdfVoYP9XCZiAnSznVWppub+VBW13LTc+KwqWkJJI4ibCo5+LUrUQCx6goHRpCX06lVfwf66xRLiQKWdj2B5ANko/hpM7E6gFJQl2JZ67MNz6CDPZzD/ALnMT9oVgJKVBbamLEEMByF/HxX8pnoRJUJiyEIAIVUk08A9R1uKwVweZ94hlg90w0rLagbhk1pzfn0giFJGB+CnaV2gSo8KqjY3H6QN7WSpJlqxOnTOSLhgJhLJSlXUkgBVxu4jn+ZZ0ZU9G2kFK+TAu46VB84YM/xf7zgF9yXWkoXpF1BCnIHMtxN/LCC07wsPSMUozj9EEyHtIrvTrLObco6AvKsLP+1UeJQDsoiwA/COO/uczHTJa8PKmBbMtQLJJe9aA8615bnpGA7HThLSFTw4Fbn3AA9op8dZ+yKdgLz4WJaAmigfAFvdq0iQ0NTUk76g7+BH5RYcQpNizxkzXGtLBIUVlQBV0r1/A7xp2BdUanguW6WE0GpIf+ofgY94UKBdjYFP6tCtnmOMkp0As9eIu9x+NIx4TtIvUzGrB32evjFVS0AiQXfK6ImcklJdZUwAolIt1cktyivEnRQliXvU+v1aBuExykkLmfDooQKl3fmwHpWNma4czpRS4SSDpUbVHtaKLrSemG/BUqxKlyqk2s7tSIYULI4tJN6jp4QC7JY8reWok0cP9eHrDBhRSuziCuws53NdVq2ZiEJPwJB8Gp5Qp512gmICkhtT0PLf16wXxeKTq0KNw8KnaCahQOnZTP5P+cD3TmOc3BCDZvmsybLR3iioJNCdgTWGTJcYJkssHp7Hb1hMmJKhpSFKOwSCTfkIOdlUz0TD3ktSUFJB1J0kHYsQCfyJg5IgY78LnunqWvKsxCpusJBZOoDVWgUb22vHUsLnEvDlEmUkFgDZ6CrnckkDdyfSFMYXULbQJm5XiBM1oWQXcW28YzMkA5wmSN3BdR7bZbPXLE3C/aLAGuXqAVdyUgnSWtp+cLWB7Q6ZZROPdzEFlIXQuPY0PvF+AznEJw60LlpMxVNT0IIY6rkeV7U2GKlFTlaZZJqakuTzpDnzj+1LijcBtcr8TnktSfjQObKELWb41JKWOpJUmiVA0Bcu21G842z8lUahCWfbUbu1GHI+hjIrJF1ZH/2q/OA63kJrQAcFF+z2YgIZwoKQoAPY8jysT6RinYsTCXUKFmLtbn+MBTgZkpVAz/ds/hV/SLsry6dML/7YB+IuAfCjk+TU5wYcCMLWx4JUcXhyipBIuDs3l4RnkzCDqLAdTXevOkOuBwCZYS51TFEuprM1EJ+7favhaN0zBqUHIJa71i0zqJBzPGuKWTQCrc+ddzWLcIpZDqBSNLVvelOX5Q3T8IxZgD5D65xlznJ0mSVMpE3h0AEocFQcmjGjnnasTar6gASdi8b9mpBckbvvGdOZEAkIYKACXIFQGNC7vWoZ+to+zXBrkgqWlWmzpYp3ar0N40djMqGKm8Y+zl3B+8TZ+gAJbw5w6Nlrje0XOkIYPmjPYzsvNxY7yY0tK1MFbkAj4UigH8x9KvDXmHZATGQOCWhQYg8ehlqSoPdlFIPQvVmg/laAmlhy6fT+/ODhOoWptzjWGMaFkZ/TwEg5v2R1ygjWCQ2lWnSQW3If5eD3hXxaMRJld2tLlAYKQXdO1NyOnm0dbxEpg5qN/D6Hq0Jna9SUSlavjqEK5KDkeRFD5coU+Bu30rdppHOdXdc5kZVip6nSjQn+JZCfnX0EdF7K9mJcqWUrVr5hyw50Jr6QkZJjZ2JLISQbFew/OHrLZYlDjWtTihLMdrigHXxjFIxxwcInWRvJ5W/Nu0GHwSRVKQ1BuW5AVhBxX7VppWdCOF6Opj6MYM5xk+DnqcoUtTVVrUVCgarjnZmG0CR+zNCuJM8gGwUASPE0+UOijjHKXLp9QQHNGEyLN25QLzclaQ1DLUPleDasBNGz+ND7RhmYKcFEmSpTizivuIU2VvlOeM2Ep9pATOSqwKA3Uh3+cDZSWNX5esO07L1qTpXJFAWBYs/Iu4jBiskWo/BKSGF5hAcPsB157QJkb5WyF4DQCmjKcVLXJCSQ5FDTl7iNkif3YCZo4SKcjs31zgBhcmSoiqEFgDo1G2+ou29GhsyjLNVJSFTCmmtSqDzNvARlknAdtbkonPY1mThIHZPs9jETNSkJQghiVqajg0Acm3KOhYbKE6FETAVAEs1D05xfjMo0/wC9iZaP5QNXzKflGZJw4dIxSg9H7ulafxQJj1zje0AeMfusL9RFXpdn4E/oknO8KuaQpEtbpBsB5El7R5geziQEmckkniCCadXNj+QHjDVIyVZ4MNi5U1GoPLJUhTA8QTqUu/JwIli55K+6ny9BSlqhvDoRRqU946kEJzvTBq+owAH/AMQ/DrCVJTK0ywKhA0jlTS9415gO+IC2NKOBTwILkOefOkDMww6JRJ70LSQBp5B2YPZnBpaK8kzFAOqbqKW3cmjN7OCObQwsa38xwijaANxys02d3JCCQQdWlbjTwj4VHZiNL9QKNAXNc0n0CFaSpRAATXoHah2ZhUiCXaFYnz5syWogLKVBJS2kgaSXBYkhnt5s8DcMJqRpfQCX1Ct70qDvXqWaMbtgfjhYtW2V1GLvyPCBTcxxQUUmbOSp2bWoV9YMz8RpxCSudNVLQAFATCygEpFwo1VUk84tmZY4C092FsxUpBJF3ZlUeg1CtSCavGOVKlIBlTJada/vJ1EEXYJ1EoLCmkgkjaCDmnhZJuuG2RSljZ8yV9nrWUrAWk3SRViJgVxgOQwdm50GUyFKbWSSpwli45OXILPR6tFE2SmWTpllEtJAJmpUk15OzqN25NHk7GyROkyiFJ7tAQo6h8RK1qSpwahS2JDMoKYMEgMDCcrndR5N2UZyrLpS1dyQ6U6VrcM6hqCQ96gks/3Ophpb7oDNYWAajDyhJyjOAlU1UtASFqDBnYJsBdqCrVLmtYZBnksjiWxHnR+n+YE8r0OgYRCD3OVtUVPyaL8NPUCCFAHwrt0rA5eZy2fWkglqEeVCxjB+/meVIkpdYFSbJqzk1eu49IpbKPdMs6cl9bLmE1YEB+gY6j6+JgctcxS3m8QpZiT48v0inJMu/d0rK1a5imHCLB6gEly7ubfDBjuuF6NTxr0vEV79vCFzMGJsibIUQnVbicFi6SQw4hQ7/CecB/2ZYtKe9lK4VhZcG/w6fYg+sMndA2B1cgHJu7eDQFxeRa8UJjqlzXSHBBFxpJbhqG4aX5w+N9LLPGXkOHzXQ8EXHl+Q/D3g7hWpHNF9pp0gsrD96B96WtunwqDi3XxghK/aAVgJlYdXeGyVKAAtVTsUjq3nDHyDssT4XFOubTEpSSSAN44t2q7QfvM9MuSdQ1MDsSbkdBt59IMZojEYz/3WIIS5eVJ4U9A5DluoPSIYTs3IlqC0IVqH3ism/tAumFUtWlhdEQVKRgE4ZKUrTsKtzDv9bRKTjEomJIIbd+X66o15rMUEJUriQkHU9FCoHmG8L2gXmWNwplpMvvNbHWCAACAGq7tQ7coGmngrobjJ+ZuOEUxWbpmlICRq5k7Dal/HobwxYPXoTVIpYkRy398USCKMX/H8INYfP5iUgBag2wdoqwE0sIaGt7LWrPppLO39x6bCMy81nE10tzcn2aAEjM1C6bVJY0bweCErFpmDy996Dp84xGKuy5lhaFZgt2UWtenLnFsyetNb8vqgLjr6RjM1NDQjxD/XpFiSCLFxzPO9P7b9IraPCsE+UxZPm6G40hxz4dhdiah+e48IO4/PZysJKRgDKSoA6wVhKjWmgnhLl3cg2oXjn6kEF6Us/sfEOadecey5qgXCi7u7B/rn9PWnY2J5cO6qf+o0A8j6KOKyvMCRrkz1ObhJWH8UuPdouk9n8Ux1YScqn8Olj0d39BaCcjMFkUINqtXw4T7/ACgDnXaBYOkKSVcuL/5RsayN2QSs755WYICK5f2XxilvwYcP/wAk0Egf0p1LJHUC20Eu3WbLEzCYdC+9VKlHvpqgxLlDEhzp+AkBya1u8A8HmMxCKqUFNUJSE33ehH6x7LnKU7pZVTxF32+KrPzPP1rqNYDt5VtDy8OcRhVGUdy52LEu5HK1a+AvtF8pQtZ+btQ/o8VDFBiU7UrS19uXIO0Rm4hWlwAkgvsCwaoJoRf9Izu3OOVruzaK4KSoKBUgqSz7AMfFn8fyjydKVMXqUBS4YhqUD7hqVL0auwPC5hMAIS4BqBpUXcp3FCDzA5m8a8PmZWgazMBqC6FC6Qkgn74O4Iu3WJ0nA5QlwPC2yiJ2plAKCXJB2qHewAbozGj0gRj9WsylhWlTsrS4BAJYHTViCa1pQ3jb3D6VaEpUHqktR9Wkh2I29fCJzpkxYZS0qSwAS1GSSwKbKoTXkd4IOY1AQ5yW82zAgHuZpBmkI0oJ1qRQlUxr8XCB97SVeIfNEJMxRAKFq4lINgSAT4PVQqbswh1wmTyNTmSkb6jXb+Z2q3TyrE52Xy1MFol73QCQwo9DTcEc9oaNU0YAXPOgJNgpHw85SX5PVmvzpGoT1TCEkskDbkN+pf5ww5jkEpSTpAQtgeFkgvUEizWr1iEvLZI+4pJOyVEtuzu3tFPlZVrXpRIz0ONhAsROCdx6Vh9yDA91KbUCtXEs3qRZ9wPzgCcvkJSSJQJ5rKlH3LD0i6TnBQeekECtKV32faKa5rhhbxuy5NCw4q79Py/GIlRHUdXeMWDzVE1KSDpUdjSoHPa3nFeYZuJXw6FEUIc0Ndr0b5CCwENEmkSn4tCQoOBwuS9Wp9Us3SBs2RLmCYoLURoHI1KSgGpYcQrv4bh145RmqUJgBLnSosE1q23xE9KRh/1dSJAUFNrmNtYO5rs59fOLGSpYYOUzYOXLSsJdRCtSEpUoF3OoKu4LdLHbfUZIS+m3U8uf5QlYDFlS5mIWCokhnZ9NQf6bJAYWfaDUnNwOLhKd66T+YPr5xTmi0bM+spjly70p+fWL8EpOvTMJCVBnGx28IDysyTMllaSSJZBUmgOkmpNwWD1ofGKM+xaRLIQSykkspnDUIB83fqIpEWIpnwUiSuWoH7UKQnk5cAXoXqPCMmS9iJaZY/eFqXMUPhSrSkUdhurx9oEjNZ2LmyESZa16GXMZzxaCA5tb3JgyVTZs8SpmqWwc6uCnQ301ZxvSBdYFBZZJiD6TwozexQ7+UiTOSJcxwozKlChsGbW9ha14fsN2fw8tIQcFKmaQ2tQqrqXBv4wFzjNMFNMmTKdK5JKjobQeHSQTdRtXpfaMEzPFOWWANqRZdtxysz5JJALJCRMyyKdI+JOpH8YchqHi3Ft+cYJcwhIINCmoHifzjs07A7pJhazfsxLWFcGgmupIZzzIsfnW8XuVB/lI/wDqAarbN/lntt4RajGorVPifm3418955j2ZnpNAJieaaHzB68iYXZyCCQXBFwbjxFxBbQVe/wAJnGIQfvD22iCsQCWSpF7UY70dnPTw8lZJc3F6k8ojTmK/P8P1ixCFRl9ydE4xKOBelJZqEG5PIciK7v4Rhz7BuBPSH0jiYu6Qxfy36eELIBNq3NBBDCZquUAQx2KTVwkAsavV77NTpBDRsKOlBGVNObLW9jqcswD3LuAHbrePsPiitbpS6rW+Edehvzi/DoloSF9yEy5hK5esBSmCyn4mBIBSQ4aCkrOZN7gbVpQVp4PFPO3ACNoJAJPK0YbDpTQcSvvKVQE6q1rTqetIsJSVOwejv9beF36wMVnsk7qPQJH4xI5uPug3Z7VqAPUNGfY8nhND2+Udw6hqdTXqWLt6P7R9iVhRBA03ISDQCtKXpv8A4hZk5+on4foXPlEF5koqDEEAglKmU4chlOWO1gL73ixA4lQygJjOJSm5rs7PFEzMABSvry+g/WAKruNIH8LOHLPdjyHpWsSWSGItqFFIFmILpNy3W3sbYG90LpSeFvm5soO6R4g8/wBPePZeMVMCWSFOxagLM5/q4QS3QmMSMSlRT90tapSd7Ekiu1bRSlfCRqSBerhmIIAu4dyxAZ7mDDGjshslGpE0pR3jghLkAkA6j8JYeBo3V4IZSSqVLUoA6kJJ22rCkczS2hJ1KIYAJdqHxcVNN6CD2U5n3SkSJyFIKQB0IAoWLEBVPWKkZbeFTSboLf2pQJcpJYMo860r9eEKs2e7ks5Ab1Dw+ZiqVNTpUb7fIwsY3s27lEwNsFD8R+UZ2OAwtzJQG0UN78IAmbqsPxjHjccbskKVVhaptB7L+yS1N3k2WkbaS5PqGHvG+d2Yw6Aw41m6lcTetPaGh7GnOUD5DXpSEcdUqupmiw4SYpOtSCEBgHpR+Vy5+cPGA7NyUV0gnmqvoLDygpOylK0EFi4gjqAPyhZqJPrK57Km6FAg/l6fVohicQ5Ye3SCeP7PzQWAChz+GB03LJwLCSonoH+V4Nrge61vlaO6lImnToS/EeLr0jRiJy56k4aSnVNNzyFHrYM1T1iIy7EgFPdFCjcqIDP+MXZNkEyXNTN1pSpJdql+YNrxQLAbJWWaZ7hTfr7k/ZD2eXhMKAClc2pUzpBJL0LOSKB2DgCkVZtnEudg5qZhKZiGUhaWJFRqYOLh6OAaWIBjJm3aUoHChRW1dIpTcm0JGOzoYiYhKUkalh7UD1AaJ+c7gPiswG0U4/BFcPgpiFa+IDZ01A6gH68omc4ULoU/SvvB2XmsyWBpCVc9SUq36gxcntNN/wDDh/8A6SYzE2cp4cfC6tNwSTZx7xknZeT90H0gsIk8MWTdSVcTlB2SRAfMOz3eBlygsfzJf0pHQniSREBKhcuMYz9nqFPpTNR/SSR7gwLn/s6mpcpWpIA+9Lf3BHyjvZREV4VKgyg4gw9wVbgvzkew86v2iOgZXW9Ke8Q/9EYnnKP9y/8A4R+h1ZLJP3feKzkkrl8oPquVAtXFM/yMokSGYmWjQpKQSwqdQ3uS/i/OEqaEvQ15U2j9F47JZW+ryIH4QMn5PIL6kFX9RB//AFgGvrlPD7FL8/pcP1+vK0XyZm52363+jHZ5vZzBP/7SUf7QPkIq/wBPwiPhwWH85aD80kwwztQhrlxpE8fR58vaNUiVOWTplzV0pplqO/IAtHYhmASGRKloH8iQn5ARUc6WkMkADpAHUt8IxG/suf4Hs3mC/wDbwa0givefZg0ZzrUDubc4O4b9mmMX/uzpEpLWBVMI6AMEgXsd4Nzc8m84FYztNMTsT/d+kK/EgmgE0RSdyiWE/ZfhQ3f4udMO4S0tPoyiPWDOX9kcqkf8CVnnNPeeyiR7QsYLMZk6xCfEFX4iCknLppvOH9stvmoxRmeoNLfJThIxODQAEypQAsAlI+QaE79pmTysUrDLlJ0KGpKjLFSkFJDtyJLeJjXKyj+KbMV/1HyDwQw2GSmw9ST84X13DhG3Stu0nS+yUwMy1DqVf5iyd2bnNSefr+2HVvCM6luSISXuOVp2gJBxOAmyv+Qnrf8AARn0zTZYPl+sdDXLG4eMszAyz9wfKB6jlRakdKZ/8Q9P1j0JxHSHeXgpY+4POsXBCRZIHgIvcVYakiVKxRoEA+0fYiXikVKPQv8AKHaZNbaKisHaK3lWWBIS8XNFx8/yjxGImmyfr0h5UByiSEDlF7vch2hc3zIzljTQeJP5RiyvJu7UFlTqHkI6vNw6FfEkHxDxSnLJX/jT6N8oNs7mjaEl0IcbSTOxgAAZVOj/ACjP++J5n/qY6EcnkH/jHvFByDD/APjHqYnVHcITEV//2Q=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70" name="AutoShape 18" descr="data:image/jpeg;base64,/9j/4AAQSkZJRgABAQAAAQABAAD/2wCEAAkGBxQTEhUUExQWFhUXGBwaGRcXGBwZHRwdGxgXHBwdHR0fICggHCAlHBocITIhJSorLi4uFx8zODMsNygtLisBCgoKDg0OGxAQGywkICQsNCwvLDcsLCwvLCwsLCwsLCw0LCwsLCwsLCwsLCwsLCwsLCwsLCwsLCwsLCwsLCwsLP/AABEIAL0BCwMBIgACEQEDEQH/xAAcAAACAwEBAQEAAAAAAAAAAAAFBgIDBAcBAAj/xABDEAABAgQEAwYDBQcEAQMFAAABAhEAAyExBAUSQSJRYQYTcYGRoTKx8CNCwdHhBxRSYnKC8RUzQ5JTFjTSk6KywuL/xAAaAQACAwEBAAAAAAAAAAAAAAACAwABBAUG/8QAMhEAAQQBAwMBBgUEAwAAAAAAAQACAxEhBBIxE0FRIgVhcYGRoRQywdHxI0JS8BWx4f/aAAwDAQACEQMRAD8A4/EhLj3S0SSqEk+E8BR0R6Y9JeImKVqQjwmIiJFMSlF8FR88eNHwETCi9aPmizTHhMUooER8EvEjWCOS5LPxKtMlGprqNEp8T+FT0iKw0k0EOZokDHSMD+zuUU/azppU5+AJSPIFKifGngIM4P8AZrggniM5Tm6lhPkAAAYHcE/8M4Lj6I0IEdZn/stwZ+CbOR/chQ90v7ws5x+zrESqyCJ6ejIWP7SWPiD5QJcCoInBJaogRG3M8snyD9tKXLegKkkAnobHyjAVQQS3Y5XrRKIFUeqVFoVcF84+EUpUDFqIGkVr1cQ0xaREJhpEBUKhoiMxMTJPOPJctS30pUrnpSS3i1otVXYKjVWLNbxXMSxY0PI0j6CQUQvVROVFYiaYiimpUVmJREiKUUWj2u0SaJ6YtRZ1xGPY+EEovgI9Ij5miOuKUVgEegxDVEdcVSlqxcRRePtbxry/ArnPoAOm7qAqbAPc0PpEOBlQlUEREiCOHymaqulgzkmjOAQ+4cHeIzsqnJ+JOkMTqKkhLBvvEtVw3N/GBBCm5vlbOyGRDF4jSpWmWlJWtiAdIaiepfyAMPwzbQnusOlMtI+FhtzAqNjdySebwE7Izjh5KklFZtyXdL1t/aHG7EQSlyidLEgLSgpoQTRwGa1dX9wIe0U7K6+li6Ysoxgc5WgJSoOomqz12DXPX53hjwSgbLCiauS/1+sJK5ICVq0aQFaZaXDvVweVEgk7FuZEFMqxunQFUTpcH+UAXAsA4AHUbvAkJz2AiwnLDoe1OsWTANlEmM2FWCHJLe36wN7QdoxJQWFbJ6mAWfpuc+giOKwqJiCiYkKSoMQoAg+MIGdfsslqJVhp2jkhfGnwCgdQHiFQNzXOp6yNSiaaqE78/rlGdOYrY6VrBYWUfr/EUH0tZ9n7x6ilzO+zOJwqvtpZYlgtPEgnbiAoehY9IEmlPbe/5x0TA9oJiApKiVAgFlcQpsX+fT0nOwyZ6CqW2vUFKlqGtRZJDjUagAmhdwAzM0F1fcufqvZ8kQLm5C50gRYiWSadSw6Bz6AE+UF5mCQVBckpb4lIXQAAEk78LbX8YLmeEuZaUqmMAkJBDh0ux2S6nO7U2JiGXFgLmGUDhKKqRFBegvyENy+zfeq1B5SSS4JKzepDhLuaWsHraCmVdn5MhQUNS17amLPyAZvMxfUFLow6OSWnHAQ/IezQTx4lINOFBqA/8WxPT57NGCQmWNCWSkEsEhvr9YzYiczUKlPZ/wAh/lto15WuXuNJAsrm5uer+sJcSSu5HGyFtNC0LX1f694Xc2yDDzH4BLUfvS2T6j4T6AwXxU9BJrpPK/8AiMc46gzk24kGvh1flFC2oyyORuRaSMy7OTJTlP2iB95Ir5j8oDKEdFGoM5bxN6Wc9OfL1Ve0GV92rUkMknkzHw28Ono2OW8FcjW+zxG3fHx4QQxERPQSQAL/AEI3LyHEhvsFnUHGkauX8L8/nyMPsLkE0skhMWmVF2HwMyn2ay4J+E2BIPoxfwivvuRgCb4RikLBj0mPDEYfSBe6o9jzTDZk3ZsMFTRqJD6Afh/qar+m8C9wan6fTvmdTUqGhi9OBmkOJUwjmEKI+UdFwuDlobQhKTzSAPfeNJT1b1MJM3gLpt9k/wCTvsuf5XkxUBMXRKVspLF6VY0YP1ru3NnTi5cpK1y1BJIYp6OWAYAFiE+rtSCE3DBauJKlhxQ3PT4n8niidlyGWyFsR8O4BYEjVy2ck/OESOLzZXP1Xs2Zv5MhDpOK1GZOSCCousFVyAdIQaOTpLvUdaxNOZrMwEpSEFHwnjfiS6Q7JZgKi1PLCjFJlqTK1kqBBsU6uTA2Nt2qoVscuJmLlrZKlgKAUOIsRUAkbkVofyMFt8rkFpbzymKZPEjvFzCkgJdLJFXZqO7nyYg9XvxGcLQH1BRIKQeGnERRuWrlR4D4haVSpXClyEhRmKGoB+As9RUVNdzWMOPwg7or4gUCn2ZsFJpquAX36nnEa2jVlbdNqJWyA5I7908o0rSnhUnSHeoTxXYbXApRvIRplFlkL0oUnTwUIo7JLEtUlX9w5AQr4LM+9ICZlNrkEptTZxcdTDDk4acWQNJCVPyZA4hsSW+dmg7IwV6NjgTnxYRnNMUJEpEqQXWominOmocp5ivC7HfeE3G4sklRL6aBXN+n1eDGaTDOKQhJGl/vbvYeBB/7QDx8hSSSxY7it7wpzwStmmhDW3yeVShZOzJOllb0JevmaDp0ihFf8xpw3w1OoCr9SxCX2q8Y1LH3XFdy/wCA6/rAp4GVZNQfG/vGrLMcpC0qSeIEN9eUDxOc6SRWjnb6/GL5WEm6QoIV8VHSQ7VL8thffpE+CokCwVi7WpTJxakJlnSSFlnI4+LSNmBLOPmKGMmITxqCVqDkW4XPRgS9S4uPWztBlE/FyZaxJMuaglJGpKSpBrqBUzgKf/ub1gflfZzEyiQQkpIdxMQWPKhh5y2wvPQaZkeqdubY7eAi5zI1LWrd+Zr0asZznYAJby86b8iKcx5R7OwM7+U1e4I2sIrRlqyQChPJ3Hrfa/r4wu13Mcr1WLWRYBwC4vUAte35RWMWUDUSFKUA4exG/wCHiOsEMTligKJNmoOnTaAqsNOUvQlClKGwSSw8B+Wwgr2hJNE3eFajFqVdKmPJ0vu2+1fIRKXMmamBCQTp+IFq73P5RfL7N4tQ/wBhbdSE36FQ+UbZfZaalNZJJo3wFub1HjS7AcyAEje5QF7RwVLLCJzJWtKVFQqDqACg3F1B0uxNzuGieeYFQQqWUJLIUSXBdgaprVqKrUFoxystxMtVZUyxAKkHTVyKhwE/VHiU/PjrSopGq5D0UAlhqBa7mh3Id2L0XeFl1msEQGbB59yTMFhTNmJQKPuzsBu28ddyxaVgpfUr4dTh0feDjnXV6wiTcTKSlQEqXrUEpSoDTy4lEMkv5Pe0B8FmOkqVr0UO5qdtvNjyiPuTI4XmZZQThPWYTCmapNgOEsq1qDxp0gf/AOn5CyVqVVRJLq0mpNGfa3WF/CY1TLJckEjU9Vam2/pAY9fIfTMznOdKls/Q+5L3hPSkDjtNIQ4hKRi6WxikxYgPHWK1hHuy2UidOcqCESxrUohw4PCANyTt0hzRLJALKAUeF9/5n8w/lekK3Y7GaQtDOr4wOYGkexbyJh2l4lOlQ1A6WsoGrFncAC9nPxXpGd5s0V39EGsitvflYpoKSxfn48jF6C4cUHPxr+B5xAT5apjLGlQSCOLUCwAFGdyQQ2pgGats80qPEeFFQCopBAHw3qWs8LIAXQa8uoLfMRLKaHTsSDe1CKbt7xRLTS5B6Ej2DiKJeNQGapoOFLl/Rn6Ruwskk6VkILOyil2/pS7ecUMqPoclDM0wQV8QBo4JDeDNvC1muXr7xKkKBKaBKlCgAJJ26U3fpDlmWLSk6AQoJAqFAAjcgm5cs1LXoxF55l6SlMxEyWpJAJUCOF3dwS9CGbqaUoTbGQufrdOydnFO7FZ+zmXSlTkzcWR9mltUsAkqI32LWfxhiw01QlqVoCkJUxO4e3XzhGyfFkJILDjUQAXo/q21eUG8rxgEwaqpd1JdnA29H9Yzyk76K6fszRsbpA5vPce8c/Pst68plFXeqQACdgE1IZ6fX47ZapbhtR2rvsUvcRGTMSDKWt5iF6nlgsxSaJJOxDV69IDJw0xHxcKSalR1GzFgNnFuR3ihurlZ53RxSgbDR/7v9M39keOIGp1JSEByAi3EXPhU9YukIRNRMUohISkEJZ9RJZulHrA/GTFDCBTi5HJRYoPENxWnnARWchKaXhdncDVrfBp2iL0mqPPz/VVTpoSpSCaA0HkSnap4rb+8E5GQrUNSyEC7FNQNtVeEtttSMvZ7FJ1d4UgzCo8TOQNLAjl+hg4rMkkgIIJoSSbno/KzipZ940huMrM+U7jtWrDdnpctIVp1EF9RGo+W3o/zi+Zm2kcCQP5jxKpv08K3jHMmzAKrKXNQPCnQ350aIYwLACwaEhytVDepZ2J/EeZ1Sz0Xn1KRxPejm/KgJ5kWfrFcpaSQAeM00lvlcRkwipxUCSgJeqkren9IAHqR4xHFCWqapBWpCiQQAoMVKCf5W+IkX22i8K83tqluzXXJIJS4VQsQwNDRqMQfn0i3EJAlpmCzVBZxcF+RBr1ChyLZFzVqllEyrMpPeKCwQkKdilNGS5tsYWcbOUsqbglEGipieI6SAdlEAswL2i8JTXuOCeEx4rtFLfRIGohJIJJbUHJSKOaAl7OzXMN2FzVRky1SAllJBUNQBcit6fOOOy5vdlKgxIILgv7NQ9DDT2VzNKpZQC2glnpwl9P5eUYtYwuZfhLl21hOC8TiTZKz/SQf/wAYo/1CeguUzAaioI+YjAcYRvGXEZisWURHMFfNK69ctCY8HjZ6jwhavFDj1DR7n+FlTsPNViZKZUxCSpM4FOoFIcG7+KTQgwrYfOJ1zMUQ7XPKDeW9npmYpUhU1SJJUNa2GpmB0I2ezkuA+8aoGO3ili1GpjfbaXKpuNXNmoLgMyS6iadXdw3qxpFeIOHeYhIDkslZUQkMQ7bMeux6VYe3/YleEx3dSEHuFpSuWpRJAAACgpW5Cn6soUgdjexuI7vvZYROSC6koCgulwEm43YV6R2w1oPK5Y00jmlwGFTl+OlJmaA6yEsDQBSg1AWPDs/TyimfmQ1K1TVBTkEJFAxalLQc7Pfs/wAROSZmkS5bEGZP+zQC1GDalV2A8TGpPYpbDUMMVMHJSs1YPXUN6WELd0wbKBsT3cAoRK7MI3Uo+f8A/IgzkfZKRMmBK9QS1wSLbX/AwaTI6RZoatutow/iJDyV6IQRjgInh+yeEkEKTK4qsoqUTUMWq1jygNiML3SmWHQSWW2yqgk7EE7ww9nscZq+61pI0udVaAgW3uIu7SoRI1JUCSRRCRqCg3Ww8Yazc4WFI3bXbAk3G4XU5T8YHMuQPH66xi7hCEIVNNSFOlRI0kLowergcj8R8RcuYubwpAl2oFEqDWuRGLFZYtA0zApv4gdV3eh51h1HuurHG4Db/Kj/AKyEumQkJH8f3q8jZPgPWKMPje5m61caGZbEPcWPiARzaB09kqIJ1AEsbeH+IGTphmK0pBPIJFS3SLAJKXLK2JuUVzTFJcKlr1JqwspPRQt4M8DJmLUGvod2en+a+8G5XY+cuWVpMsEXS5LC3EagV8opxHYyf3feBUtQF9BJI8i3ziw+PyFyZPaIPDkETPHeun+En2p7wVwOOOoOk+LOIsweQzUzO97sqRYpSFLUxsSw5j3gkvAzQH/dZ4G3Cx9HcRUgDsAWnaPVSxkuurPHZfJxrGNmFzMBTnzFWLWesDU5ROWHTKmpPIpPz2jfhuyWJ4Ssy0g7Op/UII94y9DwvQf8jE8DeCq+0ubBMos3GWAHqWfZvnClhsQpSm0uI6PJ7MzXCVypRSLKCwX81Mr2jYrIe6BJw4pyXLc+AJcwbPQ2tufK5WpndI/0mm+EmJwX2ZL92SLWfoYswWKYixowo7Gn62hjl4UTliUqQUHczRoCRzNIND9neHYlGKUCB9zSRbk5+cU2QjlKbO2PDkO7PSJs9wGSlJZc1YLBT/COZbYdasxhiP7ORMQSnEpUpQrwKALKBL8b7EWo8MGUZanuAhJsGKgBUtUsKDUaltzBbI8pRJBCVO9a9IMOJdVLHNrXiy11e6lwTtVkOJwM5KZktKQoHTMSsqQuteIsXrYgQtYrMlFZWUG/JrBqUa8fpftllsrESRKmFAIUFpKg4BDjxDgkOOccazbDrw80yl4QhTahpUVJWklgpB01BbkCLEAw0kNOBauPWSStAJoqrsbjFTdS5mpWkuhB20sdQYCpJ5bDaAOOwpOLJloUJRXqSyRwg1bSSBwmmlxaDUid3hMvuClQCixSEqZQAqogEBreJ51x51KIlPLe6jMCtgSGT1Dv9Vig4k4XMknkinObtXzMHJMtU5RAmd5p0AqAIUklKlHV8LAim93j7J1gqJSJYABKgnUkmzMXJHi494CpnpWNa9fxJJVRTadIQ4FWsKqFGYQ6djMoxGMRNCO7XLSRxVSAq/CFAVIcEWt4mPZijlJOokc3k3aszKbLRo4mCrlSSNJpwqqdi/yeC/ZzsccWlS1TQiWHCSkhWpTXe2kG+5qKQGX2c7hajMl4hGsnW5ASp7htGg+Vet4Ycsz6VgpAlFXwFdQLutRBvcgu1b7xj6bA6x9E6F00lhuaQfOMhxcpKEKlKVoDFcoUVUl9QuQCACQDTnDH2RzKZIBRNToJVqAJJNQCdT11c7Ofcxg8z71OoKobEQk9rp6jjVoSXJMkCrDjRLTfap+cECLWjR6Hqud7hf0/ldAx+KlYhOiakEbcweYgZ/psqShTLLEvVtyB9ecX9m8ilJQO9mKmK8dKR4AV9/S0DM4krlzikFw7pChcO4b+JrHce8GX7fUSmQvo9O8fZeZll+L0iYlImSx8IBJUkf0m/wDa8LkztIxIUlIUKEEkEHwekMau3RltLUEOKUenjeGPK8QvESkTdKBrDsQ9iRdukC6ION7ilTaeePJNA+9c+KgYzzZaVUisLPLziQmKSQoCxB9C8IAK6ZXTci7OysNh9BSDMUHWrd7sDdht67xzfNu0nc4ieAkKCVFCNfEwS6aP1dXiYLT+36SWmJUgWdifUi0IPa7GS5s3vZS0nXdAuCAxp1jrCQbRsWbRNDZT1e4RDDYiVNGrWUqagJjMnMi4SpRKXLnpz9B7mFeQsksATyAufCIYnEtR4hdfZdxszWAklMnaM4MT0BMzvUOyyAUM5P3rFr0eNuAmYaSvTJcEzP8Adqp06QCDagUKNfUahg/OcVOc0gnlmKAQlzUfnATRki/svN+0tU6UbB9V1dGI0uTpIKGVpOoAatIJGzk71rGReYywQgBKKsSkqLpL3egodukLMrGkpcG94wZnimq9Y5oaS6guSG2ukYLDKSvQFBAKXFyAG3esVAFJKUTEnwSGO19NYydg8279akzzqlplgkG5U4ArdgH9RDLicrkPwLUkHY6SI2QtIbS9DoJtsQ32hkpAUzqQDu7/ADZo1IlIbimg+GofMRfJymSosJ5P9v6xrHZ0tqlzAtvukaT8y8GQbW06iP8Ayr5ILPxGgawo76gS+oW8izRlxssqKVbpHC9XF2/qBp1HhXYzEgjxG/6GKJbJoofZnYH4S70q8DyngbTYVITrAfe4BaCCj3OH1pSAQXJFKEsSSbsK+UeTMKAHSx3BFlC7+MZO2i3y2aU30oo9WExD+0SuyXO8FopQ7N47ETFaZI1AfESvSAD1AJ8gD5Q5YdCiFFS0p03Oo3/6wq9lwnCydMpetRqqYLE/yh7WqeUbJ04rPEoq+vaEiIAUSs34d7jfC2qxSa94TNU9An4R01XNOn5xnznHqnICQ6BuBbwtFetCW1U84+GNls+lTcxz+vlDGtrATRCxp3USl+d2fKqhVACGIId72NBFeI7Ly1S5SZhOmVRNaVILPcswYE0ghjcynVTKkLPVqf8AYsmEHtHnc7WqXMBQUniBqRanLla8GA7sqMMFlxAv6pnx/ZPCkd4hZDXAmkB/N2PtaHjsLMl4XCpk6q6lF61qwLm7gBo5t2cmKTI1JQ8wmijYBqdHqoMHJjTL7VKFFoSpJuAG+TNURe490mXRRO/IAF16ZmpALEEcjHMf2mGTMAKAhKgpPeBACSdSmdh0JrzaPMD2nluJetRegK2B8DVjTfflElZNJnzlTZqtQ0gd2KAsSXVudqdN7QBJJCyQQyRSEV2+yOY/CS5JZJXIlqLoKKo8GNARy84H5jkyZikTu8dRolYdIUQKBQfhUBUMWLeLbJmbJSCiYAuSRxJWlwN+oo3tG7KMLImTJUpCPsge+KSpSg6CClnJNSqxLEOIyvicH2CrZPPpX0Tbf39/6cJczbM1YeUatMdhqJJqUsxChZyfLrHSM1ydM2UE6RMZqEsSRTUFbK+cAu2fZBM0d5Llia1TJL05lFR/19OUYsp7WrBSFVSXSQ1QQfXyPWHk52kft/vuRvj68fVjIxyO4/3ygGY9mJ/eTJ82UtSWdKWslIusiqlU/wA2A5HaDEIASiapCQGCUlgByAG0dakZmiZchlBj4G4jkmLygJmLSJyUhKlJZSSSNJIuDW1+UVvaBlWzVgDa+sI/huzk9SdR0oDE6S+o/wBrb9TAgSFuxbzP4H8YMjNZhrrUYoXiy5ISkuaukEeLUEXsat7NIf7soDma5aC0whKvf2gXgst/fJolSQFKNXNAAGqrdnI9YZ82y9GKQAtIlzEhkzEAOALBQJ4h0cRT+zvLZmHx8yWopUlUkqExLsWmIDVAYsXI8LwbIge6zSsdFyEfyWTIy90SpPGfimTDxq9qJ6CnzinNZUueSpUiWFn730INZxOKk0VUU0lmNeoofqkBloUGOgt0f8iR5wZtaIWRkXVH4oDmHZfDTgy0qQoWXLIf0KajxhMznsvMkKJlqM5F9QTpUPFLkehPlHTZk2o0gj+pj5ix9oqUkLo7f9vyPyixI4YQ6jQRTCzgrleExRCW5RRjcQVEM5MdUxXZiTMfWpHiELKvVkn3ieC7O4GUCoSu8W9FKSSlPkVEC171iN23upcn/i3g4Nj4FKvY0GSVlZYqTQeB+vSHPL8WVVNR1pAbOsNJQkKUlMsltLH4qsTpskBjtyjHk4WiYhpryiQ4PL5iE7yD6l0RCI49gXQsvAd1EhOxCNVr0BDbQYCwAlia2cMfRzFMvtBhe7SlQSGoAhQNt6sd4nm+Jlz8MtGHOpbDSHZi4IrZ6c40OIIu1ztzgeCrsdgZa0vMor+IUI/PwMLGLwC7adQ2KbePTz94ITcxmdykTElCyBqSbgkVt8wWiibLUEug2iEWLC2QTGPF4WDA6pcxiklBJdJFjzD29owftDwajLTMQg6HZTA8L1BPSjP1EE1ZlNTQk+sCcyzQ9zPddTKWADUElCgB60hd4op7nbzY/lYOyGIUrhbVrNAKszjyt6VhoXpAIUFFXJBAbpqN68h6wvZDgwmSEhXEQxIpu5DirD3Z+QBRU0IT8QAHMn6P6RQWtwLitCJSB/xoLfx6lfNTe0akY9SX0BCBySkB/wAf8QFOcyQW1Am9IgnPpRF/z+cVfhF0QeQiapYNVOTzJr5/W0D8bk0iaXmSkqPM0PqGMWIzaWxJUNI5kH5GkejNZJDpUeoao+tvCJlTHxWfAZOJRUJbqCiC6qsGZn5esK3azI5kueopDg1owBepIdoZp+eoCdYqzuAQD5A3HhaMxzqYGIKNBs6gCx0kqcm41gab782sDukPa0EuukgTMrnKWl06AFVJLdfVoYP9XCZiAnSznVWppub+VBW13LTc+KwqWkJJI4ibCo5+LUrUQCx6goHRpCX06lVfwf66xRLiQKWdj2B5ANko/hpM7E6gFJQl2JZ67MNz6CDPZzD/ALnMT9oVgJKVBbamLEEMByF/HxX8pnoRJUJiyEIAIVUk08A9R1uKwVweZ94hlg90w0rLagbhk1pzfn0giFJGB+CnaV2gSo8KqjY3H6QN7WSpJlqxOnTOSLhgJhLJSlXUkgBVxu4jn+ZZ0ZU9G2kFK+TAu46VB84YM/xf7zgF9yXWkoXpF1BCnIHMtxN/LCC07wsPSMUozj9EEyHtIrvTrLObco6AvKsLP+1UeJQDsoiwA/COO/uczHTJa8PKmBbMtQLJJe9aA8615bnpGA7HThLSFTw4Fbn3AA9op8dZ+yKdgLz4WJaAmigfAFvdq0iQ0NTUk76g7+BH5RYcQpNizxkzXGtLBIUVlQBV0r1/A7xp2BdUanguW6WE0GpIf+ofgY94UKBdjYFP6tCtnmOMkp0As9eIu9x+NIx4TtIvUzGrB32evjFVS0AiQXfK6ImcklJdZUwAolIt1cktyivEnRQliXvU+v1aBuExykkLmfDooQKl3fmwHpWNma4czpRS4SSDpUbVHtaKLrSemG/BUqxKlyqk2s7tSIYULI4tJN6jp4QC7JY8reWok0cP9eHrDBhRSuziCuws53NdVq2ZiEJPwJB8Gp5Qp512gmICkhtT0PLf16wXxeKTq0KNw8KnaCahQOnZTP5P+cD3TmOc3BCDZvmsybLR3iioJNCdgTWGTJcYJkssHp7Hb1hMmJKhpSFKOwSCTfkIOdlUz0TD3ktSUFJB1J0kHYsQCfyJg5IgY78LnunqWvKsxCpusJBZOoDVWgUb22vHUsLnEvDlEmUkFgDZ6CrnckkDdyfSFMYXULbQJm5XiBM1oWQXcW28YzMkA5wmSN3BdR7bZbPXLE3C/aLAGuXqAVdyUgnSWtp+cLWB7Q6ZZROPdzEFlIXQuPY0PvF+AznEJw60LlpMxVNT0IIY6rkeV7U2GKlFTlaZZJqakuTzpDnzj+1LijcBtcr8TnktSfjQObKELWb41JKWOpJUmiVA0Bcu21G842z8lUahCWfbUbu1GHI+hjIrJF1ZH/2q/OA63kJrQAcFF+z2YgIZwoKQoAPY8jysT6RinYsTCXUKFmLtbn+MBTgZkpVAz/ds/hV/SLsry6dML/7YB+IuAfCjk+TU5wYcCMLWx4JUcXhyipBIuDs3l4RnkzCDqLAdTXevOkOuBwCZYS51TFEuprM1EJ+7favhaN0zBqUHIJa71i0zqJBzPGuKWTQCrc+ddzWLcIpZDqBSNLVvelOX5Q3T8IxZgD5D65xlznJ0mSVMpE3h0AEocFQcmjGjnnasTar6gASdi8b9mpBckbvvGdOZEAkIYKACXIFQGNC7vWoZ+to+zXBrkgqWlWmzpYp3ar0N40djMqGKm8Y+zl3B+8TZ+gAJbw5w6Nlrje0XOkIYPmjPYzsvNxY7yY0tK1MFbkAj4UigH8x9KvDXmHZATGQOCWhQYg8ehlqSoPdlFIPQvVmg/laAmlhy6fT+/ODhOoWptzjWGMaFkZ/TwEg5v2R1ygjWCQ2lWnSQW3If5eD3hXxaMRJld2tLlAYKQXdO1NyOnm0dbxEpg5qN/D6Hq0Jna9SUSlavjqEK5KDkeRFD5coU+Bu30rdppHOdXdc5kZVip6nSjQn+JZCfnX0EdF7K9mJcqWUrVr5hyw50Jr6QkZJjZ2JLISQbFew/OHrLZYlDjWtTihLMdrigHXxjFIxxwcInWRvJ5W/Nu0GHwSRVKQ1BuW5AVhBxX7VppWdCOF6Opj6MYM5xk+DnqcoUtTVVrUVCgarjnZmG0CR+zNCuJM8gGwUASPE0+UOijjHKXLp9QQHNGEyLN25QLzclaQ1DLUPleDasBNGz+ND7RhmYKcFEmSpTizivuIU2VvlOeM2Ep9pATOSqwKA3Uh3+cDZSWNX5esO07L1qTpXJFAWBYs/Iu4jBiskWo/BKSGF5hAcPsB157QJkb5WyF4DQCmjKcVLXJCSQ5FDTl7iNkif3YCZo4SKcjs31zgBhcmSoiqEFgDo1G2+ou29GhsyjLNVJSFTCmmtSqDzNvARlknAdtbkonPY1mThIHZPs9jETNSkJQghiVqajg0Acm3KOhYbKE6FETAVAEs1D05xfjMo0/wC9iZaP5QNXzKflGZJw4dIxSg9H7ulafxQJj1zje0AeMfusL9RFXpdn4E/oknO8KuaQpEtbpBsB5El7R5geziQEmckkniCCadXNj+QHjDVIyVZ4MNi5U1GoPLJUhTA8QTqUu/JwIli55K+6ny9BSlqhvDoRRqU946kEJzvTBq+owAH/AMQ/DrCVJTK0ywKhA0jlTS9415gO+IC2NKOBTwILkOefOkDMww6JRJ70LSQBp5B2YPZnBpaK8kzFAOqbqKW3cmjN7OCObQwsa38xwijaANxys02d3JCCQQdWlbjTwj4VHZiNL9QKNAXNc0n0CFaSpRAATXoHah2ZhUiCXaFYnz5syWogLKVBJS2kgaSXBYkhnt5s8DcMJqRpfQCX1Ct70qDvXqWaMbtgfjhYtW2V1GLvyPCBTcxxQUUmbOSp2bWoV9YMz8RpxCSudNVLQAFATCygEpFwo1VUk84tmZY4C092FsxUpBJF3ZlUeg1CtSCavGOVKlIBlTJada/vJ1EEXYJ1EoLCmkgkjaCDmnhZJuuG2RSljZ8yV9nrWUrAWk3SRViJgVxgOQwdm50GUyFKbWSSpwli45OXILPR6tFE2SmWTpllEtJAJmpUk15OzqN25NHk7GyROkyiFJ7tAQo6h8RK1qSpwahS2JDMoKYMEgMDCcrndR5N2UZyrLpS1dyQ6U6VrcM6hqCQ96gks/3Ophpb7oDNYWAajDyhJyjOAlU1UtASFqDBnYJsBdqCrVLmtYZBnksjiWxHnR+n+YE8r0OgYRCD3OVtUVPyaL8NPUCCFAHwrt0rA5eZy2fWkglqEeVCxjB+/meVIkpdYFSbJqzk1eu49IpbKPdMs6cl9bLmE1YEB+gY6j6+JgctcxS3m8QpZiT48v0inJMu/d0rK1a5imHCLB6gEly7ubfDBjuuF6NTxr0vEV79vCFzMGJsibIUQnVbicFi6SQw4hQ7/CecB/2ZYtKe9lK4VhZcG/w6fYg+sMndA2B1cgHJu7eDQFxeRa8UJjqlzXSHBBFxpJbhqG4aX5w+N9LLPGXkOHzXQ8EXHl+Q/D3g7hWpHNF9pp0gsrD96B96WtunwqDi3XxghK/aAVgJlYdXeGyVKAAtVTsUjq3nDHyDssT4XFOubTEpSSSAN44t2q7QfvM9MuSdQ1MDsSbkdBt59IMZojEYz/3WIIS5eVJ4U9A5DluoPSIYTs3IlqC0IVqH3ism/tAumFUtWlhdEQVKRgE4ZKUrTsKtzDv9bRKTjEomJIIbd+X66o15rMUEJUriQkHU9FCoHmG8L2gXmWNwplpMvvNbHWCAACAGq7tQ7coGmngrobjJ+ZuOEUxWbpmlICRq5k7Dal/HobwxYPXoTVIpYkRy398USCKMX/H8INYfP5iUgBag2wdoqwE0sIaGt7LWrPppLO39x6bCMy81nE10tzcn2aAEjM1C6bVJY0bweCErFpmDy996Dp84xGKuy5lhaFZgt2UWtenLnFsyetNb8vqgLjr6RjM1NDQjxD/XpFiSCLFxzPO9P7b9IraPCsE+UxZPm6G40hxz4dhdiah+e48IO4/PZysJKRgDKSoA6wVhKjWmgnhLl3cg2oXjn6kEF6Us/sfEOadecey5qgXCi7u7B/rn9PWnY2J5cO6qf+o0A8j6KOKyvMCRrkz1ObhJWH8UuPdouk9n8Ux1YScqn8Olj0d39BaCcjMFkUINqtXw4T7/ACgDnXaBYOkKSVcuL/5RsayN2QSs755WYICK5f2XxilvwYcP/wAk0Egf0p1LJHUC20Eu3WbLEzCYdC+9VKlHvpqgxLlDEhzp+AkBya1u8A8HmMxCKqUFNUJSE33ehH6x7LnKU7pZVTxF32+KrPzPP1rqNYDt5VtDy8OcRhVGUdy52LEu5HK1a+AvtF8pQtZ+btQ/o8VDFBiU7UrS19uXIO0Rm4hWlwAkgvsCwaoJoRf9Izu3OOVruzaK4KSoKBUgqSz7AMfFn8fyjydKVMXqUBS4YhqUD7hqVL0auwPC5hMAIS4BqBpUXcp3FCDzA5m8a8PmZWgazMBqC6FC6Qkgn74O4Iu3WJ0nA5QlwPC2yiJ2plAKCXJB2qHewAbozGj0gRj9WsylhWlTsrS4BAJYHTViCa1pQ3jb3D6VaEpUHqktR9Wkh2I29fCJzpkxYZS0qSwAS1GSSwKbKoTXkd4IOY1AQ5yW82zAgHuZpBmkI0oJ1qRQlUxr8XCB97SVeIfNEJMxRAKFq4lINgSAT4PVQqbswh1wmTyNTmSkb6jXb+Z2q3TyrE52Xy1MFol73QCQwo9DTcEc9oaNU0YAXPOgJNgpHw85SX5PVmvzpGoT1TCEkskDbkN+pf5ww5jkEpSTpAQtgeFkgvUEizWr1iEvLZI+4pJOyVEtuzu3tFPlZVrXpRIz0ONhAsROCdx6Vh9yDA91KbUCtXEs3qRZ9wPzgCcvkJSSJQJ5rKlH3LD0i6TnBQeekECtKV32faKa5rhhbxuy5NCw4q79Py/GIlRHUdXeMWDzVE1KSDpUdjSoHPa3nFeYZuJXw6FEUIc0Ndr0b5CCwENEmkSn4tCQoOBwuS9Wp9Us3SBs2RLmCYoLURoHI1KSgGpYcQrv4bh145RmqUJgBLnSosE1q23xE9KRh/1dSJAUFNrmNtYO5rs59fOLGSpYYOUzYOXLSsJdRCtSEpUoF3OoKu4LdLHbfUZIS+m3U8uf5QlYDFlS5mIWCokhnZ9NQf6bJAYWfaDUnNwOLhKd66T+YPr5xTmi0bM+spjly70p+fWL8EpOvTMJCVBnGx28IDysyTMllaSSJZBUmgOkmpNwWD1ofGKM+xaRLIQSykkspnDUIB83fqIpEWIpnwUiSuWoH7UKQnk5cAXoXqPCMmS9iJaZY/eFqXMUPhSrSkUdhurx9oEjNZ2LmyESZa16GXMZzxaCA5tb3JgyVTZs8SpmqWwc6uCnQ301ZxvSBdYFBZZJiD6TwozexQ7+UiTOSJcxwozKlChsGbW9ha14fsN2fw8tIQcFKmaQ2tQqrqXBv4wFzjNMFNMmTKdK5JKjobQeHSQTdRtXpfaMEzPFOWWANqRZdtxysz5JJALJCRMyyKdI+JOpH8YchqHi3Ft+cYJcwhIINCmoHifzjs07A7pJhazfsxLWFcGgmupIZzzIsfnW8XuVB/lI/wDqAarbN/lntt4RajGorVPifm3418955j2ZnpNAJieaaHzB68iYXZyCCQXBFwbjxFxBbQVe/wAJnGIQfvD22iCsQCWSpF7UY70dnPTw8lZJc3F6k8ojTmK/P8P1ixCFRl9ydE4xKOBelJZqEG5PIciK7v4Rhz7BuBPSH0jiYu6Qxfy36eELIBNq3NBBDCZquUAQx2KTVwkAsavV77NTpBDRsKOlBGVNObLW9jqcswD3LuAHbrePsPiitbpS6rW+Edehvzi/DoloSF9yEy5hK5esBSmCyn4mBIBSQ4aCkrOZN7gbVpQVp4PFPO3ACNoJAJPK0YbDpTQcSvvKVQE6q1rTqetIsJSVOwejv9beF36wMVnsk7qPQJH4xI5uPug3Z7VqAPUNGfY8nhND2+Udw6hqdTXqWLt6P7R9iVhRBA03ISDQCtKXpv8A4hZk5+on4foXPlEF5koqDEEAglKmU4chlOWO1gL73ixA4lQygJjOJSm5rs7PFEzMABSvry+g/WAKruNIH8LOHLPdjyHpWsSWSGItqFFIFmILpNy3W3sbYG90LpSeFvm5soO6R4g8/wBPePZeMVMCWSFOxagLM5/q4QS3QmMSMSlRT90tapSd7Ekiu1bRSlfCRqSBerhmIIAu4dyxAZ7mDDGjshslGpE0pR3jghLkAkA6j8JYeBo3V4IZSSqVLUoA6kJJ22rCkczS2hJ1KIYAJdqHxcVNN6CD2U5n3SkSJyFIKQB0IAoWLEBVPWKkZbeFTSboLf2pQJcpJYMo860r9eEKs2e7ks5Ab1Dw+ZiqVNTpUb7fIwsY3s27lEwNsFD8R+UZ2OAwtzJQG0UN78IAmbqsPxjHjccbskKVVhaptB7L+yS1N3k2WkbaS5PqGHvG+d2Yw6Aw41m6lcTetPaGh7GnOUD5DXpSEcdUqupmiw4SYpOtSCEBgHpR+Vy5+cPGA7NyUV0gnmqvoLDygpOylK0EFi4gjqAPyhZqJPrK57Km6FAg/l6fVohicQ5Ye3SCeP7PzQWAChz+GB03LJwLCSonoH+V4Nrge61vlaO6lImnToS/EeLr0jRiJy56k4aSnVNNzyFHrYM1T1iIy7EgFPdFCjcqIDP+MXZNkEyXNTN1pSpJdql+YNrxQLAbJWWaZ7hTfr7k/ZD2eXhMKAClc2pUzpBJL0LOSKB2DgCkVZtnEudg5qZhKZiGUhaWJFRqYOLh6OAaWIBjJm3aUoHChRW1dIpTcm0JGOzoYiYhKUkalh7UD1AaJ+c7gPiswG0U4/BFcPgpiFa+IDZ01A6gH68omc4ULoU/SvvB2XmsyWBpCVc9SUq36gxcntNN/wDDh/8A6SYzE2cp4cfC6tNwSTZx7xknZeT90H0gsIk8MWTdSVcTlB2SRAfMOz3eBlygsfzJf0pHQniSREBKhcuMYz9nqFPpTNR/SSR7gwLn/s6mpcpWpIA+9Lf3BHyjvZREV4VKgyg4gw9wVbgvzkew86v2iOgZXW9Ke8Q/9EYnnKP9y/8A4R+h1ZLJP3feKzkkrl8oPquVAtXFM/yMokSGYmWjQpKQSwqdQ3uS/i/OEqaEvQ15U2j9F47JZW+ryIH4QMn5PIL6kFX9RB//AFgGvrlPD7FL8/pcP1+vK0XyZm52363+jHZ5vZzBP/7SUf7QPkIq/wBPwiPhwWH85aD80kwwztQhrlxpE8fR58vaNUiVOWTplzV0pplqO/IAtHYhmASGRKloH8iQn5ARUc6WkMkADpAHUt8IxG/suf4Hs3mC/wDbwa0givefZg0ZzrUDubc4O4b9mmMX/uzpEpLWBVMI6AMEgXsd4Nzc8m84FYztNMTsT/d+kK/EgmgE0RSdyiWE/ZfhQ3f4udMO4S0tPoyiPWDOX9kcqkf8CVnnNPeeyiR7QsYLMZk6xCfEFX4iCknLppvOH9stvmoxRmeoNLfJThIxODQAEypQAsAlI+QaE79pmTysUrDLlJ0KGpKjLFSkFJDtyJLeJjXKyj+KbMV/1HyDwQw2GSmw9ST84X13DhG3Stu0nS+yUwMy1DqVf5iyd2bnNSefr+2HVvCM6luSISXuOVp2gJBxOAmyv+Qnrf8AARn0zTZYPl+sdDXLG4eMszAyz9wfKB6jlRakdKZ/8Q9P1j0JxHSHeXgpY+4POsXBCRZIHgIvcVYakiVKxRoEA+0fYiXikVKPQv8AKHaZNbaKisHaK3lWWBIS8XNFx8/yjxGImmyfr0h5UByiSEDlF7vch2hc3zIzljTQeJP5RiyvJu7UFlTqHkI6vNw6FfEkHxDxSnLJX/jT6N8oNs7mjaEl0IcbSTOxgAAZVOj/ACjP++J5n/qY6EcnkH/jHvFByDD/APjHqYnVHcITEV//2Q=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72" name="AutoShape 20" descr="data:image/jpeg;base64,/9j/4AAQSkZJRgABAQAAAQABAAD/2wCEAAkGBxQTEhUUEhQVFhUWGBsaGRgYGR0dHhwfHx0YGh0dHxgYHCggGBolHBoYIjEhJSkrLi4uGB8zODMsNygtLisBCgoKDg0OGxAQGywkICQsLzQvNDQsLSwsLCwvLCwsLCwsLywsLCwsLCwsNCwsLCwsLCwsLDQsLCwsLCwsLCwsLP/AABEIAMIBAwMBIgACEQEDEQH/xAAcAAACAgMBAQAAAAAAAAAAAAAFBgMEAAIHAQj/xABEEAABAgMGAwUFBQYFBAMBAAABAhEAAyEEBRIxQVEGYXETIoGRoTKxwdHwByNCUuEUM2JykvEVJENTghaDorJkc9Jj/8QAGQEAAwEBAQAAAAAAAAAAAAAAAQIDBAAF/8QANREAAgIBAwEGAwcDBQEAAAAAAAECEQMSITFBBBMiMlFhcZHwFDNCgaGx4SNS0UNicsHxBf/aAAwDAQACEQMRAD8ARrJOxTEmcWADYQM8izhqnKLtoUFJEvGmSHBQgAk4fZq5Z3D5vCum2mYtLpcu+FOrVOfIQRtlux4CygVhxiGQflHlzxPUrFoOGcA4TiKEpzVqAACW6wA4gtKVIlsXLlgNA2TaF/dHuIS8QcqrUP73+qR4mX2kzGoDkIeC0uymPG5PYp3Xw9MnkN3QdT8o6Nw3wRIkALmDErdVfIZCBl1WsIi9aL6pnBnlb2PTw9mjHdjXNvVEtLIADQAvG+1F2Uxhdn3mpRCUuSSwAqSdgBnBH/oy8ZiQoSggH/cWAf6akeMTqzQ5JcFK+b1UZeAFSgVAq1AasWbgs86cXlIKkjM5DzMRSuE7bKWMcs4XDkKChnrhLtHXLImTKlhKAkchDNJoEZSi7QGstoUBgnJIGhzbk4yi1ROr7GLasKzHirqeop0MGGRrZ7nTr4FMqiQViO1XdNHsEHkqnqAYR+LuJrdZUsLNgH+8+NPpl4tFozUtkyU2oqxq4hvmVZJeObmaIR+JZ2HLnCHZbMqfOXMmn7xZqK0AAoGyGkLdwKm2u0KmzlmYpAxOo89NuQENqUK9pKi7Zbnbwgze+lDYI6o95L8gPxNNKZaygYdDy0AHnGXJLCZaQ+enMZaxU4lnlTINDjY15mL9mkkywGFKvy/XaBIEPM2V7wUAFKxODSoZmz9TDdwVwqESRPnP3j3MFD4vCTeMtSymUkOSpgB5x0O67dMRIRJYFYAHdyHzO5g3SF7uU50O0uxoWjAUMkjJRDk74Rl4whX/AGi0SpmBKO6mgcAud3eLsxE8hRQlaiBUjpuTFMXTNmpxqmSx+Y1LHI694wjdmiGLu3swRKve0qKUpl996Fm5dIL2y8lqQhJlq7Ue0Dvu8Qm1iQsiU+JJGAqD5HPoY0lrXjJUcWLNTjz5CAqZRuae4Ts/ad0jBUd4O9ejs8DrfPmo7qEEDehHQRbWyQ+/j6PE4Vu/UZeIeLLHFmaeSUQBJsC5gdXc3qz12EOtwz0S0hLGgzAPoIiu5C5hwISnEKkmlN4ZrusQlVmTCtX5RRI+cKo06OlOGm+WTybuKy5ols9TEpkSUZJxHnX9IjtNvOtE6AZnwgfabHaZ3stKRuo18EivnD7dDNUn5nSN7xv9Mqjh9k6fKKUq9LTM/dSVkblwPM0gpdlxSJNT96v8yq+QyEX51tOlI6n1Drgtoxv3YISi3N+7QP8AnGROu90g1mJHjGR2x3i/tXyZzObwXYpJMqUtYnEe0VAq8moOkJU6xqkTimcypqaBSiWKRkQANoLSJn+cdJJ77uoudHcwc4wsssWiUtQcFJSfAg/Ex4eLJPHlUJyctS+vyK5eyxnC4qmjm82WVrWpKVKKi9ASIns8qeP9Gb/Qr5R1q5ZdnaiQkNB6QuUKMG3j0u8Ex9m0b2ziLz/9mb/Qr5QUsvD9omByQgeZjsgtEoDIRStk2SqjJ+ucK5UXjG31Av2dcPyZCitQCpw/Go6cgaJ0FIar+vgDuiEa+raJJ+7NOrt+kQWO+UTfaV3usSlOX5FoYYOdsYV3op84mVbEKooPzGcByBpEZfSAnfBp0RDCUKFZasQ2Of6wSu6/Rkcxm8LUqcUsYntQTNS/sr0UPiNRBTa4J5Ip7SGufeSSIAzbxCioFmL0OXlCXbuI1yFdnO7p0Voocj8IpzuKECoVUVDVhnGctyKeOHDJ5dlkyZkwyQlIWoFjpuB/C/vi9NWDm2FKMQYM2e3SAFh7SfN7ZaSEkZNQ86ZkvVos3jaGUU0fdmYZgZ1AD+EaYe4jl4dhftq+0tCQ1BVvr3QblY8BIIIA8KUPSF67JxXPUsmpLAwzCQFKCQXBSnFpoC0PJ0TwQc3SIbiR98FnEwFGzJOz5DnDrKtC3wy5MoIOinKjzK6e6AcuUlJGwhgsJBAL9BrCQep7m2eDu4+5cRexs6WVKSAcmAIB57QBvC9lllOnBWiQ2Ww2cwbnpcMagwpX1KVKWEj92ouH0ORh546WxnhkqXG5HNWZne0oG/tFmyD2cO1d4pyiwCTvWCNmJAdLa0y6+kQWzNK3iX6Zhn5/FsonkbZ+dOukCrfbVSwQgh3zps7UNf0iqm1LSylLBo7At0fCGBi0ZkZ472GJNp7JaSNNttR0hwsloxgEAB9VZdWzV7uccxkXmQwXkddfKGS4rb94lKi7ih0blDuSe6MjxuOzHdNpQioda/zH4aCNBaFrqTSNf2yUhLkJpqr9Ypi/Jk2lkklY/PRKP6jn4RxFL0X5sktM+cXEmSogaqZL9AogmFu8FWpZZUuaOSUlvTOGaVYbYqsybJR0BUfUiLabCoe1aFeCUj5xzi2UjlUOKfzEIXRaDXsZv9EZD4ZH/wAhfkPlGQulD/aZfVnCLFK7K1FJL4VO511i/wDaHbS0khz3le4RSvCcP2hB1OZ8afGN+IZUyeZaJSFzVYjRCSo5cso8twvPCT+ti8tlKKKN134tIyU3QwakcRuGxA8h8oaOFOEbQhAM5CZfJZD+QeGG08OWRQ++ShR3CQD/AFZiNOz4Qik11s5naOKCnMxZsF5TJzYJc1b6pSSPNmjo1mu+xSW7OQhwAHIBNNyak84vpvNIokDyhXCT4QVlmjnEzhO22hJSJYlfxTD8EuX8o1sn2UT0sVWtIPJB95VHRF3kTFddsikcU0uf0Fk5SdsAo4HmITS1ueaB8DFadctol/kmAflLHyPzhjVaohmTjBWD3GWSa6iqibUgghQzBoR4QSlywUhs48vay9pWgUMla/qOUCpduVKLTKcxl+kdo0vfgp3mpEXEl3InyyiZQ6HY7wgXRdrTwFthQXW+VMuuhbWOiXjaQtLgjrCMbckTJiDqoMfCrjWGhJpNIlKEdachmnXugMJaiGOatM8mNIX71LJXMBSXy5DKgJz5xDOnJGSnHTM/KBVsnEhwSz0h4IOWepFy5ZRSkGneLVhlutTnEakwqyrwThAIyDUzPV9IarnUFJS2sDKaP/npWGZiaPBKxz3YAaZ5f3iOxWYKGJQOH8I3i5ITXIUGQhcaZszSjwW+xVTLKAl/2EzZZYOUmjGsGpOrKroPgXjcKFXH1pUxa3VGFxV3Ry9dq7yHJfJT7g/284OSJpCMT1UGYGv1WIeNrsAw2iXqWmBt6BXV2eMu5RwZtRmiUkNibi2jdCWToSz+WbDXP0i9ZSgymIq+QFTtnEUpG5FMn+m19I3tACciWDVND6H6aCO0Qz0CjCoajZVyL5xNZiuVNKaEgugPodOlR5RCSQCSCx119Y9E95iVAEEB2/V6eMFbE8kdSod7lucK+9ta8ZzCPwjw18YZjeDABDAaQicM2pc8vMUQnYfMw4y5cgaYurn3xSzz3H13Irbe6Ee2sPs/wED132o/u5M1fPAQPOCyP2dBdMlAO+EP5xvOvVhsOkcFeyAP7dazUWYtzP6xkXzf3M+R+UZAsapeiANxfZoiWROt6wtX5E0SOqs1eg6wyTL2lyhgs6EpA2DD0irfN6KnEhNEDT5wMSBkVfXWJLGm7HUHV5OfQtzbctXtKMQEnn4xiiBkK7wNtttIJAMWUUhk74CeMaqEQqtCR+OAEy0VcmKky1NrmQANyaADcmA6G0jSbcgUcxXm3qkCg841sPCdqm1UkSk/xmv9KX9Wg/YuBJQrNWuYdW7o8hX1gqyUskI8sXkX2GLsGiqq/MXsgqOwD+6OgSuGrKgUkS/FOI/+TxblSkpohKUDkB8IOlk+9i+EctRMtE1+zkzTzCC3maRqvh+2qIBlhOKgxqSH6AEk+UddlygKq9T8IC39fUmzOv2ph9kPl8hyhZrSrbOhJ5JaYqzkF78BzLMo9pawlSu92cpKlAPo5UkHygdaeHpSkuZkxQdhM7MBjsSFMcjSHGxyZlutBUpyl3UcvAHSPeMb1SCiRKYSpZDAZE55cozuUufkehHs+OPgat1vu6EA8PBLgWgsN5fyXBgcISEyErmKXMUoOlSThSzkNhL1Daxdl3YlYqpQ1o0F0XMpUgSkTMiVJUQ7b0BqIDlP1KfZ8cd3Hb4v/JzW13TLdpcwhvzh/VPyhmuCzKEtKQQp+44OtPHUQIv247TKxqWEsmrjbdoK/Zu8xTflJPpT1h5anHkXBox5eKtM6FJQAkB6juh8g3xzjzsQCTmNH+MaJlHGCSkUoNXeJJg7TEkK9IouAvnk8SpIAqxyrl6RHaFqIGIgE+Wfrp0j0pDOSRhoxBc/RjRaMQQ7Fs+h5QQUrKt8WZJkTEEOFIIGdPowuWeQHIHgNdIabwLoUAcwx90LFlnhS8Rckn1qK+XpAkLxLclDF0kO1RWgOsTm0KUnCQSXDdNqZxpNd8RIAdiWplllU6+Ma9uVHupPNsvQCFHN5c9ASpJTiJFFEZbEDeKtoUCwIZTUbMAb+EaWmevEcFAdPrRoH2q1hAxP3lU6v8GeCiU5JKxg4VtapqwGwI2OZ67R02yzZSRkPfHKbhtYyljEd3YeZzhzsvbEZBI5n9IZyoxqGpDOq9AMkxVtF9aOBAU2erzZ7DYBvUvGqjYgcws81P8AGsTeQrHs69C//wBUoH+oIyMl26UAAJcpv5R8oyB3ge5/2gTETnQfXnEEy0D8Oe5ipaLQSKmI8DZlhuYuO/Vk67Ud3+tohtE4HOsQz1IAfHzygVNtROVBvAbBsy1+1AFRX7CQXp9eUG/sr4QClf4haAp1qUqRLVklJPdV/M2Wwr0GcMcOrtqyHIlp9tZDtyS/4j6Z9eySpYQkJSGCQAkbAUEGMb5M3aJrhEhUBnEXbPlGqkamB14X5JkDvqD7CpijkluzPDG5Ooq2EezL94xWtt6SpIdSgOuZ8IRL44+UXErujc5/IQo/4jOtC8MsKmLOunnEHmvaCPQh2BrfK69h5v7jnukSw3M5/pAe67hnWw9rOUZcrNz7SvPIczBC5uE5chInWtYUsVb8CTyH4lczFK+eI12gmVZwQgfVTvyiUlTuW7NONKtOBUurNr/4glWaX2FmDDJxmrp84WLFYyteOdnoNB84L2e4wkJUvvLLkk5tRmGgoqCCLHkaO7iAvV8l1CKVdP3+J6JKKbAdfKLaAEgYRy6RksAFyH59esbz102202ggb6Avi6XikqJzCdPdzo8KH2Yy8FqnN7Jl064hTyeGe/ioyzQgZZ555coTODrWZVuCTksKS3Njh9RDxbdmftC0uH1ydPmDCsqAqQ2X19GPZs0ZEtlTdsh74m7N1EjIARWtSUqPeT3hkRDDbM8UAcn8TEcxiSHYjasSyUhKnDA/TRUnHFyZVfn0jgrksTEdx1kAM7nlv5PHNOGb2C8QJ7wUsimaVEkOOTkeIhi47vAyrI2LvLOF9a5nyeOXWW0qlqC0FlCKRjaPP7RncMiOkTrQWABdPWgPvfOkSy1p9lQqebeZhauq3rmpfsidCU5cs8oYpdgmK7y+7TNRLvplRxEmqNUJvIvCQWqe4bCGS1Q7mrNpEUu41TCFTSEgezL15k7Qx2O6k5qxrUPaUKk+JcjwETiYhBKlEZPnXwpX4Qrl6Fo4VzIju6yBDBKQCMi9PdEdutVrmzQizqKvzVSAD/MYp23iQHEmQlwaYnoG/i3favSKl2T54UFykLVUlwQB6l4HIJzUeOQ3efCtuKApRRMIHspX3vUAHzhZnWacksuVMSeaFD4Q0SuKLVMys81Tcj8mixbr3toSCLPOG7oJbyEC2uh0dXWSFJJmtRC/6VfKMg4OOJooQH1qfdGQLfoUqfqvmRWi0xSmW1OrfXOEQ3vPWsd4kv7KU5+AhsubhddrAm2hCkgEBKMsbs2Jshyoa1pGhtpnmwyPI6gv8GyJxmnunEHZx7I8d4O3NdaFTJaZrsssdKksK7btBO7bqNJSUJCZaWOGgArV94gmzS6kgfu+85DME9HzLcy7ROUmz0YYoxTXU6NZ12eyywgLQkAbivgIC3px3KQ4kgrVuaDyzMJPEFntKUpmTEJU5GLArJyNDyc+EBL3sKwVJTMNM8IYcqisLryNVwZl2fCvE25P9BhvHjeepWAzQknJIYHyFYETlzJrllE7xL9mHD/aT50yYMSUJCQTVyoknP8AhSPOOqy7olpT7IEGOBPd7h+193skl8Dl9zcHzbQXmOlO0Pliu6RY5ZUGSkCqtTyEE70vKTZZWKYQNk6noI5TfPEE68JolS6JB0yA+JhpNR2jz+x0NWZ3LaP7/AKWy3zbwmlCCUyUnTX9ecE/2JMpIShOEDT4/W8EeG7n7GTgAA3LO+XnHlvs5dzlr8qQrx0rZoWWOrTHhFS0q71AaBIryAGXhGiVMDSLdtTiW7BLJS/8zVimo15+UKPF2ke9oaAHrG00Dn4vHklJLlTucmr4RMonCzV93KOo5umBb5ICQHdRPg3SOdXoTKnpmJzSpKh4GHm91948qQm3qO0WEp9onD55R0HTJdrjcKOt3VecqfZkzZZDANnvUggZEZRHa7OCwSWY16sPWBXCFymRLwLHeo+F65kkFq1JzEMS7OtJcEKdqnumnMBifAQ6mpOiUW4VfIN7cAscjs/g8VZswO6u6B6xNa5U11NKNTujz9qF2/bttk10IHZpyLqYq5dIY6U6VrcR+M71NptHdcoR3UjnqW+sop2O5JimKkkJNXI0g7J4UnylpWpAUlJcjNx4R0vgK7kWqdiUHlyk1SQ4c5B9d/8AjD6uIowdynqyZBKsN0FCB2auzFCApJALjN21FecX5FktASfZAeqicvSgMdqvixS5gaZLlrYUC0ggdHFIV+ykpKx2EllBlfdpZQ2cBjEp46ZrwdqTj4VX5nOLRMV+O2ICfyJKl555MIryjZ0AslU9RyM0slv/AK0sD4vDnO4NsSwMKJiK5hejuRUGjUhH4juWfKtCpEhKiFkmWWPsn+LlkfdWAkkUlmb6Ed4W8EOogNoAAPADw8oy6eJOyHdAz1LekH+HvswUWXai52NAPn4w/wB13DZpAASJY6AQspR4JLJTuX+TnZ4ymtkAWodPIUiOzcazUl1KcdY6zMXZxQ4T4RSnpsv+2lz/AAj1eEbgVj2hv8H6CSjimUoYldmScypIJ82jIOTrssSlEmzSnObOPQUjIG3qV1x/sB/AHCH7NZFG0ScM9ZU+LCSAHCSGLANXxi1bFEKwooolKUDFQH2WG1Mz1hmvqaQcJACWJJ6MM9DCtYJ6pmNZJPZkhJf2Sc1OQQS1A4PtReXJn7KmoX0+vple+7aZa8CD3mYlLuo6qLnn5UgdZpAKcGMIUspLqydL5nUF3cxNalBL4cJUqrqqTpnzObiBsmWvGFTXwIZROhOQHN1egMKbXSjTCxswQZcgVIJUvrTPwCU+HOKVvwKwukpSp6bprXJnpHhmpMh1FlEqrqQTm4Lvi5ZRXtM3CmXiU6cJp+UDIH+Y67DnHdRZbRQ8/ZnZQLKpTNiWo9AO6K+EXuJ+JZVkS66rPso+ccYVf06USZUxSQdASB5CBCFTbXOCFLdRxKqcyAVN1pDqb00tjFLDHvLbu+n8ha/7/nXjOAegdm2+UPPC9zIs6Et3lHNh4nL6+APhq5xJGJnUcz9c4broP3hJIHdVTk1dPrKFTSNfduMW39ewTs8xKnx0B3ZgB/aNbawSMBBpr56wHQsBx3j44RppmR5RKbWGYADwr5lzB7y0L3TTtE9sOIJmFy/dU2ihr4hj5wM7QuSwD/WsW5SgHGi6dDmD4H0JikHBIJYjR/OE5LQVbFqRNzyJO+mTxtNmaIemb7abRSlTx8t/H5xqLT3nJpq2kdY2jcDW+ZiKjpWB3B11drPM9XsyzQbnIl9G9fCCNrRUgQX4Fs3dUCaEqAHnnC3SJ56u30GSYHSCkkKGujR5+14gQWejtofkfjHlkJCSlVMLtzBf1EDbbJUAFJzBYHcaOPlASfTlEUk+QlO0LsW1+ehgzc1y409pNcPkAdNyDAnhO7V2ppk1GGUkkAHNZB0/hB15UhxvG0CVKUR+FJjVjVrVJGLtGWn3cHuLlqu6QlwFsdmH9oL8MWFMuX92kJSouAAzvmo7k/CE27ryTMtcoTAC5VTR8Kq9Y6VLNIOJW7J9ruCUHuCeJFkSldIQpNqUlbhRG4+Yh44tX9wroPUwhJHJ/fAycluxr+mH7G0wYQcCx+FLHHrTYxXReCjNRLUcLlgpgqoB2yo/lA6yT8KgRoX6eO8SXzIMvDMQr96cQGRBDktuKt4xKW6NKik6fXgH8Y3xaJGE9oChbgKByIZwR4wv2e1Wyf8AuxNVzAYf1UEH1WiWlaVzggt7JW1Cc2B1+UH5PEVmAftE+cRSS6DubjtEUZNw3mrvBK/GYPiqsWv8MvRFSjE2hWj4kPDaniGzOCJqP6hF+Ze0pQBcEZgu8NaJvNm9BLRZLeQ5kCv8Sf8A9RkNiuLZCaGakEcxGQ3gB3mf+0C8SkrUEiaCVqwggOE1qxerMDTbSB1rlTJKTKkgFId8ThRdqkijlsnG2kEU2zFPE+cky5csfjGtQwfMskjxEDL2vsd4ggk9GGXj/aHfV2Whe0ei/f8AgAW9BQhIerOrrsVZUrESVlCWqSpu7n0Da90v/wAuUeS1qmqbMZnprnERSkzsbkqfEpDmp5baUhVuUnKntubzbOokB8IzIOgS+W/IRrb5wIKUl06dInkzTMmJ/iLgaM4qfJ/AQJvNBSsgFw9QNDtzEcLJ2wRaB5D6aGf7OriKp3brFGWlAyclKgpXQAlufSIbpuJUwhSwoS9SBnyG53bKsPoCbPLSStKMLBJxJqCnQHk39VYNk9F7/IFyw3SLVifGAnWj9aZxQlW1BfvJJqQlJr0Jy9YC2++VmgcJrQU894mjbLh2Md6WuXKoylF9AwpzPWA/+N1NAA2TAnzOusBLRa1Lckk9YiKiRDUS7xLZByffJJNSNPd8IhN4FTEHQOee8BymlI3lLI8YNAWdhQXgsHMxuLwfNooY3Z48VLTWO0jd80EhaQYK3FaQhZfJY9RkepFH6Qs4cs6c4ns03DQ5K0f3HQwGtjnJZNh9tymSlSVEjYcnxDo2Ua2WeJiwh+6shNeZq28DbrtwwhNaViraJvYzE4sgsFJ2IUC3y6wnuuhLTptM7DZkpSkJSGADAQF4tnYZC+bD1+UFpSoXuOlfcjmoe5Ubp+U8TAryr4iLc1bbI/nP/qqOxWc0jkfDiXtkgfxE+SVGOtyYXCV7c7kBuLUPJUeXuhBR4jwjpt9ysUlY/hPujnEtPKEyKpF+xy/p17kBmb0blGlqt5moA1lElI/MCzhhqGp1Ijy0yi5rnV9Y0VK7NNavkr615GENqSYj8R3r2sxMtAKil6AOXLUYZt8YK3HwzapxBMlSU7r7v/iTi9NIb7ptaZZKgkEqLknPbPWDU28nS5UlCeagP7xNzrahHCaYrWvgealLpWhR2II9Q8LlvuWfLLLQp6UAceYp5Q+T+IQQUoUklqOoVPJs4W7wve0KJClkMHZIwtr198crZWCn+IGSrjtJAaWsjor5RkYb5nH/AFV/1qHxjIamNa9R8mWhIkOqqluQlLgl9WTmGSGfnCpeqpaaYQVllhVQd2YUy3BqIM36CD2aJjBISHNHZIB73svQ5ttWFz9gWpRxBaUgOonY0YHIlRLRwsJRS36nkgqRLK/axPpkNHI825PFOROJUzgOGy8X6AAnwgtaJzJAPdABAAZ3+HWKcqzI7NaylRU1WoMOp6lXddxkescgTbSPJd8mXjmBIKpgYbhIoOm3PDASyzMWJR+uXuiSdbH2HTTl4QTs1yTpspJQhkKD4iwfQMHy+fSCyNtFS7b5mKlrQgl0kEGueRGzfOKl4W2YosoqJOb/ABgqLuTZ5S0KUkzAXOHVsw+mZpygUZoxAnQH69IWknZohkbx1ZNLkUAC01Dl3A0o+rGJlherL3IIcVapz84pKUk5FthGnRYb1g8ivw9S22w0+qRrhBHy+MQoUqjEH0iRSzTN/rlBEbs3UktFYziDFrAoh6EdfhFBYLt7vkYIr2ZaRNBidCzA0IqAKk5AZxdlXfPektX11IgBsnVN8IllofaNpd0T1fgbk/yeLCLjnJqEkpbLUnXwgWOq6kt2WwyiknQknp+nwgxfEoTpToILh/rw90BFWWYA5lr8A/uiaw2lSUmWQUPk4IY7fpAqmUlU1aZ2a7FPLST+Ue4QF44T9yOSh8Ynue345aSnYONoh4wSTZn2I+IjRJ+E8fFGsy+Ik3JNwWuQf/6Af1On4x1ySqOI2lagpKhmkgjqC4jrtgt4WlChkoAg9Q8DHKh+2Y7aZftx7hHIxzWaGJaojo9rLpcVjnN4oKFrTmxp009I7LyN2DhojLKB0MVf2ooxNnTo+45849K21jLYuWsMnuqYfyn4iJI3vYpG0qJqSdN4FcUXkMcuUnJCXP8AMfkAPOLwnYCxGtYRb3teOfMIf2j6U9w9I7TuB5qDKZr1i/ZLa4UiZVKgwVqGqK5kPpAGxzCoUBOlATFwheqFAGlYFFlksPSboBSDjBfUVHujICJmcvdGR242w3zllZJNEJJJ6k7nM5HxiK3zGQhDgD21A5F/ZD55AGlaxHICljv0TmpaS2euEuCaaNlFK3Tu0WrAMyyXPQDwYQL6EWaTLGtacSXKEqY1GJ/yganLRmqdovSJHZ2eaVt2iwHD0SBVI5moHnGt4zQizhKSyUAnEH76jqX1Knp+UCA93We120YJI7iPbmKogFidPaLA5OejwyJq9nIu3DwpLtKe1WuYCVKGFIAFKO5Bcvs2Wujhdt0qTKCErxIQ7KWSCORbMaABtKxvddhXLQJTJCQkAEk94uHUQzB66kwTslmVhUz5szk0zepydh4ReOO1uQyZKewi3pcZlEpUpJdhiruHGWWRg7cfA1kmSwtJC5qWKu/iGdU4XoCNSAYFcb2yqEEjEKltvLOF+ReCkkYVKDagsYk1TKPhVsyXjvg2ZZR2ssY5SjVIHeQa6DNGQ3HrCOJ43joN68STJkpKVzFKUHD6sDQE6nKucc6v6XhmYgAyw7bF69HofGDBWSyycFbZckW1jnFhFtfM0haTP3gld91zppaVLWo9GHmYZwonHNq4DUm9AmuZFR1+njJ16hZSWIObs/UMfnF2y8PS5Ae0K7Sb/tp9hP8AMrNZ5Bhu8SW1ZUggMB+EUAB0YadYnS6Gh5WlUiSxXmlAQizyUA5d8b64vj74jvG/rUVlKzhIOSaD0heReWaVUINQcwRDTclwT7dLVNloxBBAKyWCjtzUKO3KBpD318MGf41aBXGvq5idHFVoy7VVOnyiK+Lpm2aYZc5JSoAFiXBByIOogRN5VjtCA80vUYP+pp5/1FeDRQn38ygqYtyT1PU8oHJkLcDCrEr2UsXJ0pnFS03LaEkqnSpgDOVFNNh3shDRhHqTy9qnGFxOo8C8S9/siXCqpO+4+PnHRRaUzElC04kqj5luxSkrQpEzCUkHUfp5x9JcJ2lM+RLmbivUUPrDpVsYlmUnb5F/iK4OzNHKFZH4dYK8F2gmUZSi6pZ/8TUfEeEMt42QTZRQfA7Qh2K0GzWgFYIbur6HXoKF9nhWtL9jXGffY3fKOhWGY7iAPGF0gpMxI7wD9Rr5ZwZsxAqKu5frWJ7WHS+0Vq4mWM3DJaOVIIMDrzmYctqGGDiK7eyViT+7JoduRhSnpXNUUpz1Og5xCqPV1a6oF2i8FzFhKQ6uX1SPbr4TKp3+YKu8SUpRqSSwKlNTpDtwrw5LlspYxqzKiWB/4v8AODPEF5pkswTiHsijpoa+uULrAsdySq3+giXlZxJZCShkuGQXY5NyiJSnAS7HfQ9fn9Ce87TjnTDQd8kADnrzoYpkbu3ujkti0pNs2KE/iQCrXP4GPYkTMpkDzIjI4Ns8tt+JUAJSAhH4jicnmSaN0aI7TeSEhksVHMivkeev6QkKt5Qykhxk/s9fZp6Rou+i3dSx1JUT5bRRYm+DyI9rVbjvdp/bJsuTNWUykJdZeoAYUozkkAPk71aOsWSyy5ctUmShk4O6gMGYHLd9y+dc45Jwv+4lqlsFEEqO5yV9aR0H/EAkAgLTgToXDnapYBsqDMBgIMY1Zsb7xJhG6lSpwdDvLdJQQAQdzR2rvodotSZRJIGQrsAdKs2rsBSFlF7GTPE9UrvLBCxliB1GmIfOBPE3GJm/dy3lo5U8DkfCHWSl7k5Y7lzt9fMr8ZTUzZ6sJBIADhswGNdQ+sLz0rpn4RZlXqgNjAVRiWixOm2Nipc05ZB9txE79QtauBWmW56v+kD7fN7SgBJ0AqfIR7cF1zbVNEuUCQ/eUckp1JOQpDva7ql2YJElTs+JWpOWtSn05CGfhJ44vLbb2BnDPDCUtOnUIyB0PIamGK87wUBglgoTufaPyED7utxQoE1ALseTEgbAuPOJ7bNxKKjmYnK3uzTBRhtAG4ST5/VY8kSStQSA5JYeMTTVDIH5QR4PsRm2qWl2BNWzwgd4g6EilK1golOPUIWT7N0T1JmzycLgMihmHYFst16NSsOPEF4GwIl2ezJQlATQN7JerJf367wduxBUszijCjCyBoBoydKNlHOOJLeqbNUSMKk/M+rMKQXaFxQU5u0tufj/AAVL3E22y19oolctlILDV3TpQsPIbQu8KmUkds2OYFFOFQYJoX6liDyhn/xLs7GrQrJCfcfrnAm7J8rsShSQnEsrKksDkBtXLPlCSvoHLjlJVEZ+HLusy5xwS0pmlCSFs5JOIq8KCPbcvvqQCB3+zDjNiankXy6RHdikyrwk4TQpD9Sk+Qc5RWt63tQYj2/XETWAvc0aNCqPFISeIOFSJpFnQpWJRGAfhYOaj8LOaszQd+yviQ2Va7NaCQFqdOL8KsiOT08Rzjo1ypMu7pk2WO/NK1ueZIAD6BIEcxn2RKitX4yADuRmW/iYM8U1NGD7OpScobb/APp2myXglWRihxFdAnB0lltQ6HkfnHK7hvibKZWIql4mzcijvzA2/tHUrtvDtEZucxDKVrcd4njlaKvDV6kH9mmDCpAYPqB8RTwhrRCneFkCymamk2XVJGv8J5HLxg/c9uExAVk+h3FCOoNIaL6E80b8SBHEcodmtB5/N/jHI7Og9spyQ1G3PuI+cdQ4ztaSZiEllYX9I57dKO0S7VGe0Tlu6N3ZIOk2FpFunS2CVFPVI+IygTekxR7yip1al6nXP6rBCVLYuoDzaMvZCDKJJ7yFEJruxIbSJvlHoeWDa5YEs5diTlSLGkZYVBMlKVJBVNJJUM04Gp1JJ8IybLUk1BD6EN/eGsyqPU9aMiPtT9CMgHCAbQpfdActhCRnm/8AyLnrDVe/2cT5EuWsLlrxd1dCMC8yl6uBk9MjFv7IuGP2icu0KT3JDYCSw7QlxT8WFNc2cpjp9/rVJk4UFgkO5OZf35l4tK48Hjdnwxl5hBuK7zZ5KUKNRUhtyTRxo7eUX7y4gRKZRD4tAo0q2VRoS2phdnWpUxTlTklyX9YEXgtywAqW8z6Qni9T0FlxxjSidEtM4TUgJOYoTz3bpCTeaFqVgCSpWQZ3grYbeyUpyDenwjWZeolz0LCsONSUKVyKg58M/COb3DSlEHTOE7UJYWopYtSjpcA1Ls7EZAxcsNxIlpxTAFE6qrXp505Q/WqzBMpsT5gqrU8myDEUyhf/AMHWuUS5AUumbUYEl2bQdRFJL0IY0uoPK8IwyyUjPCEs/iS3TPKJpawUETEgJYjCPaJYMfAl+UZMuZ1gE4gNA+mb7PF+Xc9XrjXUIBc0LVAFMjpEy8U3IXbbJMspTQggKHPMeG0H7psEuYlMxaioB/u2bKneU+228bIukKDLLVqQ1BUMK5/WkV5t7IRilywOzlhirUnM16/GJ2VlFKRnFdtkWeUhpaSpZokJcsPUViX7IpE2faZk9aVIRLSAkEZ4nf0A84RbbeS7RNKzlkgbAH4x237MLF2dlGKhmEkj6yoAIrjirpmXNklpbXA03vPEuViOQcxxuYvEsgO505kk+5o6lxzMAsygXyGXURymfN7PtJqqmWgqbnp5lo7K/EHsSSxOQI4gvRMyaJEpJKZZwk6FQophsC9dax5brIJK5YSScYBqWriwt9bxT4UsmIqWo1rU1rm/WDtguo2mbKC1MEMqhyCe85pkzMIVlIq1Y0WWwrmWhM5AGGSUYjuR3iEjUtSKN5WconzVioSpw4/MaeFfSHC4JaUS0pBdyT1zJ8flAK/bQFdrLIDpWlL8iQR7gHhVVFNcnJxCl8LUi7JIcd4JBG9CW90c1XOwTEk90v4jm0dB48mtZrOAQGYs/ICOdWqz47SASxLf+pr5tDS5JYU9H5v9wlYSlYcpKSVFS/NgfKLlotyPwTcASwwBLp/4jlSp1gfaJfZJY+0QCdeQA5/OILPISqagLVgQQ5Pm3mInyehpWOK9Q7dfEpMxQdS0pBClLGEO2VHq+sF7Lf2ELI/F+XQ7t0hKnqEmbPlJIw9qo+ZcDwy8Isz5Zw9qj2KOAfZOo3bUcjygr2IT0NW0EL6txMxM1lEKSymq1G00yMKtivBSFrTjAQk0BHjp1hgkTSoB4o2+xpm4sSU55jPzFYO4VJWnFmi7/DMA5bSvx98aotClpoCSo0GZiBdtlykKSlHss5SHZxq3R/OGPhezISgzlFyzB21ZzA6l55vBu18EWbPYC0mUA34ph2FRnuXLRf4gCAkhTMag7dDEcy8Uy8yBi8zp5DJzAO9bcVqGPClAY4XdRPMCgp4Vh1vyefK9VlApO0ZEU2cSSQaR5HFu9Gj7MFkXaliQ65ppu7P1YDyiXi5ZwqqfYHujIyHfLMfZ/Ivr0EqSO6qAdr9rxEZGR3oTlyw2vNX83wgRxDl9c4yMhPxGj/SOyt9yj6/AI9tyR92NK08oyMi0fKRXm+Yt2yiiRQlJdqPUw72BATYgUgAlFSKP1bOMjIj1fwNM/JH/AJCPxQsiUWJHdOUIl5FrKWpl749jIEeULPl/Azg9IK0vWvzjvHA5+4lfy/OMjIrHzmfJ9z9e5Jx0fuj4RyfiI/5Ocdfu6/8ANEZGQs/MU7P9yDrmDSHFC2fnDTco9o69jKr1FfNhHkZAl/0XhwviMNxqPY+J90UL2/e2r/t+5/fGRkTjwWl979eqKfGayyA5/cI98Apf7/8A7Z9yYyMgyDh/CZMqtL1oPdFa9j3iNAE/+qYyMgRNObzIgt4/zEz+b4AwQQfuT/MPcYyMjuhm6s9sxoI2l/GMjId8EY+Yo8IB7PMJqTNU5OrMB5CCNznTRzTTTSMjISXmZSP3cCpexe01rUeiQ0V1Cpj2MiqM75N0ikZGRkMIf//Z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74" name="AutoShape 22" descr="data:image/jpeg;base64,/9j/4AAQSkZJRgABAQAAAQABAAD/2wCEAAkGBxQTEhUUEhQVFhUWGBsaGRgYGR0dHhwfHx0YGh0dHxgYHCggGBolHBoYIjEhJSkrLi4uGB8zODMsNygtLisBCgoKDg0OGxAQGywkICQsLzQvNDQsLSwsLCwvLCwsLCwsLywsLCwsLCwsNCwsLCwsLCwsLDQsLCwsLCwsLCwsLP/AABEIAMIBAwMBIgACEQEDEQH/xAAcAAACAgMBAQAAAAAAAAAAAAAFBgMEAAIHAQj/xABEEAABAgMGAwUFBQYFBAMBAAABAhEAAyEEBRIxQVEGYXETIoGRoTKxwdHwByNCUuEUM2JykvEVJENTghaDorJkc9Jj/8QAGQEAAwEBAQAAAAAAAAAAAAAAAQIDBAAF/8QANREAAgIBAwEGAwcDBQEAAAAAAAECEQMSITFBBBMiMlFhcZHwFDNCgaGx4SNS0UNicsHxBf/aAAwDAQACEQMRAD8ARrJOxTEmcWADYQM8izhqnKLtoUFJEvGmSHBQgAk4fZq5Z3D5vCum2mYtLpcu+FOrVOfIQRtlux4CygVhxiGQflHlzxPUrFoOGcA4TiKEpzVqAACW6wA4gtKVIlsXLlgNA2TaF/dHuIS8QcqrUP73+qR4mX2kzGoDkIeC0uymPG5PYp3Xw9MnkN3QdT8o6Nw3wRIkALmDErdVfIZCBl1WsIi9aL6pnBnlb2PTw9mjHdjXNvVEtLIADQAvG+1F2Uxhdn3mpRCUuSSwAqSdgBnBH/oy8ZiQoSggH/cWAf6akeMTqzQ5JcFK+b1UZeAFSgVAq1AasWbgs86cXlIKkjM5DzMRSuE7bKWMcs4XDkKChnrhLtHXLImTKlhKAkchDNJoEZSi7QGstoUBgnJIGhzbk4yi1ROr7GLasKzHirqeop0MGGRrZ7nTr4FMqiQViO1XdNHsEHkqnqAYR+LuJrdZUsLNgH+8+NPpl4tFozUtkyU2oqxq4hvmVZJeObmaIR+JZ2HLnCHZbMqfOXMmn7xZqK0AAoGyGkLdwKm2u0KmzlmYpAxOo89NuQENqUK9pKi7Zbnbwgze+lDYI6o95L8gPxNNKZaygYdDy0AHnGXJLCZaQ+enMZaxU4lnlTINDjY15mL9mkkywGFKvy/XaBIEPM2V7wUAFKxODSoZmz9TDdwVwqESRPnP3j3MFD4vCTeMtSymUkOSpgB5x0O67dMRIRJYFYAHdyHzO5g3SF7uU50O0uxoWjAUMkjJRDk74Rl4whX/AGi0SpmBKO6mgcAud3eLsxE8hRQlaiBUjpuTFMXTNmpxqmSx+Y1LHI694wjdmiGLu3swRKve0qKUpl996Fm5dIL2y8lqQhJlq7Ue0Dvu8Qm1iQsiU+JJGAqD5HPoY0lrXjJUcWLNTjz5CAqZRuae4Ts/ad0jBUd4O9ejs8DrfPmo7qEEDehHQRbWyQ+/j6PE4Vu/UZeIeLLHFmaeSUQBJsC5gdXc3qz12EOtwz0S0hLGgzAPoIiu5C5hwISnEKkmlN4ZrusQlVmTCtX5RRI+cKo06OlOGm+WTybuKy5ols9TEpkSUZJxHnX9IjtNvOtE6AZnwgfabHaZ3stKRuo18EivnD7dDNUn5nSN7xv9Mqjh9k6fKKUq9LTM/dSVkblwPM0gpdlxSJNT96v8yq+QyEX51tOlI6n1Drgtoxv3YISi3N+7QP8AnGROu90g1mJHjGR2x3i/tXyZzObwXYpJMqUtYnEe0VAq8moOkJU6xqkTimcypqaBSiWKRkQANoLSJn+cdJJ77uoudHcwc4wsssWiUtQcFJSfAg/Ex4eLJPHlUJyctS+vyK5eyxnC4qmjm82WVrWpKVKKi9ASIns8qeP9Gb/Qr5R1q5ZdnaiQkNB6QuUKMG3j0u8Ex9m0b2ziLz/9mb/Qr5QUsvD9omByQgeZjsgtEoDIRStk2SqjJ+ucK5UXjG31Av2dcPyZCitQCpw/Go6cgaJ0FIar+vgDuiEa+raJJ+7NOrt+kQWO+UTfaV3usSlOX5FoYYOdsYV3op84mVbEKooPzGcByBpEZfSAnfBp0RDCUKFZasQ2Of6wSu6/Rkcxm8LUqcUsYntQTNS/sr0UPiNRBTa4J5Ip7SGufeSSIAzbxCioFmL0OXlCXbuI1yFdnO7p0Voocj8IpzuKECoVUVDVhnGctyKeOHDJ5dlkyZkwyQlIWoFjpuB/C/vi9NWDm2FKMQYM2e3SAFh7SfN7ZaSEkZNQ86ZkvVos3jaGUU0fdmYZgZ1AD+EaYe4jl4dhftq+0tCQ1BVvr3QblY8BIIIA8KUPSF67JxXPUsmpLAwzCQFKCQXBSnFpoC0PJ0TwQc3SIbiR98FnEwFGzJOz5DnDrKtC3wy5MoIOinKjzK6e6AcuUlJGwhgsJBAL9BrCQep7m2eDu4+5cRexs6WVKSAcmAIB57QBvC9lllOnBWiQ2Ww2cwbnpcMagwpX1KVKWEj92ouH0ORh546WxnhkqXG5HNWZne0oG/tFmyD2cO1d4pyiwCTvWCNmJAdLa0y6+kQWzNK3iX6Zhn5/FsonkbZ+dOukCrfbVSwQgh3zps7UNf0iqm1LSylLBo7At0fCGBi0ZkZ472GJNp7JaSNNttR0hwsloxgEAB9VZdWzV7uccxkXmQwXkddfKGS4rb94lKi7ih0blDuSe6MjxuOzHdNpQioda/zH4aCNBaFrqTSNf2yUhLkJpqr9Ypi/Jk2lkklY/PRKP6jn4RxFL0X5sktM+cXEmSogaqZL9AogmFu8FWpZZUuaOSUlvTOGaVYbYqsybJR0BUfUiLabCoe1aFeCUj5xzi2UjlUOKfzEIXRaDXsZv9EZD4ZH/wAhfkPlGQulD/aZfVnCLFK7K1FJL4VO511i/wDaHbS0khz3le4RSvCcP2hB1OZ8afGN+IZUyeZaJSFzVYjRCSo5cso8twvPCT+ti8tlKKKN134tIyU3QwakcRuGxA8h8oaOFOEbQhAM5CZfJZD+QeGG08OWRQ++ShR3CQD/AFZiNOz4Qik11s5naOKCnMxZsF5TJzYJc1b6pSSPNmjo1mu+xSW7OQhwAHIBNNyak84vpvNIokDyhXCT4QVlmjnEzhO22hJSJYlfxTD8EuX8o1sn2UT0sVWtIPJB95VHRF3kTFddsikcU0uf0Fk5SdsAo4HmITS1ueaB8DFadctol/kmAflLHyPzhjVaohmTjBWD3GWSa6iqibUgghQzBoR4QSlywUhs48vay9pWgUMla/qOUCpduVKLTKcxl+kdo0vfgp3mpEXEl3InyyiZQ6HY7wgXRdrTwFthQXW+VMuuhbWOiXjaQtLgjrCMbckTJiDqoMfCrjWGhJpNIlKEdachmnXugMJaiGOatM8mNIX71LJXMBSXy5DKgJz5xDOnJGSnHTM/KBVsnEhwSz0h4IOWepFy5ZRSkGneLVhlutTnEakwqyrwThAIyDUzPV9IarnUFJS2sDKaP/npWGZiaPBKxz3YAaZ5f3iOxWYKGJQOH8I3i5ITXIUGQhcaZszSjwW+xVTLKAl/2EzZZYOUmjGsGpOrKroPgXjcKFXH1pUxa3VGFxV3Ry9dq7yHJfJT7g/284OSJpCMT1UGYGv1WIeNrsAw2iXqWmBt6BXV2eMu5RwZtRmiUkNibi2jdCWToSz+WbDXP0i9ZSgymIq+QFTtnEUpG5FMn+m19I3tACciWDVND6H6aCO0Qz0CjCoajZVyL5xNZiuVNKaEgugPodOlR5RCSQCSCx119Y9E95iVAEEB2/V6eMFbE8kdSod7lucK+9ta8ZzCPwjw18YZjeDABDAaQicM2pc8vMUQnYfMw4y5cgaYurn3xSzz3H13Irbe6Ee2sPs/wED132o/u5M1fPAQPOCyP2dBdMlAO+EP5xvOvVhsOkcFeyAP7dazUWYtzP6xkXzf3M+R+UZAsapeiANxfZoiWROt6wtX5E0SOqs1eg6wyTL2lyhgs6EpA2DD0irfN6KnEhNEDT5wMSBkVfXWJLGm7HUHV5OfQtzbctXtKMQEnn4xiiBkK7wNtttIJAMWUUhk74CeMaqEQqtCR+OAEy0VcmKky1NrmQANyaADcmA6G0jSbcgUcxXm3qkCg841sPCdqm1UkSk/xmv9KX9Wg/YuBJQrNWuYdW7o8hX1gqyUskI8sXkX2GLsGiqq/MXsgqOwD+6OgSuGrKgUkS/FOI/+TxblSkpohKUDkB8IOlk+9i+EctRMtE1+zkzTzCC3maRqvh+2qIBlhOKgxqSH6AEk+UddlygKq9T8IC39fUmzOv2ph9kPl8hyhZrSrbOhJ5JaYqzkF78BzLMo9pawlSu92cpKlAPo5UkHygdaeHpSkuZkxQdhM7MBjsSFMcjSHGxyZlutBUpyl3UcvAHSPeMb1SCiRKYSpZDAZE55cozuUufkehHs+OPgat1vu6EA8PBLgWgsN5fyXBgcISEyErmKXMUoOlSThSzkNhL1Daxdl3YlYqpQ1o0F0XMpUgSkTMiVJUQ7b0BqIDlP1KfZ8cd3Hb4v/JzW13TLdpcwhvzh/VPyhmuCzKEtKQQp+44OtPHUQIv247TKxqWEsmrjbdoK/Zu8xTflJPpT1h5anHkXBox5eKtM6FJQAkB6juh8g3xzjzsQCTmNH+MaJlHGCSkUoNXeJJg7TEkK9IouAvnk8SpIAqxyrl6RHaFqIGIgE+Wfrp0j0pDOSRhoxBc/RjRaMQQ7Fs+h5QQUrKt8WZJkTEEOFIIGdPowuWeQHIHgNdIabwLoUAcwx90LFlnhS8Rckn1qK+XpAkLxLclDF0kO1RWgOsTm0KUnCQSXDdNqZxpNd8RIAdiWplllU6+Ma9uVHupPNsvQCFHN5c9ASpJTiJFFEZbEDeKtoUCwIZTUbMAb+EaWmevEcFAdPrRoH2q1hAxP3lU6v8GeCiU5JKxg4VtapqwGwI2OZ67R02yzZSRkPfHKbhtYyljEd3YeZzhzsvbEZBI5n9IZyoxqGpDOq9AMkxVtF9aOBAU2erzZ7DYBvUvGqjYgcws81P8AGsTeQrHs69C//wBUoH+oIyMl26UAAJcpv5R8oyB3ge5/2gTETnQfXnEEy0D8Oe5ipaLQSKmI8DZlhuYuO/Vk67Ud3+tohtE4HOsQz1IAfHzygVNtROVBvAbBsy1+1AFRX7CQXp9eUG/sr4QClf4haAp1qUqRLVklJPdV/M2Wwr0GcMcOrtqyHIlp9tZDtyS/4j6Z9eySpYQkJSGCQAkbAUEGMb5M3aJrhEhUBnEXbPlGqkamB14X5JkDvqD7CpijkluzPDG5Ooq2EezL94xWtt6SpIdSgOuZ8IRL44+UXErujc5/IQo/4jOtC8MsKmLOunnEHmvaCPQh2BrfK69h5v7jnukSw3M5/pAe67hnWw9rOUZcrNz7SvPIczBC5uE5chInWtYUsVb8CTyH4lczFK+eI12gmVZwQgfVTvyiUlTuW7NONKtOBUurNr/4glWaX2FmDDJxmrp84WLFYyteOdnoNB84L2e4wkJUvvLLkk5tRmGgoqCCLHkaO7iAvV8l1CKVdP3+J6JKKbAdfKLaAEgYRy6RksAFyH59esbz102202ggb6Avi6XikqJzCdPdzo8KH2Yy8FqnN7Jl064hTyeGe/ioyzQgZZ555coTODrWZVuCTksKS3Njh9RDxbdmftC0uH1ydPmDCsqAqQ2X19GPZs0ZEtlTdsh74m7N1EjIARWtSUqPeT3hkRDDbM8UAcn8TEcxiSHYjasSyUhKnDA/TRUnHFyZVfn0jgrksTEdx1kAM7nlv5PHNOGb2C8QJ7wUsimaVEkOOTkeIhi47vAyrI2LvLOF9a5nyeOXWW0qlqC0FlCKRjaPP7RncMiOkTrQWABdPWgPvfOkSy1p9lQqebeZhauq3rmpfsidCU5cs8oYpdgmK7y+7TNRLvplRxEmqNUJvIvCQWqe4bCGS1Q7mrNpEUu41TCFTSEgezL15k7Qx2O6k5qxrUPaUKk+JcjwETiYhBKlEZPnXwpX4Qrl6Fo4VzIju6yBDBKQCMi9PdEdutVrmzQizqKvzVSAD/MYp23iQHEmQlwaYnoG/i3favSKl2T54UFykLVUlwQB6l4HIJzUeOQ3efCtuKApRRMIHspX3vUAHzhZnWacksuVMSeaFD4Q0SuKLVMys81Tcj8mixbr3toSCLPOG7oJbyEC2uh0dXWSFJJmtRC/6VfKMg4OOJooQH1qfdGQLfoUqfqvmRWi0xSmW1OrfXOEQ3vPWsd4kv7KU5+AhsubhddrAm2hCkgEBKMsbs2Jshyoa1pGhtpnmwyPI6gv8GyJxmnunEHZx7I8d4O3NdaFTJaZrsssdKksK7btBO7bqNJSUJCZaWOGgArV94gmzS6kgfu+85DME9HzLcy7ROUmz0YYoxTXU6NZ12eyywgLQkAbivgIC3px3KQ4kgrVuaDyzMJPEFntKUpmTEJU5GLArJyNDyc+EBL3sKwVJTMNM8IYcqisLryNVwZl2fCvE25P9BhvHjeepWAzQknJIYHyFYETlzJrllE7xL9mHD/aT50yYMSUJCQTVyoknP8AhSPOOqy7olpT7IEGOBPd7h+193skl8Dl9zcHzbQXmOlO0Pliu6RY5ZUGSkCqtTyEE70vKTZZWKYQNk6noI5TfPEE68JolS6JB0yA+JhpNR2jz+x0NWZ3LaP7/AKWy3zbwmlCCUyUnTX9ecE/2JMpIShOEDT4/W8EeG7n7GTgAA3LO+XnHlvs5dzlr8qQrx0rZoWWOrTHhFS0q71AaBIryAGXhGiVMDSLdtTiW7BLJS/8zVimo15+UKPF2ke9oaAHrG00Dn4vHklJLlTucmr4RMonCzV93KOo5umBb5ICQHdRPg3SOdXoTKnpmJzSpKh4GHm91948qQm3qO0WEp9onD55R0HTJdrjcKOt3VecqfZkzZZDANnvUggZEZRHa7OCwSWY16sPWBXCFymRLwLHeo+F65kkFq1JzEMS7OtJcEKdqnumnMBifAQ6mpOiUW4VfIN7cAscjs/g8VZswO6u6B6xNa5U11NKNTujz9qF2/bttk10IHZpyLqYq5dIY6U6VrcR+M71NptHdcoR3UjnqW+sop2O5JimKkkJNXI0g7J4UnylpWpAUlJcjNx4R0vgK7kWqdiUHlyk1SQ4c5B9d/8AjD6uIowdynqyZBKsN0FCB2auzFCApJALjN21FecX5FktASfZAeqicvSgMdqvixS5gaZLlrYUC0ggdHFIV+ykpKx2EllBlfdpZQ2cBjEp46ZrwdqTj4VX5nOLRMV+O2ICfyJKl555MIryjZ0AslU9RyM0slv/AK0sD4vDnO4NsSwMKJiK5hejuRUGjUhH4juWfKtCpEhKiFkmWWPsn+LlkfdWAkkUlmb6Ed4W8EOogNoAAPADw8oy6eJOyHdAz1LekH+HvswUWXai52NAPn4w/wB13DZpAASJY6AQspR4JLJTuX+TnZ4ymtkAWodPIUiOzcazUl1KcdY6zMXZxQ4T4RSnpsv+2lz/AAj1eEbgVj2hv8H6CSjimUoYldmScypIJ82jIOTrssSlEmzSnObOPQUjIG3qV1x/sB/AHCH7NZFG0ScM9ZU+LCSAHCSGLANXxi1bFEKwooolKUDFQH2WG1Mz1hmvqaQcJACWJJ6MM9DCtYJ6pmNZJPZkhJf2Sc1OQQS1A4PtReXJn7KmoX0+vple+7aZa8CD3mYlLuo6qLnn5UgdZpAKcGMIUspLqydL5nUF3cxNalBL4cJUqrqqTpnzObiBsmWvGFTXwIZROhOQHN1egMKbXSjTCxswQZcgVIJUvrTPwCU+HOKVvwKwukpSp6bprXJnpHhmpMh1FlEqrqQTm4Lvi5ZRXtM3CmXiU6cJp+UDIH+Y67DnHdRZbRQ8/ZnZQLKpTNiWo9AO6K+EXuJ+JZVkS66rPso+ccYVf06USZUxSQdASB5CBCFTbXOCFLdRxKqcyAVN1pDqb00tjFLDHvLbu+n8ha/7/nXjOAegdm2+UPPC9zIs6Et3lHNh4nL6+APhq5xJGJnUcz9c4broP3hJIHdVTk1dPrKFTSNfduMW39ewTs8xKnx0B3ZgB/aNbawSMBBpr56wHQsBx3j44RppmR5RKbWGYADwr5lzB7y0L3TTtE9sOIJmFy/dU2ihr4hj5wM7QuSwD/WsW5SgHGi6dDmD4H0JikHBIJYjR/OE5LQVbFqRNzyJO+mTxtNmaIemb7abRSlTx8t/H5xqLT3nJpq2kdY2jcDW+ZiKjpWB3B11drPM9XsyzQbnIl9G9fCCNrRUgQX4Fs3dUCaEqAHnnC3SJ56u30GSYHSCkkKGujR5+14gQWejtofkfjHlkJCSlVMLtzBf1EDbbJUAFJzBYHcaOPlASfTlEUk+QlO0LsW1+ehgzc1y409pNcPkAdNyDAnhO7V2ppk1GGUkkAHNZB0/hB15UhxvG0CVKUR+FJjVjVrVJGLtGWn3cHuLlqu6QlwFsdmH9oL8MWFMuX92kJSouAAzvmo7k/CE27ryTMtcoTAC5VTR8Kq9Y6VLNIOJW7J9ruCUHuCeJFkSldIQpNqUlbhRG4+Yh44tX9wroPUwhJHJ/fAycluxr+mH7G0wYQcCx+FLHHrTYxXReCjNRLUcLlgpgqoB2yo/lA6yT8KgRoX6eO8SXzIMvDMQr96cQGRBDktuKt4xKW6NKik6fXgH8Y3xaJGE9oChbgKByIZwR4wv2e1Wyf8AuxNVzAYf1UEH1WiWlaVzggt7JW1Cc2B1+UH5PEVmAftE+cRSS6DubjtEUZNw3mrvBK/GYPiqsWv8MvRFSjE2hWj4kPDaniGzOCJqP6hF+Ze0pQBcEZgu8NaJvNm9BLRZLeQ5kCv8Sf8A9RkNiuLZCaGakEcxGQ3gB3mf+0C8SkrUEiaCVqwggOE1qxerMDTbSB1rlTJKTKkgFId8ThRdqkijlsnG2kEU2zFPE+cky5csfjGtQwfMskjxEDL2vsd4ggk9GGXj/aHfV2Whe0ei/f8AgAW9BQhIerOrrsVZUrESVlCWqSpu7n0Da90v/wAuUeS1qmqbMZnprnERSkzsbkqfEpDmp5baUhVuUnKntubzbOokB8IzIOgS+W/IRrb5wIKUl06dInkzTMmJ/iLgaM4qfJ/AQJvNBSsgFw9QNDtzEcLJ2wRaB5D6aGf7OriKp3brFGWlAyclKgpXQAlufSIbpuJUwhSwoS9SBnyG53bKsPoCbPLSStKMLBJxJqCnQHk39VYNk9F7/IFyw3SLVifGAnWj9aZxQlW1BfvJJqQlJr0Jy9YC2++VmgcJrQU894mjbLh2Md6WuXKoylF9AwpzPWA/+N1NAA2TAnzOusBLRa1Lckk9YiKiRDUS7xLZByffJJNSNPd8IhN4FTEHQOee8BymlI3lLI8YNAWdhQXgsHMxuLwfNooY3Z48VLTWO0jd80EhaQYK3FaQhZfJY9RkepFH6Qs4cs6c4ns03DQ5K0f3HQwGtjnJZNh9tymSlSVEjYcnxDo2Ua2WeJiwh+6shNeZq28DbrtwwhNaViraJvYzE4sgsFJ2IUC3y6wnuuhLTptM7DZkpSkJSGADAQF4tnYZC+bD1+UFpSoXuOlfcjmoe5Ubp+U8TAryr4iLc1bbI/nP/qqOxWc0jkfDiXtkgfxE+SVGOtyYXCV7c7kBuLUPJUeXuhBR4jwjpt9ysUlY/hPujnEtPKEyKpF+xy/p17kBmb0blGlqt5moA1lElI/MCzhhqGp1Ijy0yi5rnV9Y0VK7NNavkr615GENqSYj8R3r2sxMtAKil6AOXLUYZt8YK3HwzapxBMlSU7r7v/iTi9NIb7ptaZZKgkEqLknPbPWDU28nS5UlCeagP7xNzrahHCaYrWvgealLpWhR2II9Q8LlvuWfLLLQp6UAceYp5Q+T+IQQUoUklqOoVPJs4W7wve0KJClkMHZIwtr198crZWCn+IGSrjtJAaWsjor5RkYb5nH/AFV/1qHxjIamNa9R8mWhIkOqqluQlLgl9WTmGSGfnCpeqpaaYQVllhVQd2YUy3BqIM36CD2aJjBISHNHZIB73svQ5ttWFz9gWpRxBaUgOonY0YHIlRLRwsJRS36nkgqRLK/axPpkNHI825PFOROJUzgOGy8X6AAnwgtaJzJAPdABAAZ3+HWKcqzI7NaylRU1WoMOp6lXddxkescgTbSPJd8mXjmBIKpgYbhIoOm3PDASyzMWJR+uXuiSdbH2HTTl4QTs1yTpspJQhkKD4iwfQMHy+fSCyNtFS7b5mKlrQgl0kEGueRGzfOKl4W2YosoqJOb/ABgqLuTZ5S0KUkzAXOHVsw+mZpygUZoxAnQH69IWknZohkbx1ZNLkUAC01Dl3A0o+rGJlherL3IIcVapz84pKUk5FthGnRYb1g8ivw9S22w0+qRrhBHy+MQoUqjEH0iRSzTN/rlBEbs3UktFYziDFrAoh6EdfhFBYLt7vkYIr2ZaRNBidCzA0IqAKk5AZxdlXfPektX11IgBsnVN8IllofaNpd0T1fgbk/yeLCLjnJqEkpbLUnXwgWOq6kt2WwyiknQknp+nwgxfEoTpToILh/rw90BFWWYA5lr8A/uiaw2lSUmWQUPk4IY7fpAqmUlU1aZ2a7FPLST+Ue4QF44T9yOSh8Ynue345aSnYONoh4wSTZn2I+IjRJ+E8fFGsy+Ik3JNwWuQf/6Af1On4x1ySqOI2lagpKhmkgjqC4jrtgt4WlChkoAg9Q8DHKh+2Y7aZftx7hHIxzWaGJaojo9rLpcVjnN4oKFrTmxp009I7LyN2DhojLKB0MVf2ooxNnTo+45849K21jLYuWsMnuqYfyn4iJI3vYpG0qJqSdN4FcUXkMcuUnJCXP8AMfkAPOLwnYCxGtYRb3teOfMIf2j6U9w9I7TuB5qDKZr1i/ZLa4UiZVKgwVqGqK5kPpAGxzCoUBOlATFwheqFAGlYFFlksPSboBSDjBfUVHujICJmcvdGR242w3zllZJNEJJJ6k7nM5HxiK3zGQhDgD21A5F/ZD55AGlaxHICljv0TmpaS2euEuCaaNlFK3Tu0WrAMyyXPQDwYQL6EWaTLGtacSXKEqY1GJ/yganLRmqdovSJHZ2eaVt2iwHD0SBVI5moHnGt4zQizhKSyUAnEH76jqX1Knp+UCA93We120YJI7iPbmKogFidPaLA5OejwyJq9nIu3DwpLtKe1WuYCVKGFIAFKO5Bcvs2Wujhdt0qTKCErxIQ7KWSCORbMaABtKxvddhXLQJTJCQkAEk94uHUQzB66kwTslmVhUz5szk0zepydh4ReOO1uQyZKewi3pcZlEpUpJdhiruHGWWRg7cfA1kmSwtJC5qWKu/iGdU4XoCNSAYFcb2yqEEjEKltvLOF+ReCkkYVKDagsYk1TKPhVsyXjvg2ZZR2ssY5SjVIHeQa6DNGQ3HrCOJ43joN68STJkpKVzFKUHD6sDQE6nKucc6v6XhmYgAyw7bF69HofGDBWSyycFbZckW1jnFhFtfM0haTP3gld91zppaVLWo9GHmYZwonHNq4DUm9AmuZFR1+njJ16hZSWIObs/UMfnF2y8PS5Ae0K7Sb/tp9hP8AMrNZ5Bhu8SW1ZUggMB+EUAB0YadYnS6Gh5WlUiSxXmlAQizyUA5d8b64vj74jvG/rUVlKzhIOSaD0heReWaVUINQcwRDTclwT7dLVNloxBBAKyWCjtzUKO3KBpD318MGf41aBXGvq5idHFVoy7VVOnyiK+Lpm2aYZc5JSoAFiXBByIOogRN5VjtCA80vUYP+pp5/1FeDRQn38ygqYtyT1PU8oHJkLcDCrEr2UsXJ0pnFS03LaEkqnSpgDOVFNNh3shDRhHqTy9qnGFxOo8C8S9/siXCqpO+4+PnHRRaUzElC04kqj5luxSkrQpEzCUkHUfp5x9JcJ2lM+RLmbivUUPrDpVsYlmUnb5F/iK4OzNHKFZH4dYK8F2gmUZSi6pZ/8TUfEeEMt42QTZRQfA7Qh2K0GzWgFYIbur6HXoKF9nhWtL9jXGffY3fKOhWGY7iAPGF0gpMxI7wD9Rr5ZwZsxAqKu5frWJ7WHS+0Vq4mWM3DJaOVIIMDrzmYctqGGDiK7eyViT+7JoduRhSnpXNUUpz1Og5xCqPV1a6oF2i8FzFhKQ6uX1SPbr4TKp3+YKu8SUpRqSSwKlNTpDtwrw5LlspYxqzKiWB/4v8AODPEF5pkswTiHsijpoa+uULrAsdySq3+giXlZxJZCShkuGQXY5NyiJSnAS7HfQ9fn9Ce87TjnTDQd8kADnrzoYpkbu3ujkti0pNs2KE/iQCrXP4GPYkTMpkDzIjI4Ns8tt+JUAJSAhH4jicnmSaN0aI7TeSEhksVHMivkeev6QkKt5Qykhxk/s9fZp6Rou+i3dSx1JUT5bRRYm+DyI9rVbjvdp/bJsuTNWUykJdZeoAYUozkkAPk71aOsWSyy5ctUmShk4O6gMGYHLd9y+dc45Jwv+4lqlsFEEqO5yV9aR0H/EAkAgLTgToXDnapYBsqDMBgIMY1Zsb7xJhG6lSpwdDvLdJQQAQdzR2rvodotSZRJIGQrsAdKs2rsBSFlF7GTPE9UrvLBCxliB1GmIfOBPE3GJm/dy3lo5U8DkfCHWSl7k5Y7lzt9fMr8ZTUzZ6sJBIADhswGNdQ+sLz0rpn4RZlXqgNjAVRiWixOm2Nipc05ZB9txE79QtauBWmW56v+kD7fN7SgBJ0AqfIR7cF1zbVNEuUCQ/eUckp1JOQpDva7ql2YJElTs+JWpOWtSn05CGfhJ44vLbb2BnDPDCUtOnUIyB0PIamGK87wUBglgoTufaPyED7utxQoE1ALseTEgbAuPOJ7bNxKKjmYnK3uzTBRhtAG4ST5/VY8kSStQSA5JYeMTTVDIH5QR4PsRm2qWl2BNWzwgd4g6EilK1golOPUIWT7N0T1JmzycLgMihmHYFst16NSsOPEF4GwIl2ezJQlATQN7JerJf367wduxBUszijCjCyBoBoydKNlHOOJLeqbNUSMKk/M+rMKQXaFxQU5u0tufj/AAVL3E22y19oolctlILDV3TpQsPIbQu8KmUkds2OYFFOFQYJoX6liDyhn/xLs7GrQrJCfcfrnAm7J8rsShSQnEsrKksDkBtXLPlCSvoHLjlJVEZ+HLusy5xwS0pmlCSFs5JOIq8KCPbcvvqQCB3+zDjNiankXy6RHdikyrwk4TQpD9Sk+Qc5RWt63tQYj2/XETWAvc0aNCqPFISeIOFSJpFnQpWJRGAfhYOaj8LOaszQd+yviQ2Va7NaCQFqdOL8KsiOT08Rzjo1ypMu7pk2WO/NK1ueZIAD6BIEcxn2RKitX4yADuRmW/iYM8U1NGD7OpScobb/APp2myXglWRihxFdAnB0lltQ6HkfnHK7hvibKZWIql4mzcijvzA2/tHUrtvDtEZucxDKVrcd4njlaKvDV6kH9mmDCpAYPqB8RTwhrRCneFkCymamk2XVJGv8J5HLxg/c9uExAVk+h3FCOoNIaL6E80b8SBHEcodmtB5/N/jHI7Og9spyQ1G3PuI+cdQ4ztaSZiEllYX9I57dKO0S7VGe0Tlu6N3ZIOk2FpFunS2CVFPVI+IygTekxR7yip1al6nXP6rBCVLYuoDzaMvZCDKJJ7yFEJruxIbSJvlHoeWDa5YEs5diTlSLGkZYVBMlKVJBVNJJUM04Gp1JJ8IybLUk1BD6EN/eGsyqPU9aMiPtT9CMgHCAbQpfdActhCRnm/8AyLnrDVe/2cT5EuWsLlrxd1dCMC8yl6uBk9MjFv7IuGP2icu0KT3JDYCSw7QlxT8WFNc2cpjp9/rVJk4UFgkO5OZf35l4tK48Hjdnwxl5hBuK7zZ5KUKNRUhtyTRxo7eUX7y4gRKZRD4tAo0q2VRoS2phdnWpUxTlTklyX9YEXgtywAqW8z6Qni9T0FlxxjSidEtM4TUgJOYoTz3bpCTeaFqVgCSpWQZ3grYbeyUpyDenwjWZeolz0LCsONSUKVyKg58M/COb3DSlEHTOE7UJYWopYtSjpcA1Ls7EZAxcsNxIlpxTAFE6qrXp505Q/WqzBMpsT5gqrU8myDEUyhf/AMHWuUS5AUumbUYEl2bQdRFJL0IY0uoPK8IwyyUjPCEs/iS3TPKJpawUETEgJYjCPaJYMfAl+UZMuZ1gE4gNA+mb7PF+Xc9XrjXUIBc0LVAFMjpEy8U3IXbbJMspTQggKHPMeG0H7psEuYlMxaioB/u2bKneU+228bIukKDLLVqQ1BUMK5/WkV5t7IRilywOzlhirUnM16/GJ2VlFKRnFdtkWeUhpaSpZokJcsPUViX7IpE2faZk9aVIRLSAkEZ4nf0A84RbbeS7RNKzlkgbAH4x237MLF2dlGKhmEkj6yoAIrjirpmXNklpbXA03vPEuViOQcxxuYvEsgO505kk+5o6lxzMAsygXyGXURymfN7PtJqqmWgqbnp5lo7K/EHsSSxOQI4gvRMyaJEpJKZZwk6FQophsC9dax5brIJK5YSScYBqWriwt9bxT4UsmIqWo1rU1rm/WDtguo2mbKC1MEMqhyCe85pkzMIVlIq1Y0WWwrmWhM5AGGSUYjuR3iEjUtSKN5WconzVioSpw4/MaeFfSHC4JaUS0pBdyT1zJ8flAK/bQFdrLIDpWlL8iQR7gHhVVFNcnJxCl8LUi7JIcd4JBG9CW90c1XOwTEk90v4jm0dB48mtZrOAQGYs/ICOdWqz47SASxLf+pr5tDS5JYU9H5v9wlYSlYcpKSVFS/NgfKLlotyPwTcASwwBLp/4jlSp1gfaJfZJY+0QCdeQA5/OILPISqagLVgQQ5Pm3mInyehpWOK9Q7dfEpMxQdS0pBClLGEO2VHq+sF7Lf2ELI/F+XQ7t0hKnqEmbPlJIw9qo+ZcDwy8Isz5Zw9qj2KOAfZOo3bUcjygr2IT0NW0EL6txMxM1lEKSymq1G00yMKtivBSFrTjAQk0BHjp1hgkTSoB4o2+xpm4sSU55jPzFYO4VJWnFmi7/DMA5bSvx98aotClpoCSo0GZiBdtlykKSlHss5SHZxq3R/OGPhezISgzlFyzB21ZzA6l55vBu18EWbPYC0mUA34ph2FRnuXLRf4gCAkhTMag7dDEcy8Uy8yBi8zp5DJzAO9bcVqGPClAY4XdRPMCgp4Vh1vyefK9VlApO0ZEU2cSSQaR5HFu9Gj7MFkXaliQ65ppu7P1YDyiXi5ZwqqfYHujIyHfLMfZ/Ivr0EqSO6qAdr9rxEZGR3oTlyw2vNX83wgRxDl9c4yMhPxGj/SOyt9yj6/AI9tyR92NK08oyMi0fKRXm+Yt2yiiRQlJdqPUw72BATYgUgAlFSKP1bOMjIj1fwNM/JH/AJCPxQsiUWJHdOUIl5FrKWpl749jIEeULPl/Azg9IK0vWvzjvHA5+4lfy/OMjIrHzmfJ9z9e5Jx0fuj4RyfiI/5Ocdfu6/8ANEZGQs/MU7P9yDrmDSHFC2fnDTco9o69jKr1FfNhHkZAl/0XhwviMNxqPY+J90UL2/e2r/t+5/fGRkTjwWl979eqKfGayyA5/cI98Apf7/8A7Z9yYyMgyDh/CZMqtL1oPdFa9j3iNAE/+qYyMgRNObzIgt4/zEz+b4AwQQfuT/MPcYyMjuhm6s9sxoI2l/GMjId8EY+Yo8IB7PMJqTNU5OrMB5CCNznTRzTTTSMjISXmZSP3cCpexe01rUeiQ0V1Cpj2MiqM75N0ikZGRkMIf//Z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76" name="Picture 24" descr="https://encrypted-tbn0.gstatic.com/images?q=tbn:ANd9GcSmCNubkYPYvOs7BFIVGFdGcHQH0q4gcMckqDnymZS-Y5eTWi8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0"/>
            <a:ext cx="3189288" cy="263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78" name="Picture 26" descr="https://encrypted-tbn1.gstatic.com/images?q=tbn:ANd9GcRJYWdxEV6E9k9Y2lbZNsyUmDLkQDJsj6XmSmHrrDQurzt3g7oFh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5" y="0"/>
            <a:ext cx="3275856" cy="263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80" name="AutoShape 28" descr="data:image/jpeg;base64,/9j/4AAQSkZJRgABAQAAAQABAAD/2wCEAAkGBxQSEhUUExQVFRUWFBgYFhUUFRcXGhgUFBQWGBYXFhUZHCggGRwlGxUVITEhJSkrLi4vGB8zODMsNygtLisBCgoKDg0OGxAQGzUkHyQsLCwsLCwsLCwsLC8sLCwsLCwsLCwsLCwsLCwtLCwsLCwsLCwsLCwsLCwsLCwsLCwsLP/AABEIAMkA+wMBIgACEQEDEQH/xAAcAAABBQEBAQAAAAAAAAAAAAAEAAEDBQYCBwj/xABIEAABAwEFAwYLBQYGAQUAAAABAAIRAwQFEiExBkFREyJhcYGRFSMyU4KSobGywdEUQnJz8AczNFJi4RYkQ2OiwpNUg8PS4v/EABgBAAMBAQAAAAAAAAAAAAAAAAABAgME/8QAKBEAAgIDAQABAwMFAQAAAAAAAAECERIhMQNBIjJRE2GBFFJxodEE/9oADAMBAAIRAxEAPwD127LvpGjT8VT/AHbPuN/lHQifB1LzVP1G/RPdf7ml+Wz4AikkgBPB1LzVP1G/RLwdS81T9Rv0RaSKAE8HUvNU/Ub9EvB1LzVP1G/RFpIoATwdS81T9Rv0S8HUvNU/Ub9EWkigBPB1LzVP1G/RLwdS81T9Rv0RaSKAE8HUvNU/Ub9EvB1LzVP1G/RFpIoATwdS81T9Rv0S8HUvNU/Ub9EVKUooAXwdS81T9Rv0S8HUvNU/Ub9EViCWIcUUAL4Opeap+o36JeDqXmqfqN+iKxJSigBfB1LzVP1G/RLwdS81T9Rv0RSdFACeDqXmqfqN+iXg6l5qn6jfoi0kUAJ4Opeap+o36JeDqXmqfqN+iLSRQAng6l5qn6jfol4Opeap+o36ItJFACeDqXmqfqN+iXg6l5qn6jfoi0kUAJ4Opeap+o36JeDqXmqfqN+iLSRQAng6l5qn6jfosVtHY6YtD4YwDm/cb/I3oXoCw20n8TU9H4GqZLQ0a+6/3NL8tnwBFIW6/wBzS/LZ8ARSpCEkkkmAkkllNobwdVJoUjkPKI3n+WeCBN0Xz70pBxbiBcNQ3nR1kZDtXLryG5p7THuWVuG0UxTbTBDag8prsiXbyJ1HUr+nSQCdhItjjuATiu7iuWsXbGoGdte5diUgF2gBAp8SZOgBApEpJIAcFKUySAHlIpQkgBgE8p0gEAOCkSkE8IA5xpNqA5AieH9kiFS7QQGZGKpMUY8rlfu4d8DfuiZyQBepKGzVcQ6Rr8ipkAJJJJACWG2k/iano/A1blYbaT+Jqej8DVM+DRr7r/c0vy2fAEUhbr/c0vy2fAEUmhCSSSTAqNo7y5GnDfLfk35lU91WQtbxcdSVA+obVaXO+404WdQObu3XuWho0gBASJW2B1LubUEVGNd+JoPv0TU7jpt8g1Kf5dWo0d0x7FZALtMqitF3vGlprD8QpP8AfTn2rv7PXGloafx0Gn4XNR0JwgVAQZaR/qUD10qjfdVKfHaR92zu9Ooz/q5Hhq6DUBQFy9o8zSPVXd86ScWytvs59Gqw++EYnAQFAPhGp/6at61A/wDyJ/CR32euPRpn4XlHJBAAXhP/AGa4/wDbn3EpeFR5qv8A+FyOhOAlYFeb3/2bR/4j8yuTex/9PaD6DR73qxhJFgVvhOpustftNEe+okLwrnSyuH461MfDiVnCcJgVZr2s6UaI667vlSSi2HfZmdlR/wA2q1hOgKKr7BXd5dpPVSpsZ7XYipLNddOmS4Al5EF73F7yOGJ0mOgZKxSQFADxgcHbtD1I8FQWhkgriwPyLT933bvp2JDC0kkkwEsNtJ/E1PR+Bq3Kw20n8TU9H4GqZ8GjX3X+5pfls+AIpCXYfE0vy2fCETKaEdKo2pt3I2d5BhzuY3rdv7BJ7FaysZtfX5S00aAzwjER/U7Qdw9qZMnSDNmbHgZPZ9fp2K7a1Q2OlhAG4ZD5nvRQahDSo4TBSFqWFAxgE4au4SAQAgE8JwE8IA5hdQndAzKgq21jQTOgOW8xuA3lJyS6OiZKFRU7ZVMueC0bmtIMDpjMoywXiHPwEgmJHZqP1wWMfeLdFvzdWWSSTnAa5dajrWhrWl7iA0CSehbWZncJwFQf4lBJhvUCcyPlkjbuvplXLyTMayO9ZL2g9WXhIs0gEDUvNgeWDMjXr4ImlaA7LerU43Vk4urJkk6ZWIQSSSQBHUVc2vgqtG52Xfp7VZvCz20hLWh4+64e9SwNIkorPVxNa4bwD3qRUA6w20n8TU9H4GrcLC7S/wATU9H4GqZ8GjWXafE0vy2fCESChLuPiaf5bPgCIlCYiQFYS56vL2+vV1a0mPR5rfqtfeVp5OjUf/Kxx7Q0x7VjtgGgUHvOr6kSeDRPvee5Mh7Zq6M4hwQt5X2GPLGQSNXHMA8AN6GvC15wNBr0ysNfF58kajzoCT3nId5hZTm6pG8Ifk3bNpWtIDyIOpGonoGqMZf9HeSBxMd5EyAvn+lftevWw02PqEZuwCQJ0k6ALu8toK1KoKdVj2E6BwOY6IyI6QsFP1Ru/ODPdv8AE9IkhgLwDGKYBjWOIQV6bRODm4eZT3ukSXcDwHvXmd0X9AG73KW0bUtxtY6Ie6IO8jMT3LB+3rJ0X+jCOz0V+0FYtikxzp/1I0G+JyJUdLaB7SQS8Fuofr3FUFHaYBmWfSdY6ln722oo1KjqeMYgBGeoM5CN4Mz1hClN/PAxivjptq+073HES0gaNggd+Z7c1VWXakVnF8gEkhrZGQaS2B3EnplZixUa1pBbQEgGC8mGg/i3xvgGFzY9hrXRDiLRQdJLgznCCeD9fZxS27yZeMU1ij0Gjf7QIkA65dX9vaqO7L5c28iSyaYpCpTIJzc+aZkAHeKsDI79IJwNotdop2unZqzeSD8y9r8WJgbJwmBGTQOIlemXZezA0BsEQBDZgAAAA9gHclTht/wJ09L+Se/toi1zX1HimHghrHbsIl2m/wCcIajfGLmncDkYJ5wB7NSsv+1KiXUOXpyHUyJG4teQMQH8wy03EzooditmbXaGNqPc2iC0EYpNSIyJYIAkRqZ6FdOUcrIWKeLI6t+ONaowHCQch0QBl2z3K9sF6wAZzA52uRAzyn9So7Z+zw2elaahpttVTknuoOa6pTeyoGHCOTDsNQTnmZ0yKzmyDcZFSq4lrN0xiI3uj3f2i5+axtMmM90Xln2kLatSm+RUbUcCCQYzJGc5yIPTK1lxX4XYOsDtxfQrN3zYLHaD5EPccntIDwIy5+sDLIyqfZm1VKVt+y1HY8LgWlozcxzcnHug9IUKO7Ro+U0e7Ua4cum1QdCO9ZS8A8s8U4F4IlpJbIEyAeOmsBZ+ntPJAmMyDxBbqCNxBW39U0toxXhfGenJLC2bbHlXBrTGDJ54u1GfUR2laKzXwJg5hbL/ANEG6Mn5SRbuVPf9nx0nt6PbuVjTtIdloeCitQyWtp8M2gTZuuXWds6ty7laSs9svUg1mfyvBHpBXsoJRJKxG0n8S/0fgatnKxW0h/zD/R+BqmXC49NXdx8TS/LZ8AU+JB3c7xVP8tnwhEShcIKXbm0YLDXPFoHe4fKVW7KUgLDZp+9Txnp5RxePY4J/2mviwPj+ZvzU9hp4LLZ2jQWekOwUmBP4CP3AF62nC7TXQDP2BeW/tLFYtaGsIBJcTImG6b+J9i9Mt9cNzO7eVgNqbU+vXNMOim2mJjeS5xgdgCyk8dnTFKWiHZ28QxgAgZAmAACSBJgLu9m/bqjWY8DWZlwjFmIIbw6exZd9oNF/JNpufMYMJk6bx81LdfKtrONRuB0ZAkHm5TEdSwcX9yZspLjRZX3cVazML6VQVGD7u/2fRSWHYp1anyleqW1IkMpwAyeLjMu6lDeV7YMOJ2RcJ6pVrSvUimc+PQoymlf+yqi/+AmzlibTc/7Q41YcWsa8y2ANXD7xk6GRktRetqovouD2NcC0g5AHTcQMtAvOKVsr4nv5J7qbnS1wy3AZTqEZYLbWtVTkWMLcpc5wmG9QOfenPzm3dhGUPtZrLmv8ci0MIDGNDQAdA0RB4FS0doXPcadFtSs4fdpNLyOl0Th6ysveP7OwGF1OoXO35gyewBWmxFrFCg1rcnBxxwY54cQSeOWnRCJQg1adhGUk6aoy22t52n7S01KdWiWZsFWmWk8SARmIyVjcV7VKpmnRrOfvNJsgGM+dl3Fbvay3UrXYqrK4aYY5zHkZsqNaS1zeBnXiCRvUNwWunZ6bWMaAGgZCO/pKb9IuCVCUJqd2Y+/74qsOCvTqUwBiw1AJfnB0JBA7c4W1uPagkYmukETI6iq7bZtK1igx851gZGRw4Hl4ncDDfYirHs7YsOEMwGNWEtOnFpmVlKcMV8M0wnlvaLx+1UQXOidBvJ3NaN7p3BZVuztupipWLGVGOcX4KLiXtxuJjCQA6Ogzloqxty/YraHF7qge3FSdUJc4AHntJPCW58HBb+xbVFrIIERnPRxKaajzdkuLl8Uebv2ipYwGl7iT5Ia4nEDoW6jqV3c5rU7QLRVs76bXMwCq6CIkFrS4EgHUx0qvs16Wd9rr2gNbz6gDc4xENa1xAMDMtJ6ZWott/E2eqHAYOScAM50ygd0ZDRXKk+Cim+l9QvZsSTnu6U1lvWnWDmuax4xGJA10J0Xn9yWO0VaYD65YS3JzGsBkZ759wXFktD7M51Co6HgZQZxBw5rm9fsMzooUfwVKvkNvin9itXi8qVbnMl0w8RjZJzOUETnmeCtf8RhjRidmSAOsnU8AOKjpXhRrYaZFN85GCHADeTGQKr712eZReKtDmYiA4agHVrhnI03dCE039QnaWjdXBf2Nw54MDdn0Ce9a2laQ9pzXnV1UhzXnC18Q+Mg7OQ6Mhiy9q1t3uimc8yD7sl0eUq4YekSHZiqftdpb0A+76rVSsZsrVm2Wg/0D/otdiXScaJZWK2j/AIh/o/A1bDEsbtEf8w/0fgaplw0h0013u8VT/LZ8IRGNBXe7xVP8tnwhEYkkZtme/aO3FYKvQWn/AJR81NYquOy2dw0dQpHvptXe11HlLHXb/tk+qQ75Kv2QqcpYLP8A0sLP/G5zB7GhWuCX3Aduoyedp3LzPa62so2pwJLQWMIgZTnrA6F6peAgHivJdubufUtTHOEMNMb9SHOy9qhpPvDoja4B3Zb2uqOLczAEwdDOkjqU9/NxtxTDm6ESCMtZCGtQwsGCGkZyBuAIg8UHZ7Y+1E0w0NEc54zymMmxqetc6jk8l8HQp0sXuyyuO5GVKTatcuqvfoCZDWk5dZOq5tdyPpuaTUJoYxLSfuk6HfE5Iu6qhogU3kgNGTnCARumNOCJvC8aRZgxse52TWNcCSTkNPem3LLQvpqvkt7Hamlo3/roVFe94toVGunCHSHEATMyJA3ZR2oeyXfWYIFSd0kSQOg6kdcrP39YHtOJzy6NxgR1AQEQhHKrKlN43WzYP2qaGZVhpAggnMEaTn1LPU7LbHvfXs7HBpP9IxQNcJyP6Cg2XszH1SXAEta2ActZnLuXo132l4gZQMv1mlJfpN4q/wDIRl+ovqdHmV53haHtcyq8tjWnGHPcCIk7t8LU3FZrbybSaTTllLy0xGWJoac023nJ/arIcIBL+cBlLcbYntnvK0ditzt2XYl6z+hUg84fW9mAvy3WmjamutDcMA4GtzbgJzLSdTIEzwGmS0t139TIkVWCOLg0jjIMQutrgys+zMeJPKOJ/C1hLuwnArmw3RZ3COTaOjCIWfpKMoK0aecZKT2UVtZ4RqU206oDKJcTVBiXGMmneABmRln0I+8thX1aRay1vJjIPJwuMaEfP2IO9rE276rMDXGjVJw4YOCoMyInNpBBHDPoVlZbfVqAts7TjcCGufzWtJ0JAzMdSLlGnHgmlK8unnmzbK7nGmxoIkh0mOgjQytVa9m7UabSMHJU4caTAQ4gcJ1jWMtOMIzZixGztwvaBUaSH7+cDr2iDO+VsLNajGczx+iv09HlaRPnBYmZu2qG4XMdibGUjiIyhCG8KVS0OqlravJMFOTBGpc6J1iY7CjhcdF1WqG8qQ558WXFzYJJcBT0Ddcj0Ia/LpZZQx9GmcL3YX0mxk7CS17cXk6EEdREZzlGra+TSSeitvK/qbWtqMpkYanJ83V2IEgyYnTfxV5dtM2pkvJYRBp86ecAfKA1H6lVVuuN9RgrAgcnJNONRvdinUDcirDaA2Gg846NGccC4bgE3jqgSe0zSbH+OEVmgETkHaRAmcs5JWtsjIJaDkN/RGSwuytpwPqNcZc0NGRnEXmZA7PatHa7WaVCpUJJIY8jrwkrfxizn9mkdbAVMVa0P/XlZewLcYlif2aUcNF7uLgO4f3C2Qcuh9OBPRJiWO2hP+Yf6PwNWtxLHbQO/wAw/wBH4GqWaQ6aKwP8VT/LZ8IU4egbA/xVP8tvwhEYkrIZJVAc0tOhBB6iIKx37Oa5ayvZ3HnUa0gcGulpHrUyfSWtxLFV3/ZL3a7SnamweGN0D42N9dXFiXUay+LCAA7UHXoK8225bTbybpz5wAE6mDHXqvTrXUlobMz7CJyWG2zsc0pjNrwe+R8whpNHQm0zzJznVTgDMDQJc7EXEjgMhB71YXRQZRcRzWh0RJAzG72ommwMzIIBgEx19pUFvDKpFNpLi7eGkAAAkkk9SmvhFX8sJveqxrSSROgzGZOgHFZ2lc7mOFTVwcHcBroFfU7lYwSGARmCBw6faha1tBdGfTkd27RSr+Bt30tbJVDhLT1g6jsXdipwS6MyTBIzAByAO7RZXkXVKzRBa2DmDBMbjByGY7lqrtpmk2GiWaxpBOpafl7lnPzSKj6tk72Grk8/hd95jtxaT7tCsxZdrK4IpmkzHiLcUmJB1jojitTTtjXZthxzEDPncHcI3oG13S0NDg0S0h0jfBz7xl2ohS6ipO1onst2U6oc6uOUe7Vx9gaB5LRwHvzUN7Vq9kNMU8NVjyWjHOJuRcJcDzhAOueWqtLor0nsDmOBb16dBG4yqq/L3pOtNKmM2NBxP+7jcAGgHozBP9Q4FJKTl+xbccStrXTaqtRto5TFUB5rYhob/LG4GetaOwX21hw1Q6m+M2lrjvjJwEH3qzsDWhsnTjOXeqHaC1UxVFR37sQxpBMveZLsgNIbkehLJzeLRWKjHJM6tt5NtNVoAOGmJbiEFxcQC6OAiO3qV/dNPDBWNsVmdVqCuOZupgbhvncZgZLX2SpUAzIHSG59g+iU4JKiYTbZR7QV6xt55CC0UmNqB2mPnHWRBDSxHWiyWx9MhjqdMxqJLiOAdPNPTEp6TfHOOFzcUEFwILhADjBz1BWgsrsoQ9JDjTsy9zAUWgvcBAgyROLpnfuA3Z8U1vvptWq1ruYxplpqZCoYzLScshIiZ6EBZHtrWms8DWs7oMAw09oAK01e52VaDmkbpB4ObmD+uKc4pMIybXQS2k1rPUp0MJc5haM8oIh2ekwTHTCqbnu3kmAx1dfALRXTZeTAhI3Y5xc5joLiS0Z6zpmTkehQlWin/cWNy0xgkiS4kzwgwP8Asgdrb0DKRbHlvZSb0lx53/EOV1aa4osDAAXxA0ygeUViLe02m8bNZhJDDylT8ThOfSGgeuuzzhirOL2nZ6fspZ+SstMbyMR9L+0K3xIdsDIaD5Jw5KznCMSyN/Hx7/R+Bq04cspfx8e/0fgapbLh0ubA/wAVT/A34QicaAsT/Fs/A34Qpw5FksJD1R7W3KLXSEOLX0yXNcBmAWwR3hp7FaYl0x8GUJ0SwK76zqtFj3EYo58bntydHCTn1EIDaCzY6ZcJkt/5N6OxTNd9nruZ/p1c2zoHbu/TuR1NrTLXaHfwXQ0qKUjy+2B2JoOk5iOIynvC5ZQhwjIgzoCP1BWhtllaxxDy1rgSIJAkDgVTW50ZUy0kCeI7wVnfwbfuU20d61WjC0NBOkAn5o6y2CGCBOQk9O8qCjd76kufm4k7ogcAP1qrSlVLG85sxvEe5TkkqQOLewG8ruGHG3ItzE6REGf1uUNmtVarSBAbTDhkRJyOhE6ZdaPtdV9ZkNbhaRnxMjSRoEbdNFuAMyxMaA4DdAgGFLetlKNFXcln5AFrjkXEhx/q1k9efapb+vqk0NptcDUfDQGkHCXkDE7cInTj3q4tjGsY4mIA1KyI2Z5Ul5kFxmBlHDTfpn0Ii1J3IrcdRLq7LmYIGEQMghNqaNOzNbVwh0vADNJEc4TuyBM9ARZvWrQdTpPph5fIa8PwzhE84YdYC6t1kNpzqbvJA0bxjp4qFeVvhfxS6RXVaLLVaHNFT8JZnI1Ezh9qs7ddQtDYc0BoBwg6g8T0qtueiyz+Ke5rQ5xLC4xM6tk5AzPetD4UpjmU3tqP05pBDSN7iMuzVZyhUriawn9NSMzs+8S6nPOY4tz/AKXOHbMa9C1lMBoxH69yo/8ADQzeHEPzIcCZDjqSNCdVPdj31MGN0lvNI0GKYdkMpkK5VLaM1celRtJelc2plITTY0gswzz5b5RO/UiN0FX1gpPIGN5IjMGB7gur6sIdSMxjYMVN29r55sHpOUcCld5qEc5rZjcYB7NyUqcfwVC1Jkd52LA6nUY3EScLo1wwSDnwMd6Lda+aWAOlzYmIAB16yuLvtoqk4iA5pLXMH3SDBEHXMao62UsTmlhGWsjLqEHtS2tMentEQsRwZE83OJyMDMHj/ZE2d4acQBOASes5CPb3KGreHJsIcAMs85TWGoS0SInOOE6SOMfNbecHJ7MPX0S4CWm1+XVqZNaC49DW5x1oT9lljNWrXttQZucWt63c58dAGBoR973P9pw2driwvIc8gZYQZAPaJ9EcVp7qu+nZqTaNKcDZgnVxJkuPSStfTSo5W7LLEkHKDGkHrEmwjEsrfh8e/wBH4GrSY1lr7f45/o/A1DLh0trE/wAWz8DfhCnDkFZD4tn4G/CFPjQQyfEusaHD0+NIDi9aHK0yN7c2x7Qhbut2Nony25OB39Pb70diVPeFnLHiowazPzB6FtCeqBdOr+sDaxDt49o4LP17JBGHVsyOv36LSfaZAIzE6cJUdqseM4mmHb+B60SRtFmbqOwtLwNNRBM9gzVVXtlWo3yWsnfmTHbkFdW+lUE6DpAz/XShPB7XMALi0jI7p6ZWaVdNrfwAWFtVrOTxQBoSJeA4k5EmNeIK5oXCA/Hidjz54c7F3zkrS2VmU2RT5z4gHUDpJ0KDa2q+mA52ozgYePDoRbe0GinvCyPqvye5zWZAuc5wL9+pzjTvWysNRrmgmGne05Qfp0oK47M0MwHKCYnKQc/eSlf9NjabmyJIiB5ZnhB5o4k7piES3oEq2CX9aQ+rSNKHik7ESNDLXNwtPU92fUray1WRixADfJAjrnRCXVZg6k0xmGgOHBwABBQu09BvIYI5zyA0b4B5zuqJz4wpW3RXxZLfllFqLQBLWyZ/mccsugZ96EuGz8hV5MiARAkZZExnO+Y9EcVcXXWDmgOyeBDhpJ4gbwV1flBvIkEDE6Qwb5ORd2Az3I5r4DT38lwKgDedzQN5H67lTWAODnmMnvLgNCJ3d0KhuqiWVWy5zhEFpcTAGhaCtlY6TSMUgt1mRGXTuUuOPB3fSvvm38lybqoGAuguAkhxHNJ/p1R9ktVEsLuUEATzecexozlU9+WvlHQD4oEYRAzIEYpiYMnuCK2dsBcCQICrC47BSp6IbAA976jW5l2J7Z/mORnc7ir1tpY0HIiOPy4ottFjGxvPAKmtlncaoYNOA3dateeXTOftitdIalE2ipwYDiI4kaT+tJVo1wY0udoPadwHSUTZ7KKbOgZk+8lV9lYbTUkyKLDPWePWdAumNJHJJ27ZZ3FTIa6q7y6mnQ3Qx0bh1KxxqIv7BoANwGgXONcspWwJ8aQeocacOU2BPiWYvp3jnej8DVoJWbvg+Od6PwhJlQey1sb/ABbPwN+EKbEhbIeYz8LfcFKglksrqVCSnBQBLKThIg6LgFPKLAjo2IAzr+t6nfREE6QmnsVVtBXdhzacO9zSYn+pu5bwlZSkC2i3MeSHZHihLZTJbDNDq4cOgKnq1d4MpULYQd46irlBGsfT8hT6PJtkDduz3QPcuLttxLnBzea3UgaEzkOIAHtXRtBcNVPSgTlqFk4MvJMntT2hpwjE7dkYB4mVR7P2NrHVWvHlPxAne4jnduh71ftqtjQ9UKuDecS4QD7FNPhbphVOhhJPk8SCRl2aqkuSlytoqucTL82YjJwtcYAJ6CDHWrt1DLLh+s1WWmxFoESCI8kwQJ1B3IQmizNgJOEcZJ1gBDXfSp46gcTBeS15Izkmc9w4dEKdri6mWycwQSSSXdZ+XWprLZQ4CRHEIYIJp0KFHxhzjQAzJOQAHHp3aqspXcKjQ4iCTLhwJOfdmrl1BpyyA/W5TMdSpfSfkiKYSkAPu9zoY1kZ5k5wPktRY2NoMDQRkOjM7z06qso2nlTDQesxHXGJGUrkc8Z1AOtv91rGP5MJejvQOx5rVPLcP6RInt3K2o3W1gJPlHU/Ib1FVu37O2W1MTjoMMEn5Kek4tANQ87gPktLozX7lfarE6oYPNYM8+HE8epSNaGgNYIaPaeJ6VNaLQXdA4KElc8/S9IQiUpXJKZZgdynBUacFAEocs7e58a7s+EK/lZ29v3ruz4QkVDpb2XyGfhb7gpE1kbzGfgb8IU2BMTRGkFKGJ8CBURwnhdhq6wpBRwkWrvClCQUZu99l2v51I8m/h90/wD1WTtdCpRdhqNLTukZH8Lt69NeUFbHtc0te0OadQ4AjuK2h6tdDZ5/StPYrKzW6NHAdYCs6ljpt8glvRDH93KNdHtSa8iYqUJ/3LHR+JjD8K2zixpsDNsnV3cpG127zPau3Oqzzal3now2ekfVqtYVEftW6kwx5ttnd7AUaLUwinWYN/u+SkbVpoXlbUNaL+yzt+S6bbbSP9Ov2UP/AMqcUWp2H06jdzXHqB+QUwedBTfP4Tw6VWi12s/ctPqAD3Jn2i1bxUb+Ko1v/YJNDyLj7PVIkU8uksHsJUTrrcfLYB1/2VZSq1HHCa9Ns/zWqe8AlSchTB51drj/ALbHO/5PwylwT2WtirNpO5xaY3N4bxJiFZG9Hn92wt6XPbn3HNZ2ysaDk49kA9phXFmqtGg7dT3nND9KM3QTRfVJxVHNJGmERClOa5Y9SBYyk30iyMhNCmwpixSBDCaFMWJsKAIoTgKTCnDEARws/ew8a7s+ELShizl8DxzvR+EJlQ6aCx0vFs/A34Qp+SWKs/kt/CPcpwmbOBruST8ksgkgnE2ApJ+TWOC6QGJr+ST8gsa1dIaJxNcbKhqt3ys0uUJDwL2pc8oapcM7lWBIothgFVdmAdW+xC1NkGH7oSXSeTDAibslHkyOoke5I7Nu/mqeu76pwmCMmNRI37LzriPW4n3lMzZNv8vsXTkwTzYYhFPZsD7vsRdK4o3KtTsSybDAvaVzwjaN3xuWZC6KQYGuZZFJ9nWMCdKhYGz5FMaKxqYooMDZckm5ErHBOE0gwNfyScUljl0nQYGw5IrM30zxzvR+EIMqpt/7w9nwhSVCOz//2Q=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82" name="AutoShape 30" descr="data:image/jpeg;base64,/9j/4AAQSkZJRgABAQAAAQABAAD/2wCEAAkGBxQSEhUUExQVFRUWFBgYFhUUFRcXGhgUFBQWGBYXFhUZHCggGRwlGxUVITEhJSkrLi4vGB8zODMsNygtLisBCgoKDg0OGxAQGzUkHyQsLCwsLCwsLCwsLC8sLCwsLCwsLCwsLCwsLCwtLCwsLCwsLCwsLCwsLCwsLCwsLCwsLP/AABEIAMkA+wMBIgACEQEDEQH/xAAcAAABBQEBAQAAAAAAAAAAAAAEAAEDBQYCBwj/xABIEAABAwEFAwYLBQYGAQUAAAABAAIRAwQFEiExBkFREyJhcYGRFSMyU4KSobGywdEUQnJz8AczNFJi4RYkQ2OiwpNUg8PS4v/EABgBAAMBAQAAAAAAAAAAAAAAAAABAgME/8QAKBEAAgIDAQABAwMFAQAAAAAAAAECERIhMQNBIjJRE2GBFFJxodEE/9oADAMBAAIRAxEAPwD127LvpGjT8VT/AHbPuN/lHQifB1LzVP1G/RPdf7ml+Wz4AikkgBPB1LzVP1G/RLwdS81T9Rv0RaSKAE8HUvNU/Ub9EvB1LzVP1G/RFpIoATwdS81T9Rv0S8HUvNU/Ub9EWkigBPB1LzVP1G/RLwdS81T9Rv0RaSKAE8HUvNU/Ub9EvB1LzVP1G/RFpIoATwdS81T9Rv0S8HUvNU/Ub9EVKUooAXwdS81T9Rv0S8HUvNU/Ub9EViCWIcUUAL4Opeap+o36JeDqXmqfqN+iKxJSigBfB1LzVP1G/RLwdS81T9Rv0RSdFACeDqXmqfqN+iXg6l5qn6jfoi0kUAJ4Opeap+o36JeDqXmqfqN+iLSRQAng6l5qn6jfol4Opeap+o36ItJFACeDqXmqfqN+iXg6l5qn6jfoi0kUAJ4Opeap+o36JeDqXmqfqN+iLSRQAng6l5qn6jfosVtHY6YtD4YwDm/cb/I3oXoCw20n8TU9H4GqZLQ0a+6/3NL8tnwBFIW6/wBzS/LZ8ARSpCEkkkmAkkllNobwdVJoUjkPKI3n+WeCBN0Xz70pBxbiBcNQ3nR1kZDtXLryG5p7THuWVuG0UxTbTBDag8prsiXbyJ1HUr+nSQCdhItjjuATiu7iuWsXbGoGdte5diUgF2gBAp8SZOgBApEpJIAcFKUySAHlIpQkgBgE8p0gEAOCkSkE8IA5xpNqA5AieH9kiFS7QQGZGKpMUY8rlfu4d8DfuiZyQBepKGzVcQ6Rr8ipkAJJJJACWG2k/iano/A1blYbaT+Jqej8DVM+DRr7r/c0vy2fAEUhbr/c0vy2fAEUmhCSSSTAqNo7y5GnDfLfk35lU91WQtbxcdSVA+obVaXO+404WdQObu3XuWho0gBASJW2B1LubUEVGNd+JoPv0TU7jpt8g1Kf5dWo0d0x7FZALtMqitF3vGlprD8QpP8AfTn2rv7PXGloafx0Gn4XNR0JwgVAQZaR/qUD10qjfdVKfHaR92zu9Ooz/q5Hhq6DUBQFy9o8zSPVXd86ScWytvs59Gqw++EYnAQFAPhGp/6at61A/wDyJ/CR32euPRpn4XlHJBAAXhP/AGa4/wDbn3EpeFR5qv8A+FyOhOAlYFeb3/2bR/4j8yuTex/9PaD6DR73qxhJFgVvhOpustftNEe+okLwrnSyuH461MfDiVnCcJgVZr2s6UaI667vlSSi2HfZmdlR/wA2q1hOgKKr7BXd5dpPVSpsZ7XYipLNddOmS4Al5EF73F7yOGJ0mOgZKxSQFADxgcHbtD1I8FQWhkgriwPyLT933bvp2JDC0kkkwEsNtJ/E1PR+Bq3Kw20n8TU9H4GqZ8GjX3X+5pfls+AIpCXYfE0vy2fCETKaEdKo2pt3I2d5BhzuY3rdv7BJ7FaysZtfX5S00aAzwjER/U7Qdw9qZMnSDNmbHgZPZ9fp2K7a1Q2OlhAG4ZD5nvRQahDSo4TBSFqWFAxgE4au4SAQAgE8JwE8IA5hdQndAzKgq21jQTOgOW8xuA3lJyS6OiZKFRU7ZVMueC0bmtIMDpjMoywXiHPwEgmJHZqP1wWMfeLdFvzdWWSSTnAa5dajrWhrWl7iA0CSehbWZncJwFQf4lBJhvUCcyPlkjbuvplXLyTMayO9ZL2g9WXhIs0gEDUvNgeWDMjXr4ImlaA7LerU43Vk4urJkk6ZWIQSSSQBHUVc2vgqtG52Xfp7VZvCz20hLWh4+64e9SwNIkorPVxNa4bwD3qRUA6w20n8TU9H4GrcLC7S/wATU9H4GqZ8GjWXafE0vy2fCESChLuPiaf5bPgCIlCYiQFYS56vL2+vV1a0mPR5rfqtfeVp5OjUf/Kxx7Q0x7VjtgGgUHvOr6kSeDRPvee5Mh7Zq6M4hwQt5X2GPLGQSNXHMA8AN6GvC15wNBr0ysNfF58kajzoCT3nId5hZTm6pG8Ifk3bNpWtIDyIOpGonoGqMZf9HeSBxMd5EyAvn+lftevWw02PqEZuwCQJ0k6ALu8toK1KoKdVj2E6BwOY6IyI6QsFP1Ru/ODPdv8AE9IkhgLwDGKYBjWOIQV6bRODm4eZT3ukSXcDwHvXmd0X9AG73KW0bUtxtY6Ie6IO8jMT3LB+3rJ0X+jCOz0V+0FYtikxzp/1I0G+JyJUdLaB7SQS8Fuofr3FUFHaYBmWfSdY6ln722oo1KjqeMYgBGeoM5CN4Mz1hClN/PAxivjptq+073HES0gaNggd+Z7c1VWXakVnF8gEkhrZGQaS2B3EnplZixUa1pBbQEgGC8mGg/i3xvgGFzY9hrXRDiLRQdJLgznCCeD9fZxS27yZeMU1ij0Gjf7QIkA65dX9vaqO7L5c28iSyaYpCpTIJzc+aZkAHeKsDI79IJwNotdop2unZqzeSD8y9r8WJgbJwmBGTQOIlemXZezA0BsEQBDZgAAAA9gHclTht/wJ09L+Se/toi1zX1HimHghrHbsIl2m/wCcIajfGLmncDkYJ5wB7NSsv+1KiXUOXpyHUyJG4teQMQH8wy03EzooditmbXaGNqPc2iC0EYpNSIyJYIAkRqZ6FdOUcrIWKeLI6t+ONaowHCQch0QBl2z3K9sF6wAZzA52uRAzyn9So7Z+zw2elaahpttVTknuoOa6pTeyoGHCOTDsNQTnmZ0yKzmyDcZFSq4lrN0xiI3uj3f2i5+axtMmM90Xln2kLatSm+RUbUcCCQYzJGc5yIPTK1lxX4XYOsDtxfQrN3zYLHaD5EPccntIDwIy5+sDLIyqfZm1VKVt+y1HY8LgWlozcxzcnHug9IUKO7Ro+U0e7Ua4cum1QdCO9ZS8A8s8U4F4IlpJbIEyAeOmsBZ+ntPJAmMyDxBbqCNxBW39U0toxXhfGenJLC2bbHlXBrTGDJ54u1GfUR2laKzXwJg5hbL/ANEG6Mn5SRbuVPf9nx0nt6PbuVjTtIdloeCitQyWtp8M2gTZuuXWds6ty7laSs9svUg1mfyvBHpBXsoJRJKxG0n8S/0fgatnKxW0h/zD/R+BqmXC49NXdx8TS/LZ8AU+JB3c7xVP8tnwhEShcIKXbm0YLDXPFoHe4fKVW7KUgLDZp+9Txnp5RxePY4J/2mviwPj+ZvzU9hp4LLZ2jQWekOwUmBP4CP3AF62nC7TXQDP2BeW/tLFYtaGsIBJcTImG6b+J9i9Mt9cNzO7eVgNqbU+vXNMOim2mJjeS5xgdgCyk8dnTFKWiHZ28QxgAgZAmAACSBJgLu9m/bqjWY8DWZlwjFmIIbw6exZd9oNF/JNpufMYMJk6bx81LdfKtrONRuB0ZAkHm5TEdSwcX9yZspLjRZX3cVazML6VQVGD7u/2fRSWHYp1anyleqW1IkMpwAyeLjMu6lDeV7YMOJ2RcJ6pVrSvUimc+PQoymlf+yqi/+AmzlibTc/7Q41YcWsa8y2ANXD7xk6GRktRetqovouD2NcC0g5AHTcQMtAvOKVsr4nv5J7qbnS1wy3AZTqEZYLbWtVTkWMLcpc5wmG9QOfenPzm3dhGUPtZrLmv8ci0MIDGNDQAdA0RB4FS0doXPcadFtSs4fdpNLyOl0Th6ysveP7OwGF1OoXO35gyewBWmxFrFCg1rcnBxxwY54cQSeOWnRCJQg1adhGUk6aoy22t52n7S01KdWiWZsFWmWk8SARmIyVjcV7VKpmnRrOfvNJsgGM+dl3Fbvay3UrXYqrK4aYY5zHkZsqNaS1zeBnXiCRvUNwWunZ6bWMaAGgZCO/pKb9IuCVCUJqd2Y+/74qsOCvTqUwBiw1AJfnB0JBA7c4W1uPagkYmukETI6iq7bZtK1igx851gZGRw4Hl4ncDDfYirHs7YsOEMwGNWEtOnFpmVlKcMV8M0wnlvaLx+1UQXOidBvJ3NaN7p3BZVuztupipWLGVGOcX4KLiXtxuJjCQA6Ogzloqxty/YraHF7qge3FSdUJc4AHntJPCW58HBb+xbVFrIIERnPRxKaajzdkuLl8Uebv2ipYwGl7iT5Ia4nEDoW6jqV3c5rU7QLRVs76bXMwCq6CIkFrS4EgHUx0qvs16Wd9rr2gNbz6gDc4xENa1xAMDMtJ6ZWott/E2eqHAYOScAM50ygd0ZDRXKk+Cim+l9QvZsSTnu6U1lvWnWDmuax4xGJA10J0Xn9yWO0VaYD65YS3JzGsBkZ759wXFktD7M51Co6HgZQZxBw5rm9fsMzooUfwVKvkNvin9itXi8qVbnMl0w8RjZJzOUETnmeCtf8RhjRidmSAOsnU8AOKjpXhRrYaZFN85GCHADeTGQKr712eZReKtDmYiA4agHVrhnI03dCE039QnaWjdXBf2Nw54MDdn0Ce9a2laQ9pzXnV1UhzXnC18Q+Mg7OQ6Mhiy9q1t3uimc8yD7sl0eUq4YekSHZiqftdpb0A+76rVSsZsrVm2Wg/0D/otdiXScaJZWK2j/AIh/o/A1bDEsbtEf8w/0fgaplw0h0013u8VT/LZ8IRGNBXe7xVP8tnwhEYkkZtme/aO3FYKvQWn/AJR81NYquOy2dw0dQpHvptXe11HlLHXb/tk+qQ75Kv2QqcpYLP8A0sLP/G5zB7GhWuCX3Aduoyedp3LzPa62so2pwJLQWMIgZTnrA6F6peAgHivJdubufUtTHOEMNMb9SHOy9qhpPvDoja4B3Zb2uqOLczAEwdDOkjqU9/NxtxTDm6ESCMtZCGtQwsGCGkZyBuAIg8UHZ7Y+1E0w0NEc54zymMmxqetc6jk8l8HQp0sXuyyuO5GVKTatcuqvfoCZDWk5dZOq5tdyPpuaTUJoYxLSfuk6HfE5Iu6qhogU3kgNGTnCARumNOCJvC8aRZgxse52TWNcCSTkNPem3LLQvpqvkt7Hamlo3/roVFe94toVGunCHSHEATMyJA3ZR2oeyXfWYIFSd0kSQOg6kdcrP39YHtOJzy6NxgR1AQEQhHKrKlN43WzYP2qaGZVhpAggnMEaTn1LPU7LbHvfXs7HBpP9IxQNcJyP6Cg2XszH1SXAEta2ActZnLuXo132l4gZQMv1mlJfpN4q/wDIRl+ovqdHmV53haHtcyq8tjWnGHPcCIk7t8LU3FZrbybSaTTllLy0xGWJoac023nJ/arIcIBL+cBlLcbYntnvK0ditzt2XYl6z+hUg84fW9mAvy3WmjamutDcMA4GtzbgJzLSdTIEzwGmS0t139TIkVWCOLg0jjIMQutrgys+zMeJPKOJ/C1hLuwnArmw3RZ3COTaOjCIWfpKMoK0aecZKT2UVtZ4RqU206oDKJcTVBiXGMmneABmRln0I+8thX1aRay1vJjIPJwuMaEfP2IO9rE276rMDXGjVJw4YOCoMyInNpBBHDPoVlZbfVqAts7TjcCGufzWtJ0JAzMdSLlGnHgmlK8unnmzbK7nGmxoIkh0mOgjQytVa9m7UabSMHJU4caTAQ4gcJ1jWMtOMIzZixGztwvaBUaSH7+cDr2iDO+VsLNajGczx+iv09HlaRPnBYmZu2qG4XMdibGUjiIyhCG8KVS0OqlravJMFOTBGpc6J1iY7CjhcdF1WqG8qQ558WXFzYJJcBT0Ddcj0Ia/LpZZQx9GmcL3YX0mxk7CS17cXk6EEdREZzlGra+TSSeitvK/qbWtqMpkYanJ83V2IEgyYnTfxV5dtM2pkvJYRBp86ecAfKA1H6lVVuuN9RgrAgcnJNONRvdinUDcirDaA2Gg846NGccC4bgE3jqgSe0zSbH+OEVmgETkHaRAmcs5JWtsjIJaDkN/RGSwuytpwPqNcZc0NGRnEXmZA7PatHa7WaVCpUJJIY8jrwkrfxizn9mkdbAVMVa0P/XlZewLcYlif2aUcNF7uLgO4f3C2Qcuh9OBPRJiWO2hP+Yf6PwNWtxLHbQO/wAw/wBH4GqWaQ6aKwP8VT/LZ8IU4egbA/xVP8tvwhEYkrIZJVAc0tOhBB6iIKx37Oa5ayvZ3HnUa0gcGulpHrUyfSWtxLFV3/ZL3a7SnamweGN0D42N9dXFiXUay+LCAA7UHXoK8225bTbybpz5wAE6mDHXqvTrXUlobMz7CJyWG2zsc0pjNrwe+R8whpNHQm0zzJznVTgDMDQJc7EXEjgMhB71YXRQZRcRzWh0RJAzG72ommwMzIIBgEx19pUFvDKpFNpLi7eGkAAAkkk9SmvhFX8sJveqxrSSROgzGZOgHFZ2lc7mOFTVwcHcBroFfU7lYwSGARmCBw6faha1tBdGfTkd27RSr+Bt30tbJVDhLT1g6jsXdipwS6MyTBIzAByAO7RZXkXVKzRBa2DmDBMbjByGY7lqrtpmk2GiWaxpBOpafl7lnPzSKj6tk72Grk8/hd95jtxaT7tCsxZdrK4IpmkzHiLcUmJB1jojitTTtjXZthxzEDPncHcI3oG13S0NDg0S0h0jfBz7xl2ohS6ipO1onst2U6oc6uOUe7Vx9gaB5LRwHvzUN7Vq9kNMU8NVjyWjHOJuRcJcDzhAOueWqtLor0nsDmOBb16dBG4yqq/L3pOtNKmM2NBxP+7jcAGgHozBP9Q4FJKTl+xbccStrXTaqtRto5TFUB5rYhob/LG4GetaOwX21hw1Q6m+M2lrjvjJwEH3qzsDWhsnTjOXeqHaC1UxVFR37sQxpBMveZLsgNIbkehLJzeLRWKjHJM6tt5NtNVoAOGmJbiEFxcQC6OAiO3qV/dNPDBWNsVmdVqCuOZupgbhvncZgZLX2SpUAzIHSG59g+iU4JKiYTbZR7QV6xt55CC0UmNqB2mPnHWRBDSxHWiyWx9MhjqdMxqJLiOAdPNPTEp6TfHOOFzcUEFwILhADjBz1BWgsrsoQ9JDjTsy9zAUWgvcBAgyROLpnfuA3Z8U1vvptWq1ruYxplpqZCoYzLScshIiZ6EBZHtrWms8DWs7oMAw09oAK01e52VaDmkbpB4ObmD+uKc4pMIybXQS2k1rPUp0MJc5haM8oIh2ekwTHTCqbnu3kmAx1dfALRXTZeTAhI3Y5xc5joLiS0Z6zpmTkehQlWin/cWNy0xgkiS4kzwgwP8Asgdrb0DKRbHlvZSb0lx53/EOV1aa4osDAAXxA0ygeUViLe02m8bNZhJDDylT8ThOfSGgeuuzzhirOL2nZ6fspZ+SstMbyMR9L+0K3xIdsDIaD5Jw5KznCMSyN/Hx7/R+Bq04cspfx8e/0fgapbLh0ubA/wAVT/A34QicaAsT/Fs/A34Qpw5FksJD1R7W3KLXSEOLX0yXNcBmAWwR3hp7FaYl0x8GUJ0SwK76zqtFj3EYo58bntydHCTn1EIDaCzY6ZcJkt/5N6OxTNd9nruZ/p1c2zoHbu/TuR1NrTLXaHfwXQ0qKUjy+2B2JoOk5iOIynvC5ZQhwjIgzoCP1BWhtllaxxDy1rgSIJAkDgVTW50ZUy0kCeI7wVnfwbfuU20d61WjC0NBOkAn5o6y2CGCBOQk9O8qCjd76kufm4k7ogcAP1qrSlVLG85sxvEe5TkkqQOLewG8ruGHG3ItzE6REGf1uUNmtVarSBAbTDhkRJyOhE6ZdaPtdV9ZkNbhaRnxMjSRoEbdNFuAMyxMaA4DdAgGFLetlKNFXcln5AFrjkXEhx/q1k9efapb+vqk0NptcDUfDQGkHCXkDE7cInTj3q4tjGsY4mIA1KyI2Z5Ul5kFxmBlHDTfpn0Ii1J3IrcdRLq7LmYIGEQMghNqaNOzNbVwh0vADNJEc4TuyBM9ARZvWrQdTpPph5fIa8PwzhE84YdYC6t1kNpzqbvJA0bxjp4qFeVvhfxS6RXVaLLVaHNFT8JZnI1Ezh9qs7ddQtDYc0BoBwg6g8T0qtueiyz+Ke5rQ5xLC4xM6tk5AzPetD4UpjmU3tqP05pBDSN7iMuzVZyhUriawn9NSMzs+8S6nPOY4tz/AKXOHbMa9C1lMBoxH69yo/8ADQzeHEPzIcCZDjqSNCdVPdj31MGN0lvNI0GKYdkMpkK5VLaM1celRtJelc2plITTY0gswzz5b5RO/UiN0FX1gpPIGN5IjMGB7gur6sIdSMxjYMVN29r55sHpOUcCld5qEc5rZjcYB7NyUqcfwVC1Jkd52LA6nUY3EScLo1wwSDnwMd6Lda+aWAOlzYmIAB16yuLvtoqk4iA5pLXMH3SDBEHXMao62UsTmlhGWsjLqEHtS2tMentEQsRwZE83OJyMDMHj/ZE2d4acQBOASes5CPb3KGreHJsIcAMs85TWGoS0SInOOE6SOMfNbecHJ7MPX0S4CWm1+XVqZNaC49DW5x1oT9lljNWrXttQZucWt63c58dAGBoR973P9pw2driwvIc8gZYQZAPaJ9EcVp7qu+nZqTaNKcDZgnVxJkuPSStfTSo5W7LLEkHKDGkHrEmwjEsrfh8e/wBH4GrSY1lr7f45/o/A1DLh0trE/wAWz8DfhCnDkFZD4tn4G/CFPjQQyfEusaHD0+NIDi9aHK0yN7c2x7Qhbut2Nony25OB39Pb70diVPeFnLHiowazPzB6FtCeqBdOr+sDaxDt49o4LP17JBGHVsyOv36LSfaZAIzE6cJUdqseM4mmHb+B60SRtFmbqOwtLwNNRBM9gzVVXtlWo3yWsnfmTHbkFdW+lUE6DpAz/XShPB7XMALi0jI7p6ZWaVdNrfwAWFtVrOTxQBoSJeA4k5EmNeIK5oXCA/Hidjz54c7F3zkrS2VmU2RT5z4gHUDpJ0KDa2q+mA52ozgYePDoRbe0GinvCyPqvye5zWZAuc5wL9+pzjTvWysNRrmgmGne05Qfp0oK47M0MwHKCYnKQc/eSlf9NjabmyJIiB5ZnhB5o4k7piES3oEq2CX9aQ+rSNKHik7ESNDLXNwtPU92fUray1WRixADfJAjrnRCXVZg6k0xmGgOHBwABBQu09BvIYI5zyA0b4B5zuqJz4wpW3RXxZLfllFqLQBLWyZ/mccsugZ96EuGz8hV5MiARAkZZExnO+Y9EcVcXXWDmgOyeBDhpJ4gbwV1flBvIkEDE6Qwb5ORd2Az3I5r4DT38lwKgDedzQN5H67lTWAODnmMnvLgNCJ3d0KhuqiWVWy5zhEFpcTAGhaCtlY6TSMUgt1mRGXTuUuOPB3fSvvm38lybqoGAuguAkhxHNJ/p1R9ktVEsLuUEATzecexozlU9+WvlHQD4oEYRAzIEYpiYMnuCK2dsBcCQICrC47BSp6IbAA976jW5l2J7Z/mORnc7ir1tpY0HIiOPy4ottFjGxvPAKmtlncaoYNOA3dateeXTOftitdIalE2ipwYDiI4kaT+tJVo1wY0udoPadwHSUTZ7KKbOgZk+8lV9lYbTUkyKLDPWePWdAumNJHJJ27ZZ3FTIa6q7y6mnQ3Qx0bh1KxxqIv7BoANwGgXONcspWwJ8aQeocacOU2BPiWYvp3jnej8DVoJWbvg+Od6PwhJlQey1sb/ABbPwN+EKbEhbIeYz8LfcFKglksrqVCSnBQBLKThIg6LgFPKLAjo2IAzr+t6nfREE6QmnsVVtBXdhzacO9zSYn+pu5bwlZSkC2i3MeSHZHihLZTJbDNDq4cOgKnq1d4MpULYQd46irlBGsfT8hT6PJtkDduz3QPcuLttxLnBzea3UgaEzkOIAHtXRtBcNVPSgTlqFk4MvJMntT2hpwjE7dkYB4mVR7P2NrHVWvHlPxAne4jnduh71ftqtjQ9UKuDecS4QD7FNPhbphVOhhJPk8SCRl2aqkuSlytoqucTL82YjJwtcYAJ6CDHWrt1DLLh+s1WWmxFoESCI8kwQJ1B3IQmizNgJOEcZJ1gBDXfSp46gcTBeS15Izkmc9w4dEKdri6mWycwQSSSXdZ+XWprLZQ4CRHEIYIJp0KFHxhzjQAzJOQAHHp3aqspXcKjQ4iCTLhwJOfdmrl1BpyyA/W5TMdSpfSfkiKYSkAPu9zoY1kZ5k5wPktRY2NoMDQRkOjM7z06qso2nlTDQesxHXGJGUrkc8Z1AOtv91rGP5MJejvQOx5rVPLcP6RInt3K2o3W1gJPlHU/Ib1FVu37O2W1MTjoMMEn5Kek4tANQ87gPktLozX7lfarE6oYPNYM8+HE8epSNaGgNYIaPaeJ6VNaLQXdA4KElc8/S9IQiUpXJKZZgdynBUacFAEocs7e58a7s+EK/lZ29v3ruz4QkVDpb2XyGfhb7gpE1kbzGfgb8IU2BMTRGkFKGJ8CBURwnhdhq6wpBRwkWrvClCQUZu99l2v51I8m/h90/wD1WTtdCpRdhqNLTukZH8Lt69NeUFbHtc0te0OadQ4AjuK2h6tdDZ5/StPYrKzW6NHAdYCs6ljpt8glvRDH93KNdHtSa8iYqUJ/3LHR+JjD8K2zixpsDNsnV3cpG127zPau3Oqzzal3now2ekfVqtYVEftW6kwx5ttnd7AUaLUwinWYN/u+SkbVpoXlbUNaL+yzt+S6bbbSP9Ov2UP/AMqcUWp2H06jdzXHqB+QUwedBTfP4Tw6VWi12s/ctPqAD3Jn2i1bxUb+Ko1v/YJNDyLj7PVIkU8uksHsJUTrrcfLYB1/2VZSq1HHCa9Ns/zWqe8AlSchTB51drj/ALbHO/5PwylwT2WtirNpO5xaY3N4bxJiFZG9Hn92wt6XPbn3HNZ2ysaDk49kA9phXFmqtGg7dT3nND9KM3QTRfVJxVHNJGmERClOa5Y9SBYyk30iyMhNCmwpixSBDCaFMWJsKAIoTgKTCnDEARws/ew8a7s+ELShizl8DxzvR+EJlQ6aCx0vFs/A34Qp+SWKs/kt/CPcpwmbOBruST8ksgkgnE2ApJ+TWOC6QGJr+ST8gsa1dIaJxNcbKhqt3ys0uUJDwL2pc8oapcM7lWBIothgFVdmAdW+xC1NkGH7oSXSeTDAibslHkyOoke5I7Nu/mqeu76pwmCMmNRI37LzriPW4n3lMzZNv8vsXTkwTzYYhFPZsD7vsRdK4o3KtTsSybDAvaVzwjaN3xuWZC6KQYGuZZFJ9nWMCdKhYGz5FMaKxqYooMDZckm5ErHBOE0gwNfyScUljl0nQYGw5IrM30zxzvR+EIMqpt/7w9nwhSVCOz//2Q=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84" name="AutoShape 32" descr="data:image/jpeg;base64,/9j/4AAQSkZJRgABAQAAAQABAAD/2wCEAAkGBhQSERUUExQVFRUWGSAaGRcYGR0eHxwgHR0cHB8dHRwgHiYgHxwjHBgcHy8gIycpLCwsHSAxNTAqNSYrLCkBCQoKDgwOGg8PGi8kHyUsKiwsLCwsLCosLCwsKSwsLCwwLCwtKS8sLCwsLCwsLCosLCwsLCwsLCwsLCwsLCwsLP/AABEIANIA8AMBIgACEQEDEQH/xAAbAAACAgMBAAAAAAAAAAAAAAAEBQMGAAECB//EAEEQAAIBAgQEAwUHAgUDAwUAAAECEQMhAAQSMQVBUWETInEGMoGRoQcjQrHB0fAUUjNikuHxFXKCJEPCFhdjorL/xAAZAQADAQEBAAAAAAAAAAAAAAAAAQIDBAX/xAAuEQACAgEDAgMHBQEBAAAAAAAAAQIRIQMSMUFRYXHwEyIygZGhwQQzsdHh8UL/2gAMAwEAAhEDEQA/APMawwMwwVWGB2XG5ceCIjGoxNToFiAASTsBiw8N+z7N1tBFIqrGJa0dzN49MBVpFYjG2pkWNseiZf7JX8perTUT5hMmBuRFvngxPsgBJLZmPRCTH+rCtBuPLtON6cevU/syyS7vWY7che/QduuDl+z/AIeoUFGY9SxE3i8d8G5BufY8U8PElPKMdgT8Me5r7P5FSHGWpzI5m0DsY2wfRr0EkrQpKTaQov69dsLegtnh3D/ZbMVv8Ok5jcxb/m2GCfZ5nGUstF4HIiG+Cm5+GPZqnH4MCB/B+/0OBsx7Uaee25v3/bEvUQVI8qy/2X51/wD2ovHmMfH05YZ0/sdzHOpTW/M4uVf2oi5b+ftP5YWZj2oB2J9d+XL4nEPWSK2SYtofY1bz5hA08hIj5i+Df/tHlgBOYf8A0j98CZr2iYldwJmY5A3BtbGv+vlTJbkLERHMzfE+3H7GQefsryW3j1J2/DgbN/ZRl4inmPNFtQt9MQPxtpk6SBE/Ke/PrgheKknmOXX022uZ2we3F7J9yv5n7LczPkelUEbhoPyOFfEvYDNUZJp6lAnUpBHp649BpcS6MJ6G8HlO0YIHFGEAntb+RtjRay6oNsjxV8uQYIg44K49xqGi96lKm1tyoNvWPjhXmPY/JVNqekkW0k/ltilOLFbXJ5DGNRj0LP8A2YiCaNYG9lYR9R+2KjxT2cr5e9SmQP7hcfMYsakLMZjIxmEUZjYxrG8MRsYKyY8677jb172wMMTUt8BDCKww09mPZps3VidFNYNSodlE/VjyGFlTF+9k1I4XW0RLVb33hQQBF8TJ0rIjnAYeO5LIsFoUrr/7jKCxP/cYI+Qxun7fazzvax7ESe9xjzzidFlbzTe98AiuRjCpTV2dvs4I9Qp+1geSCuxtcG7D9Df4YYj2iB6gcojqe/rPrjybL8SI/n85YKo5skwDPa43+n8OIe+JXsovhnodX2hQSdTC/T8rG1jiOv7VAEQ1tvzHOLSRfFVo8FrVBLEKN7kn8pj1P746pcIJJ+88qxLQbTsInc7jkevLGbnIFpQHr+1Fx5gYN49B2NpBGIf/AKo7Eaec779/X6YXUuABpAq+fpAIt+IHmneJB5YHfgD8mBHOxEHof32OJ3MvZAYVuPAzBPeZn3jzIPbbAlbjBAs/IzPLtgd+BV7+UtH9rT9Oe3LvgGvl6ibqy+oj9MTyWoRD8xxskReOV8AHiJG0/P8AnTArKf5OIvDxSgupoopBn9cf4cFZbiJ1WJnr8R9MKSmJaRvhuKrAOI/pZ9eZAnte5Mifh1xhzq7jUL+v1vG/XCmBzjt9cdmh678r8/ny54ghxQzr56DGoMPiBa3fbHeX444cwTew2Np6W5DCZxbfbl9bYiDna0fz5m+GkTsRa8pxQkkuXYcwRbkbyIHSBhrRzjNJBBnY/TkTzBn0xVOFa5BhjzGm5t25EQOU4t2TzCEQSpIsfXkSSJ5RZeeNI+JhqRS4CgxEfvvI73741rlSHAIbdSOvKDY4gqcRo094Frbi+53At69MRU80tQeUmDy97ebc5b42GL3VwYuIg457EpUl8udJiSh2J/ynl8cUjMZVkJV1KkWIIx6o6uBJEHaB17bGB6YAz+Wp5hdFceZR5WFv+fjjSOsrqQtrXB5rGN4sKex1QuBKBSbea59Bvgb2kr0y606QGmkNGoADURubC9+uN00+BCkYmo4hGJ6WGSwhxi9fZvU1LXpzusoO43P/AO2KNUxa/syrRnAJ95WAG/Kf/jhPgziPM9lVfUjpqgxcEXOxnT36xY4pXEvZ7TdCSZAg9T8P5tj1nN8Ouxg+7ItIERsNMTfFJ4qkPUABhbyF7t2udhF4xyScoZR2Qd4KE1AjcEYY8KUhwQL+o3+Nv+O+GmbyYJINr9JidhO1zfEGSp1KTnQqtp5HtJsRttgervVG8aRY6et1VQp1sYURczzHUATMd9pGDBwYxYjTBYtvaw1GxgubAAXmTM4F4TnRWmwI0aQhF11G5WOcDpedicWLLZwUl1NeSpM3gsNKBp8vhqLiTFzc7DJZM5NoUpwRlOknzGNIkkFj7oUjoBy3uBJ8uNrwu+ktuSEbYEC7sRc7SIF92W6suHS0gF1LJQgmN/IbPUWfxO0AA72DbahlOgACGgSOciAptT66gQCT7wKn8YBYpE7mA56hSooGJYA2F7rMRccmEEMDsBcyCpFCjaCN4iwsRe3bta4I2BxlbIiqrrUNz8JBJtawJuTylQQBqIMvCqJ8JUJGpfKSeUGNv/H+bGHyV0FlbhSs6+RGU3i1oADAmOVjJ30PtOCcz7JZYMAyLcSIEfO45yJ6DbDY5VQYFl1A7/3eRvjp1X56t4tiWuFAps0zI7f3De0b/wDOC0h23wVJPZPL+dTTuBKwWvcgGBc+43LniKj7F0qqsyUmQDZmcid4IW/JeZF8WxXCCowBUFbnpd7/ADO/c4XZniwCwpu7QovB32sdgT8sZS1YrqaxUxLV+z5QmpKrGwMEC8jl/DvgXM+xFcAlCr3IgEg2nlHP9cWnLcZDoVQCae8zvsB1G2F9DimYJRl0qNjTYssQNyT5TJvAPTE+2j2KqXcovEuE1qRiojJyuDHz64BC7ev+/wAMenivUeWXw6pXzFXZoB/tANuZwpyzZeuIfLw8w+lQNJO3mA93bnhrXVXRWSrZKsqxBInoSNu15/LEmd4ydMTqg2kDtYRt12nDw8Gy9OFVWzFQ7gCSNz7o2HczgapwDwwPDpoWIOouQQt5tI3AIn03xa1kydqvJWctlatcwisb78hbmdhYfTFgyFU03OWpAnSPvGkqWYbweSA26nDOnQajSVKUO0y0gDaILcoFvKZ+uFvDa+vM1ibLCi+5ggXPUxJONvaKSpESyaq53wahRj4h2B35ch8cdpX1KSSTHfrB/XCmrdmaIgzPbt6kY1RzkKwnl5RvvsPXGbXYnaOqdYCm9xe2oxaRBPW4tbrhdxDheWWkQSuoLurEkHvyjtGFzPUdSfw7R9cRpl/KQeY5/T+RjfTk44siWmqE+CKG49cQ6YxNR3x3o45E7jFk+zlJz9HpJB/0nFeZcWX7PmUZ6hJ2LN8dDWH7/thSWDOJ6hxhpU6RO82B2EnnzHytiiZrKEydPOJgXuAYuQbsb4tXFPaejsAah/tUajJJIG9gNz1xTa+eqEFSsQNyAIuGB5/iG/fHBqSR26cWBZuhE25gDboD07b4WqSsEeu5HX9v1wTXFQ76RbSRE9AP/wCRHpgGolXqD8P5/DjBHSkG8MrlH1d/oeX1xcy2sGfdvc7iVAvAuukG8TAO8Rii8MV2bz2VeeLblOIU0U623tHw5fG/rgctryKcb4Gfs9lWpO2osUBEU2uVYWsTchQdtptc6SWOc8y6zCpO17n+63MgRb/KPwjFWz3GHfQtJipX8QmCLQASYtt3nAuSGZ0uz6yh95BMx1B/brjN6ra90fs1yyzniK6ydRMi8KeX5D/bHbZpABMibm43M3G1r7HFeos8sRSGhBOhjpZhE2Ue8ReCR88c0qxhmfU1NgT4dORA5kyIYf8AbtjBym+paih4/FHLaNfiIdmWLHpewte+N5rP30qhJ0ybrAHUtO/rfCrJ5jMKJemQIEaAkGdiwBItHQG9ziOvWrHxAzUygEsQfM1pIWCSekm0fLGbXRl9cGs/QLHU2s2HkpbETzN5PKw5YhThdVjAqeCixpV2kkRBEgxNzHPriKlxk1iQEpooW5YG45hTBgxz9IwwTMK1AsFos8QqlhsNgs3mLySMCi1hjbolp0NVOaJeksksKkEMerBiDFu+2OsqGp0w1WVpqT51MgXsQNR/IYBzWepCrTpVlVyxBlCAADMiRJYdyZtyw2y1SmFinpeknljUOd7hpkjeY9MXs7ktkdHLLUAqJ5tZiW1Q2wLmSBqgW5YH4jmSHcvCCmBBI0s0bqIN5B97vGJa1RECClpXUfKxVrTzAiGveLdsRHK0tIpuPGqAk6SCZJG4FtK/ycJJcACcG0VS9alT0EnSb25EmGb44mZmJdFVzR0ncgMWHMcypne/ITgcGtV8tZXSnA0pSIm3VTJ5bRiDP5wUiVZi9R7AswIUC8ERAieWNEqlaE84B/EHhEFxTDXZBIc9JZgTHYA/njfDqBWm5MLJG/a/8/LALujS0KYPvAyPS4g25d8bo1tZgg2Nh/P0xvBbSZK0c180AWvJIs5Hf+D52wFl3iPL8W+sDa364YVsuJ8148oEbTe3OeXW4kjbEXheX0MHn+XP02tjXoRaOMwhAJLTH8kcuuAadYT263w0gxBtuCDcbRf6X9OmBaeRRVuu/Xc7RHfBFqsk2C53IaqYqKw7rzHfvOAKaYPzFfy2Pb1wGgx3acm4mEtNBBGJMrXNNgymGGxxspjWjHeoHAmeley2YSvRLBVDajqWOv0Nv5yxNnsoC0MJOnv67dLHkMVz7PM8Urmkdqi99xcfSR8cX3NZIAEsIEgkfCTYQJgcyd8efrQ2yo6YSsoOeo9REiBtv2M9JGFjC0/z+Tb4Yecd4hTp6gvn8xuB5SBaDEc/ocVpuK+I2mlS3PMzuefzI/4x57jfB2xeMk+Xpqaii95sD0H13wdUKo5WoFZWW2qfiDNwe98EcP4ecu6f1DDzyAqj42PfD2nl0dGYGFEqJJnuP+Zxyzn7xqmVHK5gFqSIlMwDJN72EEtMbcsGNlT5qiE0tJAK7qIsTZp7/wDOHGVy+WpVFAVBC+Ui5PaOZ7xzwdXySqGDL7xkKOu8kDnOE5p5GK8sqEEqlJiosymCecDVMYnqqKgRnYrF0SxvGxK7rHKPjgjNcL8UK5VqUAHoW7EHceuI2yZqqGSvGg72idivXbCbp0LxBG4VLs4Dty0f4YXrB2I7Da+MrMpjUEqFTCUtiB0lRpY9j2tifOZerUUqsKojzTLekT+eDHyn3YQWCEe9zIg2HXAniwtiFuHV6iVVbQifhTUUvvPSexsMC1lDLT0vS8ZYHMKI5TZTHcTbfFizGU8RtS6XABVtY6xcdx+uFdHgtMAsKao8kqx1MCRzANo/XFKSXr/SrAstUrK5Z6fi1IJVidl2MENYz3npgallxUQVGU0wW8zu5Mwbyu8HYED1OCs0Mxur6nWCKaqTB+UAxgDLvXesddNap0kkNpIW+5kgTyE40jlf6UFZjOVfE1sFKGFp+RlV5PIiBK9DOD81xs+KoR6bSIM6kAjmZJkDtftgb+p8BBUqVGaw0011KqnpqBvHQRGEmZytPwwVeKlQz5tkBvGomZ+HbDjFMXIRSDVmqEe/qALq3kCneAYLE9Jxz/SIlVlNQ1LCV0zNwYbsIkkHt3xDl6Pi1PDQLSCCWZQxmOfOST2GGWcyzAqq+HRDgBipJY8/N3xbqLoAXP5xndRSQN+HUVOkE/5TKi2J8jk3BhlOobmLG/16chiDgv8AihTrZU2Ye7O/mPzgHFgfihUgbdRy3vIInlvHPfrtFJIxm2nSAquUqMfdZYETG4gzcXEDoPjtjipwuoNIYhLCAQZIkWCiYF9u1zjuv7RMVKwDvbYGY2BB5Tz/ADwkzmZqVSdR/wB4/W5tgwSk2MMxm6VM+WXeNyLTuLSBt+fPCvPZsuu89P56fliKlR7/AA5j/aO+CM1Tt8j8P997ThYTKpIVZgz6745p41Xa9uWNq2O2KaiZyaGxTbbb9MbSjiYKAo9B+WIalXHrqksnjq2S5bMeFUVpIgi47X+u2L/xLi65tl0MppsvI3mBIiZ5xtjz3hnBquaqeHSUu0T2AHMk2Aw7yPsBW8OpVqVFoimYBMnUd7FbQOuPM/VOMuXR2aNroF8V4QGnSBsLWv3HPmOnyjEfsz7MmG8WkyhjK1SDEDaD1nFl/wClF8ulRnQM6CxBvO5np35+mNcbp1YSjl6i1DZJawHe1sePquvdXXxO+BPwzgLJ77mpVEwVsEBtfoevyGNUsiDNPyvUuxdtoBt16j1xJSpMjVFrOGZohaRmTfmRMCdh1xrhgqUWK1KbrTd/8QgA6Qs6eo80idjOOeraVUacI1X8KoZp0RUKWY9CLwT1544zKIGUkE6yLXJWegGCa1R2QCihWmWuQLdyeZjHGdDUaAjQSQWMe83Qx6cpwm7y+PXAIF4pRJpsxqOt4UFdo3J7coxqlTiWrU2DKLKNr/iIHTviQ1FeiPH87myqCQAI7G5747zGbVFWsViQd5iBzE9YnEurbGhfm67BFpimwZyYBWNRJtHKNvrg+oalOqpWmGhdLaSIWeZ2G4jB3hNoDGC1QzqP4V/nTtiDLZEKtUKS4JBljtaIA+Z+OKUWhYYuoL4niMyssGLc5AMyOWDM5T8N1REsB1A+N8F0cp9wvmBE+a8c7j1j0vgHiVaHWqKZcz5VDTJ2uJi29+mB+7Fd8DWSOswVaYqI7GqRqETvygdBgPOZZEqgeEiqbEQot0nneMHUvHNQPVPhjcAXN9gALDffCfO8EqO7eNVKANKMIP8AqHW8RbEOT8sjoyvR1VkCjSlODoA8vwiwg32xBU9jgapruwgmVUXHqQfnvhnkMylCiytU1VDJ1EASOXM7YBVmFSnrLQfeRQSIjcGLCYk4qOq44TuxUSUOFossEAE+ZFXntcCdX0GIG4Sa1SqqFqSaRqtBJ7bcptthlxHP06AdqfmJub3MdPhjaZsNlVapCMw80b+s+l8Xu5dioWvw7Ug8LTTSi3uf3QJueRPUycC5aktZZvBOkgTuLwfMBIIIG+2Oc9VoABaDvTDsuskE2NtTA7etsafLJkvMlVmUkSDEzPvDb5Y20tVJ1IicXRma4JrEXMjUY5fIb7c+sDAC+zpJAaAWFhYbRf3hNj0m2LflPMAQCRcyL+nM/Lt8Mc1WAYXIJLWk38s2AI9efXvjupHPvZWX4D4aBhEnuvNdvd6j64VcRSJmO1we9r2F/TFu4ldTLdCYn+7tPIC2KbxPYgemxH7X+GMnyawt8iJlxJTGOlGJqFKTjs3lPSQ1pUmcqiglmgADmTAAxd/Zv2FNDMq2Y8OoFQtoHmg2iZGm0zzEjFl4VwqmAtVKYDFAA5GpydIBInYb3x1UqyoptU0+bzA7meci3Yb4y1/1zkqiqOXT/TpPITSylGnmNQCh6i6TAA7gQLbjnON5gS2kLoABOpxYAdF279cA5CorVG8PSoW/iPJIi0CTvive0vtDpchyxBMAjaPXljzJazavnODsjpK8DOifEzB8Ylx5fDCfi3kHoABy5HfHVXiqpUFNiKaMx8qQJIGwI5zAx1Rr0g6FabLTIu/mMiJMsbCYj44hSjQzFdWdCqUzrXTYal2E8z/DjHql4+Jp4h1LLrQbx31K5kIhFlncybyRb0wu4hm6z0vHZkEyVSZlVJv0Exaca41xtalZEqyaTzqibAX35TYA98DZ/JtWenSoUyqLcodQHhjkSQdzgbUltjx0/LwJKssc5fOtTy8qdauJBEAdSF5kSSfngN3ZcvrqUgCby0FtPIxJItePpjdOE1LWVfKAtJFa0GZsIuP1xwmTqVKr1K/lohRF4ZptHYW3/wCcDt4Xb6dwpLPpkjVMwaLVSE+8jQSYbT8oUH8sD8UztcVaYaizFwAAo1Lte9rR1AtgtGomkdTEhSERNR8oAESZkn1xzl8y1c1XqMUWmQAR+KeQ6C0HCw8X9/uPgnWqugioG1AaQs7CByG8/phJw3M16OZcFGNMiFOm8sRYjftIH54N4XUpNmzV16fBUjTvdvXtftiDP55mrIAzqNQbxNM6QJ35X2+OC1h9fWRVyjrNLVOZprUJSkQxcyDcXAHQnacQ53LLrSqr1EpqfNFweW8Wvz2xutwJqyVXepqpzCEGGa3Pe4OO+JVKop0wGRj5U0KSQJIXpfe4/PCafb+PX0KRO9I1abMasKPKhFzYbnYD+bYVZbhuql95WDkyCoEbHrM8vrgypwylkgrTq8M6nUMSDNrg2MG/LbE3tMxZAwOphDAKY+E8xyOCUVXiCZNwfg9LWtQU9DFDJJkAdIJMfDpiHP1FarpFSNQNzHLHPtFXfwz4brrgQqQANpAJsRHWMLc37LsMtq1q1cjUD0PQN9OmKk9+F0JS7jVcoGKpChKenSNIIJnaO/XnJxzXpCpmNNWmEFKHDRY7iByntyt2wuynF6dOmqGTWAGo3LBvh9Mc+z3Ea+YLuYTQYYNMz0jlvgV+YMK4nxCgVKONxGoixB6H9MVqtTy+aijSXw6g90yRtzMzI+uH2fzdWorA0w9MSGEj5qJwJkeFUXy4quxSpBI0mNH874ISS95sTIUoHh+jxKq1EkgQLrINj1BMX5YaLmCQrBvxRzIuLbFrRf8AXbCjiGSo1MtIZ61QixJ2PYCB85wNwbWg8N1JZCp8w235Ttym++xx3aWqp9cmM4dSXivEm0iRbYWBkypkgGQNztv6YrdemXXULHVsNz+uC8/XZyd2j3ovYdOdvyxw2ScVabUIJYTpLbdd+WG5UzSKpAFPLGb26zh1k+GhQJPoQP3jGjnR4jeOoVxG374JpZxSVA8zcwLYPaSZoeplfu6SLU0+VQANrqJLHfCyrmadFjLs6EQ3KTy2vGDGo1Hoq3kRAqgDrCi9gd++OMjUWjQgNL1DMiCQOQkY5Z5l2Mo4RI7L4aFzNMKIppIi1tTfz1wJU9mFD69JZyQRT1yFi95/KYGCstXZaSuxSCWIWLnlJPwFoxlatmGWmpAU1GvBE3NiR0AvGFa5rJWe4QM21YeCygPBLXlQoMWjtHzxFlciho+DqCU6KaZgajbeT/L4F46hyqOaAd3YANzMTeABbvvtjZ4SrUmqU3bYKzMxhiLmE2Hqb4puXD9euoklVoEyvA9DLVpuz6SARUgB+6wIF+Rn1wbxTiTU1dVqBmJkx6bA4mqZt6alnW2gaJiw6xythVRz6NdqWtYkOB5QZ2JFj6HGUnS2xwWlbthfs9UqFXqnRpgBbamBO9+QjviDN5OpVp6tRBMkBQTYSJPab/DE9LMVKv3Sr4akay8QGvAUQLnaIxhq1MqhoAM7OSZUE9yD0i9tsFXFJ3X58hXT8fwQ/wBHRzNJ0pvoSmoDPHm1xc8vNInC3/pMIUyhdngWdgQY58oNzhrVqKtNaSyXPmMW8zXIgbnlJknEPBsnVpmqDpp6oYuTLREaQOV5MbYXxOvr/XgPg7qZVgqgIopowkMQGe4LMY3J743mGasuvyaT7qt+ITBEDkdsacijTd64Zr+UmQI6kb7/AAwJk+OpmKug62CjX5OUER5hYXwqt0xjdMoXOh00f200IHrMbAYH4kaQVQyqWUiI2UjaIjpjnQ9VzVSp4SpKtbUWJHu3Nt7n0wMvBxUo6mYu4N1Q2WOp5nt+eK3OrivmLzI6fHlrVvuxSDUzcHbpyFzvGOnynjuWqaQq73s08rb444Lw/LU0LeGrV3ciNN7m1u+OeIcRqAjL+CwsSIEc+u0/HEuuW76h5E75CjRbWYLEWSfIP/Hr62thVX4ulWvTTVoBmdMXGkm3QzGF/F7FXNVxBAdGiY2MYJbP0qx8KRcTbcdCOhxEpZwseuSqMy3EWoNVRRUqp72uJPcGN4jptGJMlQpVENYVXU1IJUERAECZG8d8ENxJdS0UHmPu6R/OQxJlvZ+klFqNUKqx70DU87kxsRio5z/wTwK8jwnTUqTWqNRIlTzJMz5oi0cuuDaCF5RioWkRpLrOq07WneJx1ms3TWmKFFbooOxMgHc+sHE9LMvmagWppVQQZncb+Ub8ovHxxLpv0gAKNXLtUdqyoKqWABgEQDqgRM99sVni2c05hvCM61WJMwJ2Bnri9VMtRWtNLSraYZuw6dPhjjhFHVWqk01IUAByBeZMCfrjfTlUqJfBTU4bVy7eJWAZGsSrSRPXniQcOp+KjKppkDmbN233w6z2ay6VHSoCD0kxfoNowPl6a1NKSyuLqzggGOfQ2xEtSTdhQq4hwwV6jFDAUQ0zuO/TAK8LZVk6oH4uXz2+OLfk8m3iVEaJIkFT5SNp9Z3wj4tmK2XXwXVCjAgML26EdYxrpT1H7q4BPoXHhHEGPhUazkItPVK84ix6HzDEy56nRlqQIMMJJJ96/P8ATEXCcpTrVWZUMpSClZhAWi7d4Fh8Yx1wnI1qPjBEYtPvkggLyVWJtebb7dsZyUuV/GfkCaIOGcco1KpFQ6iEJC33kC463Nv2w74PWRi7kwZCod9NjMfCMdhqcinoNVmg1D1je/8AaNr464hxEU6UmmFvCiPKo/K+HFKKu+P58xSe7FcmeGUBVagd6hBFrxGxv8cC5mqKdGKrEsTspss9SN9sQZKiDGYZnLNOlF2jbUbTfl88cZfI06qVjWY6J0gA3NgTPSJAwm20q/4h4QZUylStTWr4ijUoKoAT5eU4iy2WGlAiVClOFY7CBuIsOu2IjnGVDTy9JhTABkbQLASfynEGRerXpyKjKpkU6ZBJJBMkiRAn8icFp/Cn59/qNJrkNzfFKjzUVSEU2IHTkOp7DGsu7A065DNqEgGLzYGJsJM3wPwzK5issV4pLRAWZDBj/lg/Ez1xNl69GiQKtQ1ABpTUIvfeN+2D3ruX3YscImralreJTQVHUFZWBpm0yTHa97nEWa4foK1KtaCGDaV5xyYkbdgMNMunh63ddG0KLSb3MdOmK7n18ZgQwCqwYgsZYA3Cm++18GoqS7+shF2yfMV1zNUJ5pb3gPMSOdj+ZwNxBGyvkoozioQAqgFrA7Ry39MQcQ9pVAarSQKV8o0LeJuCQP5GH/D8s9OmKzwzukhf7ZvvzMW7YUVu/L4G3VfwC5BV8ICqH8SoZKT7g22HOACSccisgbwqKnSW1Mqm5P4jJPQXODMoWFM1ZX70WESbbX5emFKcFNFqlQ1StR1I8Pkt533vExywSwlWP6/0FTI81UpHNJpXwqi+7BkmxEHcEXxLmMlXfUHhSLyWBjuP4MLeCZXWxr1X0vSZlVQZvsSTHPljWaztWq1RVMFCJYg6dpAn5Yyb933ufsVQVkKOio7afFcgAHR7oHziSd+fwwG+SXxmapRUtUhVO55/I9+2+M4FXzjJVinKhoZlIF1sQJN4w+8GlSCszaniYOwJ7dR1xVSSSePXQXDFtHJf01NdQIYMdJ1TEyB8Y64U53J5rMUiwhoqQVWQYB3kj0JHTD2txwtU+7TUQtlAk3tI+PPBdCs1Nj4rwrCYHXlP+2CO3dfQHaFFbI0Ms+skyAPEg2Nrb85MYNplXpFqYprTuNrk84O845oZimMyXJ/DABGxn3r7GLYF4hQzGYqDw4WmredpF5j3RzMYdXw+ReYs4dwerSdmY+KGEggzA6EGL+k4jepXoACj5qdRrhjdSbR/28u2Dc9Xoo4pqagIPM3J/nTEuTyVLwyasl3Mx5hHTmL2BPfCt7rY/MD4hlXUoai06qggkRJBNrTuNsOqGWVqU1FVSGlQdxGBeE5K9VqjCoswi7kDvyJxLU4QWcuzOlPT/hiJnrcWt0w1ETaZqjTTWKpILKGWBYXi/rb64U5ygmcqEa1Tw95EnpESOmOzwzxSgpmoKSsdTc7TaTffexxE9HJ5ZiWBcud2Mkc4/wB8XBuufLAuGXOtq/p1ZCKWtVhQnvQIBYiLn44lQMqU6TKZbdmkAEiT6RH0xzUR30PULImkGxGqwEQOU9SMb4fxFWL1A+lV8oBOozv+X540bTl64JSpHOW4elFGK1WJZxcixgiFHQdevwxmeK1tVMFnczPTvbbT64A497UEA6/KsWtuO2IPY9ndHeurIjgENYFwPqLxfEfFiKwVTirfJYMrXall18WooY7lRMntf3RthajU2Da5eozBVUEjp5oH4jMfDC7iZLVKYpMFUtpOokwLmRzPp3wFneHjL1Vr03qO8wy2M6hpBUAbgmwxLm59q47jUUh7xKs9NFSQYAQqtz0E2iSenM4xMoaDL4Sy7SpAqSQX3N7b9OuMznGnVhSpgIAYAi55XncnEuay1OmQS/3oIby+7PSOmJtW6f8AnkPzFPEspm6bFU01FbZVJnVzmwi3Pa3LDdtFUikEVQgDEkCV0wZneZ774jFc0XSo7oyi5gmxi24EiTGDON5tAI3dhDN0G8D44r3YxclgG22kB1nWoza65VY5j3j2viPhtYZenVadbM0K5WAFgQBy3mb4jpcUpLlkCBSzCXYgH4DoOWCOKuPDFJ2BgAaQPKO0c/XEqVe91/v5htvBHQzDCm+ukdDXBIEXkmB07xgepm8w4JFNvDSykEQwA5AmbbYPbXVVapKaZshO4BgjaBbAvEOPioxWbCRvt+2FKkrbfh4hHkYNSSlTRixL+9EwATeI/fAWYSlUXUKjF583r0jpiPhFFa+WRFJYqstVY7Xgf7Dthdn+F06NF2puxr3YkmQzdNO0HYRi5U1wq/IljzGuUoZehNVL1HMtJJAItsbA2xDWzlSpKpEE3Ejnzjf5TiLL5CnRoUg0vVYB3LE7m5ETAF4jDXJs9VRX8tMSdACz7pieUAxbCduW3t2HwrMy+XqU6ZVmRAOQG5N9v1xXKvHf6eszOmpCoipuJk/LBHGOPN4oRhOrY8jhZluFM5qUzVBmyqAPdNxI54HJWkugJVyEcT45WpoK1Ok5VxdtP4d56/TAjcbr0wlZqT6Zud4Bncbi5GGhqZhgdaaYtEi/pfbAPs5lM1Wp6mZEpo0SZJbSbgC0C0ScEY7nxx4hdDbKVKlVgNLIHFywIED1532xNnMwlBTTTyjrMyepnnbCrjnH2VyDMjYja9hflfBud4ZTWmviN4lSASTtPYcsTwnX1YNAWQovUqprVJALajFuRHW+Ggop46kySJ0xETHPt+uAciosapggyBO47kfljM1R8dgEUjQysShAt0k22nCjWF1ANfOBa66zEglSOZHL5ThPxv2gVK9PW58NiZI3EcvQkjAvtqieHCuUZSGAJ35frilwzkaiW+uOrT01Pl4sSTZbeLe0K00nKv7zXWSRfci9sVyozVG1usk79MR0sqoNxHz/AHwVSpxtb446IRUeCqPV8vlGrpq8W5HlAEmANzcAXxLna1NaX3hACmAiwAAOexwLlS7I5ZlpLIXUou8AGwta+55+mNZen4au+nxZjQxXYc7GbzzxyJ0sLpz/AIZ0M89xIvTDBlVXHlESWB2J7HET6TRX7oxpALxHqRtb0tiNMstRWLafKIZiTvHuqAeWOMxxhVVtelmJheYCgDlipT5cngSXRIBzZytkCMxW+ssZnrYgfTBnDlp1kmii/dG9RiZ1DpH7RjeUyqZWmwBRWc6ogmJjyzyHYWF8dZc0UoEmxck6FsATubczvjOKp5a47JUU3awdVFo1GLuAPCI0kRJYXktvhNn6GtwaR3N9R279/TGsnwx3Ws7VQqTCrBJtJknYbx8Mb4dkqtNlq1vDFIXUSZbvEWGInunW5KuRqlwyTh2Vp0vENc+NEaVZYF5mRJDDpjtqQzVRRpM8wkLI7nkO4vjbcVWrXRXAbW0KpPYmbchvgx87RybVHU2YBewMmIvYGfywRd9lG+w3a8zluEZfKqXeigA2Eyo5yRtM8yMIuNcQ8aCmlCTGr1nlzOD6NZs4zU1KmVJaTYDaT+3PEVbgK06lMBgAp95REWvbvtOHqN6nw8CjS55AeCcGzBPhCopRQW1NIIHSOeFfF/ZKo2ZUGqIqNDlZAAA5DnYc8WjifEFRGalqLKvNpkC8euBBkK/3VZlUafPoZvMZECwtzNicEXtlceerKt9zKwo5GmadA1GDQCZ1EnsPU7DEnAq1Vq7EU2VUX3qilRLevO3riZhUcU80tNCVMqCQpIIImPynE1PM1qmWL6CskkAkAkbe78CMLmW52HShfxrOywSoxBYwpW5vby2vhpxHigoKtBBoVVAAO579ycVrh/HdOapuaZ0KSBUI2Ygj4TtjftjnHIR2VlZagZCVPK/xFhbDi3XW38wpNjXiHBqoRy2kahISfMLfIGe+F9XhhoquZpo+qPMJJJBtOnqO3fDLO0Mw1MVH0hyJ8PVf5xE4F1nw7EyBsfqMZuot4+4kCZjijOfDYMjkSAwI+OM4Rw/MvUekKi+GfPN92N4jvf44Z1cghCNUfWy3gbXHzOAqlR0dWo0jLwk3AEmZ6AdcNfFXNjCf+hVUVhUqUmDSD7wEdNjgWvwDVSCitU8UC9wb9Np0/HA/FamZpXdQRNyGmB1jBdfjn9PSLge8QCefYD57d8VhSrbX3FmuTnJcJZkSpVaADOgbkXFz0m8dsEyzhxlVXWIkTA6eb4TiTh9ZKlIM7OGa4U209oj44NylVYKUkhgJYjnP4ie8c8EUt1P/AETYm9peC0HpgOCrcnkzPziO2PNUpm/ODj1GoKdV3o1yY0ghZib9Re0DbFK9o+H06LjwjKG2kmY9DEx646/0+p/578IcQNR2gjp/NsToQCCG+HTANNhHOZ6T+eJcqYNoImYbb688dSiWekio1c6kVBRSNV4vawEXJF+X1w1HGwqanWXYmJFgo20jGZzSURmZKd1bQq7i1jtuMI+OePnJanr8rBdQFhP0MAzGPOdxxF5fq/CjJZ54Ncb44dI0rdnA0qNybbDnthifZZPI2aM6QSKaMRc/3MOXYc+eNZ40KC6aSK7IP8RxLEi8ydrjlthbVr1qlNKoUsHEi9vQn9pxCqLv4pL6Dy0qwgurqqZymKaNUQyWHTSLSZ90mB/zgvjWdf8Aw3SNVkVQJJiwWPxdsA+z2QzdKk9RyoNTlq5Amw5RfrgzJ1x4a1qmrWSSq7ERKyfqI6YcsKnjq30Dl4J81Uq/d09Bpg6UC2gf90E+pnHdfg6VCKZrMdIgsQIgWsPoL4Gz3DKxpl/EVC48gaZvzMC3XE54RT8qpVZ6pEa5gG17dOeKpu219X+BWuj+gNxfKUAF8AKlSnGggCLdTvfYnvhTXyGYapSp6FZXYFyraoAueQtbfBVbgdVWh6qFeZpzPpfb1vhnleFjKB4rMzMoABAOntPPE7XJ7pJYHaSpME4jxNcm5ApBPEAWVUXI2Hl33xX+M8bIpORq1D/KeosbYtVLIo6B6jnWGlQIsRIkyOc/XC9Mi1Ws1LUoUqWLnYrtt1nliZJyp18rGmkC0KNKrlQCTrZbsDsew2j13wTQ4dmXoh6jU0aPKGY/AmAYB6YOFBcrlwtNQyKIZyt26k7/AO2B8gwru5diEVRtaSZtO0AL9cDgr21f2Q7xYfwvUmVSnp8SoF85sRPSdowTw7i1OnQ8w84lSCLiCQBftHrhVV4lpCUqc+Z9MzzbYk46zvDKSVFNSqXVRdbgT1kGYjli4zfxL/CJRXDIRxama2qADvFvgSI6/ljrMZStmlqSBouJYwG9P36+mE/GWy7K70UVHAJDKd4HPrMY59nM9mq2VEI8LPmsA1+UkTG2JSbt8rwxkrhDFMrmXp66igEWjWt45i+2I+EVqTrWZ1nzaIbsINvXC/I8eqPWNBUqFhusXnnbkO+BszlXXOKrl6SP5n7kdDtJtiVDN1XnwD8R7wKrl0SoD52VoAczAgEAfP1xFTzHiVWVCEUCYJ2ubD5YVcW9mlarTGULBnaHGo3sSWknlF/XDKrwQ02pozCJuwNx29DtgnHCrK+gYJ8wFakaZLPUKkMRykEWA5Yky+XoU6NLSCXAB1MTMxzE29ItiZs4tN/uklmhbXJgmI+Z+uB857ONmHmo70dIM6SJafmLde+LhbdJ/bCE/Ekq5016RY0n03GoDpaV5/EYIaiuXo6FdixA1MTuQOmwHbEdWs1MU6CeYWQG3Tn8t8JPaP2fzdOXWojr/ZeR6SL9Yxok5N1z3ZOCrcb441QaL61Y3B6SD88JPM25JPfEzZckyd+c2mcF5SkJEkgf5eXxx3acY6caiXXUhpAgbiegmfngylR5yB2bf98SuqoZFTVP+X9ZxBSkmSfod/53xpHImz0P2lo1qlHxKNFpERpG49Ofwx1wOvVr5NYOhUGk6pEsPei17nfBfCuI/wBUpqtUIpgwOpI5DoBgbimbhQtLUQX90CSSx5RvJOPLkkou07fybJVsX5HglWsj+NWWmoYiYliPWYk/lhhWpVPCSll9VUIoUKAAQAIneI+OIeKZSrSpL5Zc3ZNYmTb02jnhhQ4h/TUtEgubuRyPQHoOvrjJdpKl1NG+qyC8T4nUpqgqqaY0gQSN42kEjfBmeFFF8ONRAuxJmdzBmwvthNW9oFLjVoffysARsbwbWwFwupmM29Q06dkN3LAKOxJ59gCcNXK9it+PYTws4H2Sz39XXqKzaBTiee+wUd8A8XyNXIEV1d3pg+dXA1ANaRHSdiMTcB4f/SVateoQahA2MrN7j0AgT1OBM/xHxn0O3+JIveB3+GG3GNWrbEk28cD3hnC2q0xVqPoRhqH9xHI32nliPiT03ZVQnUTElrfHoMc5+vUqAJRDVABBiAAAIFyQALdcV7+jram1/ddLhvqDHyOInSVRWO41fLYwpZF6Oal3WpQYkmLEaV29GjcYJz/E3rK3hoSQDpVFk/TCbI8IzGZoMCwpiYDMTeDyjlbfDXhWcOUy3gsVNUklyDvcxHaI+uKcaVvC/kfXGWT8Z4wW001kQANMXHaMF089mKyBTSKDTsylRHxH5YQcN4jGb8fw2KimyirpOnVIO+22oT3wXnOPOTJMDEudZk3np4Bt7E1eulBUpsilgASzQSSNyD2PSMJ+KHMFtQpOaZA8+kwJw1o8PWv4VYupFN9YUgmbG0/I7HbGcQ9q9bldWkgxp5/74dKrlfgg8jz/ADnD6lEKwLvS5tpMCOp2jFo4V7ZA0EQELpEEG0YnPHiPI6lBEQwiR+2GGR4MBQIFBQl4mLjrB/XGu/eqyn3E33IvZ72mpFqxBBeFExuLz8JwNxHMCuzISDcEiYgTyjY4I4RwrKrly3hrrctOoXFyNPURG2N8C4Jl0FRzLAuYWTaAJvMm+JlHiKfrxFfWjpa9AmaahKqAqCJt63viSnwta+XDVnYM94RhaDa8GdsRZKvRou5AE1DuYnaIn0GNrUFStTRCEViZ9ACZA6z+eDcnXDfYKoB4HwKuM4T4oanTWQx3OqRsPxD+b4btTqVK/hsxAIJ8Qco3/wDK+37Yj4pllok1KLtqCwVJs3PpY98UnNe27FTplXkR8/2t8cX7OU2kl51wLd4j72wptSTXRqMdBDENE2O4IA57jphJV+0Co8ahy5c8Kc17SVKqlW/FY+mAaYHTHVDQW1qa+g0rymEUc7LSREkm2JjWJ3JvzwMKY/5x1E8vrjekiyZ6huJxPRQGCJ/nxwOq87D1x3l3vjRENFw9k2/9Ig/zN+eLFwIf+qHZSR9P3xmMx5et+/8AMzX7YPmPNW815YAzeb4tfEcmjMAUUgTAKgjGYzFfpeJeYanxLyKAMjTGergU0AAWAFFt9rYc5JdOXIXyjxGsLc+2MxmJn8UvI06IQ56qfES5vM332xWHqn+rFz70b9sZjMc/6fh+TN0ei8FY/wBM5n8X6DCTi7fdt6HGYzGcv/Jl1Y5yjEZenFvKPyxTPa5z41G+4M/6hjMZjqj+7Hy/Ai/e1iAUlUABdPujbbpip8NyVNuGFmRC0NcqCbTzxmMxa+OXyJj8KO+AufAW5wy9g6YObzjEAsNABi4mdj8BjMZjLR/cl66j1eAH7Sx92p//ACD8mxaNZ8Jbn3cZjMbdPr+CewB7L0w2YzWoAwEiRMSt/nhWVC1Myq2AqbCwuom2MxmI1P2QXxCPiV/BnnWUHHpueQBQAAABsMaxmDQ/bCXQ89z9Uy1z88UQC+MxmNv0XEi1yd0hiQLfGYzHa+S2dovmx06iNuWMxmK6kIlY+U+v6YhpMZ3xmMxUeAZ//9k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86" name="AutoShape 34" descr="data:image/jpeg;base64,/9j/4AAQSkZJRgABAQAAAQABAAD/2wCEAAkGBhQSERUUExQVFRUWGSAaGRcYGR0eHxwgHR0cHB8dHRwgHiYgHxwjHBgcHy8gIycpLCwsHSAxNTAqNSYrLCkBCQoKDgwOGg8PGi8kHyUsKiwsLCwsLCosLCwsKSwsLCwwLCwtKS8sLCwsLCwsLCosLCwsLCwsLCwsLCwsLCwsLP/AABEIANIA8AMBIgACEQEDEQH/xAAbAAACAgMBAAAAAAAAAAAAAAAEBQMGAAECB//EAEEQAAIBAgQEAwUHAgUDAwUAAAECEQMhAAQSMQVBUWETInEGMoGRoQcjQrHB0fAUUjNikuHxFXKCJEPCFhdjorL/xAAZAQADAQEBAAAAAAAAAAAAAAAAAQIDBAX/xAAuEQACAgEDAgMHBQEBAAAAAAAAAQIRIQMSMUFRYXHwEyIygZGhwQQzsdHh8UL/2gAMAwEAAhEDEQA/APMawwMwwVWGB2XG5ceCIjGoxNToFiAASTsBiw8N+z7N1tBFIqrGJa0dzN49MBVpFYjG2pkWNseiZf7JX8perTUT5hMmBuRFvngxPsgBJLZmPRCTH+rCtBuPLtON6cevU/syyS7vWY7che/QduuDl+z/AIeoUFGY9SxE3i8d8G5BufY8U8PElPKMdgT8Me5r7P5FSHGWpzI5m0DsY2wfRr0EkrQpKTaQov69dsLegtnh3D/ZbMVv8Ok5jcxb/m2GCfZ5nGUstF4HIiG+Cm5+GPZqnH4MCB/B+/0OBsx7Uaee25v3/bEvUQVI8qy/2X51/wD2ovHmMfH05YZ0/sdzHOpTW/M4uVf2oi5b+ftP5YWZj2oB2J9d+XL4nEPWSK2SYtofY1bz5hA08hIj5i+Df/tHlgBOYf8A0j98CZr2iYldwJmY5A3BtbGv+vlTJbkLERHMzfE+3H7GQefsryW3j1J2/DgbN/ZRl4inmPNFtQt9MQPxtpk6SBE/Ke/PrgheKknmOXX022uZ2we3F7J9yv5n7LczPkelUEbhoPyOFfEvYDNUZJp6lAnUpBHp649BpcS6MJ6G8HlO0YIHFGEAntb+RtjRay6oNsjxV8uQYIg44K49xqGi96lKm1tyoNvWPjhXmPY/JVNqekkW0k/ltilOLFbXJ5DGNRj0LP8A2YiCaNYG9lYR9R+2KjxT2cr5e9SmQP7hcfMYsakLMZjIxmEUZjYxrG8MRsYKyY8677jb172wMMTUt8BDCKww09mPZps3VidFNYNSodlE/VjyGFlTF+9k1I4XW0RLVb33hQQBF8TJ0rIjnAYeO5LIsFoUrr/7jKCxP/cYI+Qxun7fazzvax7ESe9xjzzidFlbzTe98AiuRjCpTV2dvs4I9Qp+1geSCuxtcG7D9Df4YYj2iB6gcojqe/rPrjybL8SI/n85YKo5skwDPa43+n8OIe+JXsovhnodX2hQSdTC/T8rG1jiOv7VAEQ1tvzHOLSRfFVo8FrVBLEKN7kn8pj1P746pcIJJ+88qxLQbTsInc7jkevLGbnIFpQHr+1Fx5gYN49B2NpBGIf/AKo7Eaec779/X6YXUuABpAq+fpAIt+IHmneJB5YHfgD8mBHOxEHof32OJ3MvZAYVuPAzBPeZn3jzIPbbAlbjBAs/IzPLtgd+BV7+UtH9rT9Oe3LvgGvl6ibqy+oj9MTyWoRD8xxskReOV8AHiJG0/P8AnTArKf5OIvDxSgupoopBn9cf4cFZbiJ1WJnr8R9MKSmJaRvhuKrAOI/pZ9eZAnte5Mifh1xhzq7jUL+v1vG/XCmBzjt9cdmh678r8/ny54ghxQzr56DGoMPiBa3fbHeX444cwTew2Np6W5DCZxbfbl9bYiDna0fz5m+GkTsRa8pxQkkuXYcwRbkbyIHSBhrRzjNJBBnY/TkTzBn0xVOFa5BhjzGm5t25EQOU4t2TzCEQSpIsfXkSSJ5RZeeNI+JhqRS4CgxEfvvI73741rlSHAIbdSOvKDY4gqcRo094Frbi+53At69MRU80tQeUmDy97ebc5b42GL3VwYuIg457EpUl8udJiSh2J/ynl8cUjMZVkJV1KkWIIx6o6uBJEHaB17bGB6YAz+Wp5hdFceZR5WFv+fjjSOsrqQtrXB5rGN4sKex1QuBKBSbea59Bvgb2kr0y606QGmkNGoADURubC9+uN00+BCkYmo4hGJ6WGSwhxi9fZvU1LXpzusoO43P/AO2KNUxa/syrRnAJ95WAG/Kf/jhPgziPM9lVfUjpqgxcEXOxnT36xY4pXEvZ7TdCSZAg9T8P5tj1nN8Ouxg+7ItIERsNMTfFJ4qkPUABhbyF7t2udhF4xyScoZR2Qd4KE1AjcEYY8KUhwQL+o3+Nv+O+GmbyYJINr9JidhO1zfEGSp1KTnQqtp5HtJsRttgervVG8aRY6et1VQp1sYURczzHUATMd9pGDBwYxYjTBYtvaw1GxgubAAXmTM4F4TnRWmwI0aQhF11G5WOcDpedicWLLZwUl1NeSpM3gsNKBp8vhqLiTFzc7DJZM5NoUpwRlOknzGNIkkFj7oUjoBy3uBJ8uNrwu+ktuSEbYEC7sRc7SIF92W6suHS0gF1LJQgmN/IbPUWfxO0AA72DbahlOgACGgSOciAptT66gQCT7wKn8YBYpE7mA56hSooGJYA2F7rMRccmEEMDsBcyCpFCjaCN4iwsRe3bta4I2BxlbIiqrrUNz8JBJtawJuTylQQBqIMvCqJ8JUJGpfKSeUGNv/H+bGHyV0FlbhSs6+RGU3i1oADAmOVjJ30PtOCcz7JZYMAyLcSIEfO45yJ6DbDY5VQYFl1A7/3eRvjp1X56t4tiWuFAps0zI7f3De0b/wDOC0h23wVJPZPL+dTTuBKwWvcgGBc+43LniKj7F0qqsyUmQDZmcid4IW/JeZF8WxXCCowBUFbnpd7/ADO/c4XZniwCwpu7QovB32sdgT8sZS1YrqaxUxLV+z5QmpKrGwMEC8jl/DvgXM+xFcAlCr3IgEg2nlHP9cWnLcZDoVQCae8zvsB1G2F9DimYJRl0qNjTYssQNyT5TJvAPTE+2j2KqXcovEuE1qRiojJyuDHz64BC7ev+/wAMenivUeWXw6pXzFXZoB/tANuZwpyzZeuIfLw8w+lQNJO3mA93bnhrXVXRWSrZKsqxBInoSNu15/LEmd4ydMTqg2kDtYRt12nDw8Gy9OFVWzFQ7gCSNz7o2HczgapwDwwPDpoWIOouQQt5tI3AIn03xa1kydqvJWctlatcwisb78hbmdhYfTFgyFU03OWpAnSPvGkqWYbweSA26nDOnQajSVKUO0y0gDaILcoFvKZ+uFvDa+vM1ibLCi+5ggXPUxJONvaKSpESyaq53wahRj4h2B35ch8cdpX1KSSTHfrB/XCmrdmaIgzPbt6kY1RzkKwnl5RvvsPXGbXYnaOqdYCm9xe2oxaRBPW4tbrhdxDheWWkQSuoLurEkHvyjtGFzPUdSfw7R9cRpl/KQeY5/T+RjfTk44siWmqE+CKG49cQ6YxNR3x3o45E7jFk+zlJz9HpJB/0nFeZcWX7PmUZ6hJ2LN8dDWH7/thSWDOJ6hxhpU6RO82B2EnnzHytiiZrKEydPOJgXuAYuQbsb4tXFPaejsAah/tUajJJIG9gNz1xTa+eqEFSsQNyAIuGB5/iG/fHBqSR26cWBZuhE25gDboD07b4WqSsEeu5HX9v1wTXFQ76RbSRE9AP/wCRHpgGolXqD8P5/DjBHSkG8MrlH1d/oeX1xcy2sGfdvc7iVAvAuukG8TAO8Rii8MV2bz2VeeLblOIU0U623tHw5fG/rgctryKcb4Gfs9lWpO2osUBEU2uVYWsTchQdtptc6SWOc8y6zCpO17n+63MgRb/KPwjFWz3GHfQtJipX8QmCLQASYtt3nAuSGZ0uz6yh95BMx1B/brjN6ra90fs1yyzniK6ydRMi8KeX5D/bHbZpABMibm43M3G1r7HFeos8sRSGhBOhjpZhE2Ue8ReCR88c0qxhmfU1NgT4dORA5kyIYf8AbtjBym+paih4/FHLaNfiIdmWLHpewte+N5rP30qhJ0ybrAHUtO/rfCrJ5jMKJemQIEaAkGdiwBItHQG9ziOvWrHxAzUygEsQfM1pIWCSekm0fLGbXRl9cGs/QLHU2s2HkpbETzN5PKw5YhThdVjAqeCixpV2kkRBEgxNzHPriKlxk1iQEpooW5YG45hTBgxz9IwwTMK1AsFos8QqlhsNgs3mLySMCi1hjbolp0NVOaJeksksKkEMerBiDFu+2OsqGp0w1WVpqT51MgXsQNR/IYBzWepCrTpVlVyxBlCAADMiRJYdyZtyw2y1SmFinpeknljUOd7hpkjeY9MXs7ktkdHLLUAqJ5tZiW1Q2wLmSBqgW5YH4jmSHcvCCmBBI0s0bqIN5B97vGJa1RECClpXUfKxVrTzAiGveLdsRHK0tIpuPGqAk6SCZJG4FtK/ycJJcACcG0VS9alT0EnSb25EmGb44mZmJdFVzR0ncgMWHMcypne/ITgcGtV8tZXSnA0pSIm3VTJ5bRiDP5wUiVZi9R7AswIUC8ERAieWNEqlaE84B/EHhEFxTDXZBIc9JZgTHYA/njfDqBWm5MLJG/a/8/LALujS0KYPvAyPS4g25d8bo1tZgg2Nh/P0xvBbSZK0c180AWvJIs5Hf+D52wFl3iPL8W+sDa364YVsuJ8148oEbTe3OeXW4kjbEXheX0MHn+XP02tjXoRaOMwhAJLTH8kcuuAadYT263w0gxBtuCDcbRf6X9OmBaeRRVuu/Xc7RHfBFqsk2C53IaqYqKw7rzHfvOAKaYPzFfy2Pb1wGgx3acm4mEtNBBGJMrXNNgymGGxxspjWjHeoHAmeley2YSvRLBVDajqWOv0Nv5yxNnsoC0MJOnv67dLHkMVz7PM8Urmkdqi99xcfSR8cX3NZIAEsIEgkfCTYQJgcyd8efrQ2yo6YSsoOeo9REiBtv2M9JGFjC0/z+Tb4Yecd4hTp6gvn8xuB5SBaDEc/ocVpuK+I2mlS3PMzuefzI/4x57jfB2xeMk+Xpqaii95sD0H13wdUKo5WoFZWW2qfiDNwe98EcP4ecu6f1DDzyAqj42PfD2nl0dGYGFEqJJnuP+Zxyzn7xqmVHK5gFqSIlMwDJN72EEtMbcsGNlT5qiE0tJAK7qIsTZp7/wDOHGVy+WpVFAVBC+Ui5PaOZ7xzwdXySqGDL7xkKOu8kDnOE5p5GK8sqEEqlJiosymCecDVMYnqqKgRnYrF0SxvGxK7rHKPjgjNcL8UK5VqUAHoW7EHceuI2yZqqGSvGg72idivXbCbp0LxBG4VLs4Dty0f4YXrB2I7Da+MrMpjUEqFTCUtiB0lRpY9j2tifOZerUUqsKojzTLekT+eDHyn3YQWCEe9zIg2HXAniwtiFuHV6iVVbQifhTUUvvPSexsMC1lDLT0vS8ZYHMKI5TZTHcTbfFizGU8RtS6XABVtY6xcdx+uFdHgtMAsKao8kqx1MCRzANo/XFKSXr/SrAstUrK5Z6fi1IJVidl2MENYz3npgallxUQVGU0wW8zu5Mwbyu8HYED1OCs0Mxur6nWCKaqTB+UAxgDLvXesddNap0kkNpIW+5kgTyE40jlf6UFZjOVfE1sFKGFp+RlV5PIiBK9DOD81xs+KoR6bSIM6kAjmZJkDtftgb+p8BBUqVGaw0011KqnpqBvHQRGEmZytPwwVeKlQz5tkBvGomZ+HbDjFMXIRSDVmqEe/qALq3kCneAYLE9Jxz/SIlVlNQ1LCV0zNwYbsIkkHt3xDl6Pi1PDQLSCCWZQxmOfOST2GGWcyzAqq+HRDgBipJY8/N3xbqLoAXP5xndRSQN+HUVOkE/5TKi2J8jk3BhlOobmLG/16chiDgv8AihTrZU2Ye7O/mPzgHFgfihUgbdRy3vIInlvHPfrtFJIxm2nSAquUqMfdZYETG4gzcXEDoPjtjipwuoNIYhLCAQZIkWCiYF9u1zjuv7RMVKwDvbYGY2BB5Tz/ADwkzmZqVSdR/wB4/W5tgwSk2MMxm6VM+WXeNyLTuLSBt+fPCvPZsuu89P56fliKlR7/AA5j/aO+CM1Tt8j8P997ThYTKpIVZgz6745p41Xa9uWNq2O2KaiZyaGxTbbb9MbSjiYKAo9B+WIalXHrqksnjq2S5bMeFUVpIgi47X+u2L/xLi65tl0MppsvI3mBIiZ5xtjz3hnBquaqeHSUu0T2AHMk2Aw7yPsBW8OpVqVFoimYBMnUd7FbQOuPM/VOMuXR2aNroF8V4QGnSBsLWv3HPmOnyjEfsz7MmG8WkyhjK1SDEDaD1nFl/wClF8ulRnQM6CxBvO5np35+mNcbp1YSjl6i1DZJawHe1sePquvdXXxO+BPwzgLJ77mpVEwVsEBtfoevyGNUsiDNPyvUuxdtoBt16j1xJSpMjVFrOGZohaRmTfmRMCdh1xrhgqUWK1KbrTd/8QgA6Qs6eo80idjOOeraVUacI1X8KoZp0RUKWY9CLwT1544zKIGUkE6yLXJWegGCa1R2QCihWmWuQLdyeZjHGdDUaAjQSQWMe83Qx6cpwm7y+PXAIF4pRJpsxqOt4UFdo3J7coxqlTiWrU2DKLKNr/iIHTviQ1FeiPH87myqCQAI7G5747zGbVFWsViQd5iBzE9YnEurbGhfm67BFpimwZyYBWNRJtHKNvrg+oalOqpWmGhdLaSIWeZ2G4jB3hNoDGC1QzqP4V/nTtiDLZEKtUKS4JBljtaIA+Z+OKUWhYYuoL4niMyssGLc5AMyOWDM5T8N1REsB1A+N8F0cp9wvmBE+a8c7j1j0vgHiVaHWqKZcz5VDTJ2uJi29+mB+7Fd8DWSOswVaYqI7GqRqETvygdBgPOZZEqgeEiqbEQot0nneMHUvHNQPVPhjcAXN9gALDffCfO8EqO7eNVKANKMIP8AqHW8RbEOT8sjoyvR1VkCjSlODoA8vwiwg32xBU9jgapruwgmVUXHqQfnvhnkMylCiytU1VDJ1EASOXM7YBVmFSnrLQfeRQSIjcGLCYk4qOq44TuxUSUOFossEAE+ZFXntcCdX0GIG4Sa1SqqFqSaRqtBJ7bcptthlxHP06AdqfmJub3MdPhjaZsNlVapCMw80b+s+l8Xu5dioWvw7Ug8LTTSi3uf3QJueRPUycC5aktZZvBOkgTuLwfMBIIIG+2Oc9VoABaDvTDsuskE2NtTA7etsafLJkvMlVmUkSDEzPvDb5Y20tVJ1IicXRma4JrEXMjUY5fIb7c+sDAC+zpJAaAWFhYbRf3hNj0m2LflPMAQCRcyL+nM/Lt8Mc1WAYXIJLWk38s2AI9efXvjupHPvZWX4D4aBhEnuvNdvd6j64VcRSJmO1we9r2F/TFu4ldTLdCYn+7tPIC2KbxPYgemxH7X+GMnyawt8iJlxJTGOlGJqFKTjs3lPSQ1pUmcqiglmgADmTAAxd/Zv2FNDMq2Y8OoFQtoHmg2iZGm0zzEjFl4VwqmAtVKYDFAA5GpydIBInYb3x1UqyoptU0+bzA7meci3Yb4y1/1zkqiqOXT/TpPITSylGnmNQCh6i6TAA7gQLbjnON5gS2kLoABOpxYAdF279cA5CorVG8PSoW/iPJIi0CTvive0vtDpchyxBMAjaPXljzJazavnODsjpK8DOifEzB8Ylx5fDCfi3kHoABy5HfHVXiqpUFNiKaMx8qQJIGwI5zAx1Rr0g6FabLTIu/mMiJMsbCYj44hSjQzFdWdCqUzrXTYal2E8z/DjHql4+Jp4h1LLrQbx31K5kIhFlncybyRb0wu4hm6z0vHZkEyVSZlVJv0Exaca41xtalZEqyaTzqibAX35TYA98DZ/JtWenSoUyqLcodQHhjkSQdzgbUltjx0/LwJKssc5fOtTy8qdauJBEAdSF5kSSfngN3ZcvrqUgCby0FtPIxJItePpjdOE1LWVfKAtJFa0GZsIuP1xwmTqVKr1K/lohRF4ZptHYW3/wCcDt4Xb6dwpLPpkjVMwaLVSE+8jQSYbT8oUH8sD8UztcVaYaizFwAAo1Lte9rR1AtgtGomkdTEhSERNR8oAESZkn1xzl8y1c1XqMUWmQAR+KeQ6C0HCw8X9/uPgnWqugioG1AaQs7CByG8/phJw3M16OZcFGNMiFOm8sRYjftIH54N4XUpNmzV16fBUjTvdvXtftiDP55mrIAzqNQbxNM6QJ35X2+OC1h9fWRVyjrNLVOZprUJSkQxcyDcXAHQnacQ53LLrSqr1EpqfNFweW8Wvz2xutwJqyVXepqpzCEGGa3Pe4OO+JVKop0wGRj5U0KSQJIXpfe4/PCafb+PX0KRO9I1abMasKPKhFzYbnYD+bYVZbhuql95WDkyCoEbHrM8vrgypwylkgrTq8M6nUMSDNrg2MG/LbE3tMxZAwOphDAKY+E8xyOCUVXiCZNwfg9LWtQU9DFDJJkAdIJMfDpiHP1FarpFSNQNzHLHPtFXfwz4brrgQqQANpAJsRHWMLc37LsMtq1q1cjUD0PQN9OmKk9+F0JS7jVcoGKpChKenSNIIJnaO/XnJxzXpCpmNNWmEFKHDRY7iByntyt2wuynF6dOmqGTWAGo3LBvh9Mc+z3Ea+YLuYTQYYNMz0jlvgV+YMK4nxCgVKONxGoixB6H9MVqtTy+aijSXw6g90yRtzMzI+uH2fzdWorA0w9MSGEj5qJwJkeFUXy4quxSpBI0mNH874ISS95sTIUoHh+jxKq1EkgQLrINj1BMX5YaLmCQrBvxRzIuLbFrRf8AXbCjiGSo1MtIZ61QixJ2PYCB85wNwbWg8N1JZCp8w235Ttym++xx3aWqp9cmM4dSXivEm0iRbYWBkypkgGQNztv6YrdemXXULHVsNz+uC8/XZyd2j3ovYdOdvyxw2ScVabUIJYTpLbdd+WG5UzSKpAFPLGb26zh1k+GhQJPoQP3jGjnR4jeOoVxG374JpZxSVA8zcwLYPaSZoeplfu6SLU0+VQANrqJLHfCyrmadFjLs6EQ3KTy2vGDGo1Hoq3kRAqgDrCi9gd++OMjUWjQgNL1DMiCQOQkY5Z5l2Mo4RI7L4aFzNMKIppIi1tTfz1wJU9mFD69JZyQRT1yFi95/KYGCstXZaSuxSCWIWLnlJPwFoxlatmGWmpAU1GvBE3NiR0AvGFa5rJWe4QM21YeCygPBLXlQoMWjtHzxFlciho+DqCU6KaZgajbeT/L4F46hyqOaAd3YANzMTeABbvvtjZ4SrUmqU3bYKzMxhiLmE2Hqb4puXD9euoklVoEyvA9DLVpuz6SARUgB+6wIF+Rn1wbxTiTU1dVqBmJkx6bA4mqZt6alnW2gaJiw6xythVRz6NdqWtYkOB5QZ2JFj6HGUnS2xwWlbthfs9UqFXqnRpgBbamBO9+QjviDN5OpVp6tRBMkBQTYSJPab/DE9LMVKv3Sr4akay8QGvAUQLnaIxhq1MqhoAM7OSZUE9yD0i9tsFXFJ3X58hXT8fwQ/wBHRzNJ0pvoSmoDPHm1xc8vNInC3/pMIUyhdngWdgQY58oNzhrVqKtNaSyXPmMW8zXIgbnlJknEPBsnVpmqDpp6oYuTLREaQOV5MbYXxOvr/XgPg7qZVgqgIopowkMQGe4LMY3J743mGasuvyaT7qt+ITBEDkdsacijTd64Zr+UmQI6kb7/AAwJk+OpmKug62CjX5OUER5hYXwqt0xjdMoXOh00f200IHrMbAYH4kaQVQyqWUiI2UjaIjpjnQ9VzVSp4SpKtbUWJHu3Nt7n0wMvBxUo6mYu4N1Q2WOp5nt+eK3OrivmLzI6fHlrVvuxSDUzcHbpyFzvGOnynjuWqaQq73s08rb444Lw/LU0LeGrV3ciNN7m1u+OeIcRqAjL+CwsSIEc+u0/HEuuW76h5E75CjRbWYLEWSfIP/Hr62thVX4ulWvTTVoBmdMXGkm3QzGF/F7FXNVxBAdGiY2MYJbP0qx8KRcTbcdCOhxEpZwseuSqMy3EWoNVRRUqp72uJPcGN4jptGJMlQpVENYVXU1IJUERAECZG8d8ENxJdS0UHmPu6R/OQxJlvZ+klFqNUKqx70DU87kxsRio5z/wTwK8jwnTUqTWqNRIlTzJMz5oi0cuuDaCF5RioWkRpLrOq07WneJx1ms3TWmKFFbooOxMgHc+sHE9LMvmagWppVQQZncb+Ub8ovHxxLpv0gAKNXLtUdqyoKqWABgEQDqgRM99sVni2c05hvCM61WJMwJ2Bnri9VMtRWtNLSraYZuw6dPhjjhFHVWqk01IUAByBeZMCfrjfTlUqJfBTU4bVy7eJWAZGsSrSRPXniQcOp+KjKppkDmbN233w6z2ay6VHSoCD0kxfoNowPl6a1NKSyuLqzggGOfQ2xEtSTdhQq4hwwV6jFDAUQ0zuO/TAK8LZVk6oH4uXz2+OLfk8m3iVEaJIkFT5SNp9Z3wj4tmK2XXwXVCjAgML26EdYxrpT1H7q4BPoXHhHEGPhUazkItPVK84ix6HzDEy56nRlqQIMMJJJ96/P8ATEXCcpTrVWZUMpSClZhAWi7d4Fh8Yx1wnI1qPjBEYtPvkggLyVWJtebb7dsZyUuV/GfkCaIOGcco1KpFQ6iEJC33kC463Nv2w74PWRi7kwZCod9NjMfCMdhqcinoNVmg1D1je/8AaNr464hxEU6UmmFvCiPKo/K+HFKKu+P58xSe7FcmeGUBVagd6hBFrxGxv8cC5mqKdGKrEsTspss9SN9sQZKiDGYZnLNOlF2jbUbTfl88cZfI06qVjWY6J0gA3NgTPSJAwm20q/4h4QZUylStTWr4ijUoKoAT5eU4iy2WGlAiVClOFY7CBuIsOu2IjnGVDTy9JhTABkbQLASfynEGRerXpyKjKpkU6ZBJJBMkiRAn8icFp/Cn59/qNJrkNzfFKjzUVSEU2IHTkOp7DGsu7A065DNqEgGLzYGJsJM3wPwzK5issV4pLRAWZDBj/lg/Ez1xNl69GiQKtQ1ABpTUIvfeN+2D3ruX3YscImralreJTQVHUFZWBpm0yTHa97nEWa4foK1KtaCGDaV5xyYkbdgMNMunh63ddG0KLSb3MdOmK7n18ZgQwCqwYgsZYA3Cm++18GoqS7+shF2yfMV1zNUJ5pb3gPMSOdj+ZwNxBGyvkoozioQAqgFrA7Ry39MQcQ9pVAarSQKV8o0LeJuCQP5GH/D8s9OmKzwzukhf7ZvvzMW7YUVu/L4G3VfwC5BV8ICqH8SoZKT7g22HOACSccisgbwqKnSW1Mqm5P4jJPQXODMoWFM1ZX70WESbbX5emFKcFNFqlQ1StR1I8Pkt533vExywSwlWP6/0FTI81UpHNJpXwqi+7BkmxEHcEXxLmMlXfUHhSLyWBjuP4MLeCZXWxr1X0vSZlVQZvsSTHPljWaztWq1RVMFCJYg6dpAn5Yyb933ufsVQVkKOio7afFcgAHR7oHziSd+fwwG+SXxmapRUtUhVO55/I9+2+M4FXzjJVinKhoZlIF1sQJN4w+8GlSCszaniYOwJ7dR1xVSSSePXQXDFtHJf01NdQIYMdJ1TEyB8Y64U53J5rMUiwhoqQVWQYB3kj0JHTD2txwtU+7TUQtlAk3tI+PPBdCs1Nj4rwrCYHXlP+2CO3dfQHaFFbI0Ms+skyAPEg2Nrb85MYNplXpFqYprTuNrk84O845oZimMyXJ/DABGxn3r7GLYF4hQzGYqDw4WmredpF5j3RzMYdXw+ReYs4dwerSdmY+KGEggzA6EGL+k4jepXoACj5qdRrhjdSbR/28u2Dc9Xoo4pqagIPM3J/nTEuTyVLwyasl3Mx5hHTmL2BPfCt7rY/MD4hlXUoai06qggkRJBNrTuNsOqGWVqU1FVSGlQdxGBeE5K9VqjCoswi7kDvyJxLU4QWcuzOlPT/hiJnrcWt0w1ETaZqjTTWKpILKGWBYXi/rb64U5ygmcqEa1Tw95EnpESOmOzwzxSgpmoKSsdTc7TaTffexxE9HJ5ZiWBcud2Mkc4/wB8XBuufLAuGXOtq/p1ZCKWtVhQnvQIBYiLn44lQMqU6TKZbdmkAEiT6RH0xzUR30PULImkGxGqwEQOU9SMb4fxFWL1A+lV8oBOozv+X540bTl64JSpHOW4elFGK1WJZxcixgiFHQdevwxmeK1tVMFnczPTvbbT64A497UEA6/KsWtuO2IPY9ndHeurIjgENYFwPqLxfEfFiKwVTirfJYMrXall18WooY7lRMntf3RthajU2Da5eozBVUEjp5oH4jMfDC7iZLVKYpMFUtpOokwLmRzPp3wFneHjL1Vr03qO8wy2M6hpBUAbgmwxLm59q47jUUh7xKs9NFSQYAQqtz0E2iSenM4xMoaDL4Sy7SpAqSQX3N7b9OuMznGnVhSpgIAYAi55XncnEuay1OmQS/3oIby+7PSOmJtW6f8AnkPzFPEspm6bFU01FbZVJnVzmwi3Pa3LDdtFUikEVQgDEkCV0wZneZ774jFc0XSo7oyi5gmxi24EiTGDON5tAI3dhDN0G8D44r3YxclgG22kB1nWoza65VY5j3j2viPhtYZenVadbM0K5WAFgQBy3mb4jpcUpLlkCBSzCXYgH4DoOWCOKuPDFJ2BgAaQPKO0c/XEqVe91/v5htvBHQzDCm+ukdDXBIEXkmB07xgepm8w4JFNvDSykEQwA5AmbbYPbXVVapKaZshO4BgjaBbAvEOPioxWbCRvt+2FKkrbfh4hHkYNSSlTRixL+9EwATeI/fAWYSlUXUKjF583r0jpiPhFFa+WRFJYqstVY7Xgf7Dthdn+F06NF2puxr3YkmQzdNO0HYRi5U1wq/IljzGuUoZehNVL1HMtJJAItsbA2xDWzlSpKpEE3Ejnzjf5TiLL5CnRoUg0vVYB3LE7m5ETAF4jDXJs9VRX8tMSdACz7pieUAxbCduW3t2HwrMy+XqU6ZVmRAOQG5N9v1xXKvHf6eszOmpCoipuJk/LBHGOPN4oRhOrY8jhZluFM5qUzVBmyqAPdNxI54HJWkugJVyEcT45WpoK1Ok5VxdtP4d56/TAjcbr0wlZqT6Zud4Bncbi5GGhqZhgdaaYtEi/pfbAPs5lM1Wp6mZEpo0SZJbSbgC0C0ScEY7nxx4hdDbKVKlVgNLIHFywIED1532xNnMwlBTTTyjrMyepnnbCrjnH2VyDMjYja9hflfBud4ZTWmviN4lSASTtPYcsTwnX1YNAWQovUqprVJALajFuRHW+Ggop46kySJ0xETHPt+uAciosapggyBO47kfljM1R8dgEUjQysShAt0k22nCjWF1ANfOBa66zEglSOZHL5ThPxv2gVK9PW58NiZI3EcvQkjAvtqieHCuUZSGAJ35frilwzkaiW+uOrT01Pl4sSTZbeLe0K00nKv7zXWSRfci9sVyozVG1usk79MR0sqoNxHz/AHwVSpxtb446IRUeCqPV8vlGrpq8W5HlAEmANzcAXxLna1NaX3hACmAiwAAOexwLlS7I5ZlpLIXUou8AGwta+55+mNZen4au+nxZjQxXYc7GbzzxyJ0sLpz/AIZ0M89xIvTDBlVXHlESWB2J7HET6TRX7oxpALxHqRtb0tiNMstRWLafKIZiTvHuqAeWOMxxhVVtelmJheYCgDlipT5cngSXRIBzZytkCMxW+ssZnrYgfTBnDlp1kmii/dG9RiZ1DpH7RjeUyqZWmwBRWc6ogmJjyzyHYWF8dZc0UoEmxck6FsATubczvjOKp5a47JUU3awdVFo1GLuAPCI0kRJYXktvhNn6GtwaR3N9R279/TGsnwx3Ws7VQqTCrBJtJknYbx8Mb4dkqtNlq1vDFIXUSZbvEWGInunW5KuRqlwyTh2Vp0vENc+NEaVZYF5mRJDDpjtqQzVRRpM8wkLI7nkO4vjbcVWrXRXAbW0KpPYmbchvgx87RybVHU2YBewMmIvYGfywRd9lG+w3a8zluEZfKqXeigA2Eyo5yRtM8yMIuNcQ8aCmlCTGr1nlzOD6NZs4zU1KmVJaTYDaT+3PEVbgK06lMBgAp95REWvbvtOHqN6nw8CjS55AeCcGzBPhCopRQW1NIIHSOeFfF/ZKo2ZUGqIqNDlZAAA5DnYc8WjifEFRGalqLKvNpkC8euBBkK/3VZlUafPoZvMZECwtzNicEXtlceerKt9zKwo5GmadA1GDQCZ1EnsPU7DEnAq1Vq7EU2VUX3qilRLevO3riZhUcU80tNCVMqCQpIIImPynE1PM1qmWL6CskkAkAkbe78CMLmW52HShfxrOywSoxBYwpW5vby2vhpxHigoKtBBoVVAAO579ycVrh/HdOapuaZ0KSBUI2Ygj4TtjftjnHIR2VlZagZCVPK/xFhbDi3XW38wpNjXiHBqoRy2kahISfMLfIGe+F9XhhoquZpo+qPMJJJBtOnqO3fDLO0Mw1MVH0hyJ8PVf5xE4F1nw7EyBsfqMZuot4+4kCZjijOfDYMjkSAwI+OM4Rw/MvUekKi+GfPN92N4jvf44Z1cghCNUfWy3gbXHzOAqlR0dWo0jLwk3AEmZ6AdcNfFXNjCf+hVUVhUqUmDSD7wEdNjgWvwDVSCitU8UC9wb9Np0/HA/FamZpXdQRNyGmB1jBdfjn9PSLge8QCefYD57d8VhSrbX3FmuTnJcJZkSpVaADOgbkXFz0m8dsEyzhxlVXWIkTA6eb4TiTh9ZKlIM7OGa4U209oj44NylVYKUkhgJYjnP4ie8c8EUt1P/AETYm9peC0HpgOCrcnkzPziO2PNUpm/ODj1GoKdV3o1yY0ghZib9Re0DbFK9o+H06LjwjKG2kmY9DEx646/0+p/578IcQNR2gjp/NsToQCCG+HTANNhHOZ6T+eJcqYNoImYbb688dSiWekio1c6kVBRSNV4vawEXJF+X1w1HGwqanWXYmJFgo20jGZzSURmZKd1bQq7i1jtuMI+OePnJanr8rBdQFhP0MAzGPOdxxF5fq/CjJZ54Ncb44dI0rdnA0qNybbDnthifZZPI2aM6QSKaMRc/3MOXYc+eNZ40KC6aSK7IP8RxLEi8ydrjlthbVr1qlNKoUsHEi9vQn9pxCqLv4pL6Dy0qwgurqqZymKaNUQyWHTSLSZ90mB/zgvjWdf8Aw3SNVkVQJJiwWPxdsA+z2QzdKk9RyoNTlq5Amw5RfrgzJ1x4a1qmrWSSq7ERKyfqI6YcsKnjq30Dl4J81Uq/d09Bpg6UC2gf90E+pnHdfg6VCKZrMdIgsQIgWsPoL4Gz3DKxpl/EVC48gaZvzMC3XE54RT8qpVZ6pEa5gG17dOeKpu219X+BWuj+gNxfKUAF8AKlSnGggCLdTvfYnvhTXyGYapSp6FZXYFyraoAueQtbfBVbgdVWh6qFeZpzPpfb1vhnleFjKB4rMzMoABAOntPPE7XJ7pJYHaSpME4jxNcm5ApBPEAWVUXI2Hl33xX+M8bIpORq1D/KeosbYtVLIo6B6jnWGlQIsRIkyOc/XC9Mi1Ws1LUoUqWLnYrtt1nliZJyp18rGmkC0KNKrlQCTrZbsDsew2j13wTQ4dmXoh6jU0aPKGY/AmAYB6YOFBcrlwtNQyKIZyt26k7/AO2B8gwru5diEVRtaSZtO0AL9cDgr21f2Q7xYfwvUmVSnp8SoF85sRPSdowTw7i1OnQ8w84lSCLiCQBftHrhVV4lpCUqc+Z9MzzbYk46zvDKSVFNSqXVRdbgT1kGYjli4zfxL/CJRXDIRxama2qADvFvgSI6/ljrMZStmlqSBouJYwG9P36+mE/GWy7K70UVHAJDKd4HPrMY59nM9mq2VEI8LPmsA1+UkTG2JSbt8rwxkrhDFMrmXp66igEWjWt45i+2I+EVqTrWZ1nzaIbsINvXC/I8eqPWNBUqFhusXnnbkO+BszlXXOKrl6SP5n7kdDtJtiVDN1XnwD8R7wKrl0SoD52VoAczAgEAfP1xFTzHiVWVCEUCYJ2ubD5YVcW9mlarTGULBnaHGo3sSWknlF/XDKrwQ02pozCJuwNx29DtgnHCrK+gYJ8wFakaZLPUKkMRykEWA5Yky+XoU6NLSCXAB1MTMxzE29ItiZs4tN/uklmhbXJgmI+Z+uB857ONmHmo70dIM6SJafmLde+LhbdJ/bCE/Ekq5016RY0n03GoDpaV5/EYIaiuXo6FdixA1MTuQOmwHbEdWs1MU6CeYWQG3Tn8t8JPaP2fzdOXWojr/ZeR6SL9Yxok5N1z3ZOCrcb441QaL61Y3B6SD88JPM25JPfEzZckyd+c2mcF5SkJEkgf5eXxx3acY6caiXXUhpAgbiegmfngylR5yB2bf98SuqoZFTVP+X9ZxBSkmSfod/53xpHImz0P2lo1qlHxKNFpERpG49Ofwx1wOvVr5NYOhUGk6pEsPei17nfBfCuI/wBUpqtUIpgwOpI5DoBgbimbhQtLUQX90CSSx5RvJOPLkkou07fybJVsX5HglWsj+NWWmoYiYliPWYk/lhhWpVPCSll9VUIoUKAAQAIneI+OIeKZSrSpL5Zc3ZNYmTb02jnhhQ4h/TUtEgubuRyPQHoOvrjJdpKl1NG+qyC8T4nUpqgqqaY0gQSN42kEjfBmeFFF8ONRAuxJmdzBmwvthNW9oFLjVoffysARsbwbWwFwupmM29Q06dkN3LAKOxJ59gCcNXK9it+PYTws4H2Sz39XXqKzaBTiee+wUd8A8XyNXIEV1d3pg+dXA1ANaRHSdiMTcB4f/SVateoQahA2MrN7j0AgT1OBM/xHxn0O3+JIveB3+GG3GNWrbEk28cD3hnC2q0xVqPoRhqH9xHI32nliPiT03ZVQnUTElrfHoMc5+vUqAJRDVABBiAAAIFyQALdcV7+jram1/ddLhvqDHyOInSVRWO41fLYwpZF6Oal3WpQYkmLEaV29GjcYJz/E3rK3hoSQDpVFk/TCbI8IzGZoMCwpiYDMTeDyjlbfDXhWcOUy3gsVNUklyDvcxHaI+uKcaVvC/kfXGWT8Z4wW001kQANMXHaMF089mKyBTSKDTsylRHxH5YQcN4jGb8fw2KimyirpOnVIO+22oT3wXnOPOTJMDEudZk3np4Bt7E1eulBUpsilgASzQSSNyD2PSMJ+KHMFtQpOaZA8+kwJw1o8PWv4VYupFN9YUgmbG0/I7HbGcQ9q9bldWkgxp5/74dKrlfgg8jz/ADnD6lEKwLvS5tpMCOp2jFo4V7ZA0EQELpEEG0YnPHiPI6lBEQwiR+2GGR4MBQIFBQl4mLjrB/XGu/eqyn3E33IvZ72mpFqxBBeFExuLz8JwNxHMCuzISDcEiYgTyjY4I4RwrKrly3hrrctOoXFyNPURG2N8C4Jl0FRzLAuYWTaAJvMm+JlHiKfrxFfWjpa9AmaahKqAqCJt63viSnwta+XDVnYM94RhaDa8GdsRZKvRou5AE1DuYnaIn0GNrUFStTRCEViZ9ACZA6z+eDcnXDfYKoB4HwKuM4T4oanTWQx3OqRsPxD+b4btTqVK/hsxAIJ8Qco3/wDK+37Yj4pllok1KLtqCwVJs3PpY98UnNe27FTplXkR8/2t8cX7OU2kl51wLd4j72wptSTXRqMdBDENE2O4IA57jphJV+0Co8ahy5c8Kc17SVKqlW/FY+mAaYHTHVDQW1qa+g0rymEUc7LSREkm2JjWJ3JvzwMKY/5x1E8vrjekiyZ6huJxPRQGCJ/nxwOq87D1x3l3vjRENFw9k2/9Ig/zN+eLFwIf+qHZSR9P3xmMx5et+/8AMzX7YPmPNW815YAzeb4tfEcmjMAUUgTAKgjGYzFfpeJeYanxLyKAMjTGergU0AAWAFFt9rYc5JdOXIXyjxGsLc+2MxmJn8UvI06IQ56qfES5vM332xWHqn+rFz70b9sZjMc/6fh+TN0ei8FY/wBM5n8X6DCTi7fdt6HGYzGcv/Jl1Y5yjEZenFvKPyxTPa5z41G+4M/6hjMZjqj+7Hy/Ai/e1iAUlUABdPujbbpip8NyVNuGFmRC0NcqCbTzxmMxa+OXyJj8KO+AufAW5wy9g6YObzjEAsNABi4mdj8BjMZjLR/cl66j1eAH7Sx92p//ACD8mxaNZ8Jbn3cZjMbdPr+CewB7L0w2YzWoAwEiRMSt/nhWVC1Myq2AqbCwuom2MxmI1P2QXxCPiV/BnnWUHHpueQBQAAABsMaxmDQ/bCXQ89z9Uy1z88UQC+MxmNv0XEi1yd0hiQLfGYzHa+S2dovmx06iNuWMxmK6kIlY+U+v6YhpMZ3xmMxUeAZ//9k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88" name="AutoShape 36" descr="data:image/jpeg;base64,/9j/4AAQSkZJRgABAQAAAQABAAD/2wCEAAkGBhQSERUUExQVFRUWGSAaGRcYGR0eHxwgHR0cHB8dHRwgHiYgHxwjHBgcHy8gIycpLCwsHSAxNTAqNSYrLCkBCQoKDgwOGg8PGi8kHyUsKiwsLCwsLCosLCwsKSwsLCwwLCwtKS8sLCwsLCwsLCosLCwsLCwsLCwsLCwsLCwsLP/AABEIANIA8AMBIgACEQEDEQH/xAAbAAACAgMBAAAAAAAAAAAAAAAEBQMGAAECB//EAEEQAAIBAgQEAwUHAgUDAwUAAAECEQMhAAQSMQVBUWETInEGMoGRoQcjQrHB0fAUUjNikuHxFXKCJEPCFhdjorL/xAAZAQADAQEBAAAAAAAAAAAAAAAAAQIDBAX/xAAuEQACAgEDAgMHBQEBAAAAAAAAAQIRIQMSMUFRYXHwEyIygZGhwQQzsdHh8UL/2gAMAwEAAhEDEQA/APMawwMwwVWGB2XG5ceCIjGoxNToFiAASTsBiw8N+z7N1tBFIqrGJa0dzN49MBVpFYjG2pkWNseiZf7JX8perTUT5hMmBuRFvngxPsgBJLZmPRCTH+rCtBuPLtON6cevU/syyS7vWY7che/QduuDl+z/AIeoUFGY9SxE3i8d8G5BufY8U8PElPKMdgT8Me5r7P5FSHGWpzI5m0DsY2wfRr0EkrQpKTaQov69dsLegtnh3D/ZbMVv8Ok5jcxb/m2GCfZ5nGUstF4HIiG+Cm5+GPZqnH4MCB/B+/0OBsx7Uaee25v3/bEvUQVI8qy/2X51/wD2ovHmMfH05YZ0/sdzHOpTW/M4uVf2oi5b+ftP5YWZj2oB2J9d+XL4nEPWSK2SYtofY1bz5hA08hIj5i+Df/tHlgBOYf8A0j98CZr2iYldwJmY5A3BtbGv+vlTJbkLERHMzfE+3H7GQefsryW3j1J2/DgbN/ZRl4inmPNFtQt9MQPxtpk6SBE/Ke/PrgheKknmOXX022uZ2we3F7J9yv5n7LczPkelUEbhoPyOFfEvYDNUZJp6lAnUpBHp649BpcS6MJ6G8HlO0YIHFGEAntb+RtjRay6oNsjxV8uQYIg44K49xqGi96lKm1tyoNvWPjhXmPY/JVNqekkW0k/ltilOLFbXJ5DGNRj0LP8A2YiCaNYG9lYR9R+2KjxT2cr5e9SmQP7hcfMYsakLMZjIxmEUZjYxrG8MRsYKyY8677jb172wMMTUt8BDCKww09mPZps3VidFNYNSodlE/VjyGFlTF+9k1I4XW0RLVb33hQQBF8TJ0rIjnAYeO5LIsFoUrr/7jKCxP/cYI+Qxun7fazzvax7ESe9xjzzidFlbzTe98AiuRjCpTV2dvs4I9Qp+1geSCuxtcG7D9Df4YYj2iB6gcojqe/rPrjybL8SI/n85YKo5skwDPa43+n8OIe+JXsovhnodX2hQSdTC/T8rG1jiOv7VAEQ1tvzHOLSRfFVo8FrVBLEKN7kn8pj1P746pcIJJ+88qxLQbTsInc7jkevLGbnIFpQHr+1Fx5gYN49B2NpBGIf/AKo7Eaec779/X6YXUuABpAq+fpAIt+IHmneJB5YHfgD8mBHOxEHof32OJ3MvZAYVuPAzBPeZn3jzIPbbAlbjBAs/IzPLtgd+BV7+UtH9rT9Oe3LvgGvl6ibqy+oj9MTyWoRD8xxskReOV8AHiJG0/P8AnTArKf5OIvDxSgupoopBn9cf4cFZbiJ1WJnr8R9MKSmJaRvhuKrAOI/pZ9eZAnte5Mifh1xhzq7jUL+v1vG/XCmBzjt9cdmh678r8/ny54ghxQzr56DGoMPiBa3fbHeX444cwTew2Np6W5DCZxbfbl9bYiDna0fz5m+GkTsRa8pxQkkuXYcwRbkbyIHSBhrRzjNJBBnY/TkTzBn0xVOFa5BhjzGm5t25EQOU4t2TzCEQSpIsfXkSSJ5RZeeNI+JhqRS4CgxEfvvI73741rlSHAIbdSOvKDY4gqcRo094Frbi+53At69MRU80tQeUmDy97ebc5b42GL3VwYuIg457EpUl8udJiSh2J/ynl8cUjMZVkJV1KkWIIx6o6uBJEHaB17bGB6YAz+Wp5hdFceZR5WFv+fjjSOsrqQtrXB5rGN4sKex1QuBKBSbea59Bvgb2kr0y606QGmkNGoADURubC9+uN00+BCkYmo4hGJ6WGSwhxi9fZvU1LXpzusoO43P/AO2KNUxa/syrRnAJ95WAG/Kf/jhPgziPM9lVfUjpqgxcEXOxnT36xY4pXEvZ7TdCSZAg9T8P5tj1nN8Ouxg+7ItIERsNMTfFJ4qkPUABhbyF7t2udhF4xyScoZR2Qd4KE1AjcEYY8KUhwQL+o3+Nv+O+GmbyYJINr9JidhO1zfEGSp1KTnQqtp5HtJsRttgervVG8aRY6et1VQp1sYURczzHUATMd9pGDBwYxYjTBYtvaw1GxgubAAXmTM4F4TnRWmwI0aQhF11G5WOcDpedicWLLZwUl1NeSpM3gsNKBp8vhqLiTFzc7DJZM5NoUpwRlOknzGNIkkFj7oUjoBy3uBJ8uNrwu+ktuSEbYEC7sRc7SIF92W6suHS0gF1LJQgmN/IbPUWfxO0AA72DbahlOgACGgSOciAptT66gQCT7wKn8YBYpE7mA56hSooGJYA2F7rMRccmEEMDsBcyCpFCjaCN4iwsRe3bta4I2BxlbIiqrrUNz8JBJtawJuTylQQBqIMvCqJ8JUJGpfKSeUGNv/H+bGHyV0FlbhSs6+RGU3i1oADAmOVjJ30PtOCcz7JZYMAyLcSIEfO45yJ6DbDY5VQYFl1A7/3eRvjp1X56t4tiWuFAps0zI7f3De0b/wDOC0h23wVJPZPL+dTTuBKwWvcgGBc+43LniKj7F0qqsyUmQDZmcid4IW/JeZF8WxXCCowBUFbnpd7/ADO/c4XZniwCwpu7QovB32sdgT8sZS1YrqaxUxLV+z5QmpKrGwMEC8jl/DvgXM+xFcAlCr3IgEg2nlHP9cWnLcZDoVQCae8zvsB1G2F9DimYJRl0qNjTYssQNyT5TJvAPTE+2j2KqXcovEuE1qRiojJyuDHz64BC7ev+/wAMenivUeWXw6pXzFXZoB/tANuZwpyzZeuIfLw8w+lQNJO3mA93bnhrXVXRWSrZKsqxBInoSNu15/LEmd4ydMTqg2kDtYRt12nDw8Gy9OFVWzFQ7gCSNz7o2HczgapwDwwPDpoWIOouQQt5tI3AIn03xa1kydqvJWctlatcwisb78hbmdhYfTFgyFU03OWpAnSPvGkqWYbweSA26nDOnQajSVKUO0y0gDaILcoFvKZ+uFvDa+vM1ibLCi+5ggXPUxJONvaKSpESyaq53wahRj4h2B35ch8cdpX1KSSTHfrB/XCmrdmaIgzPbt6kY1RzkKwnl5RvvsPXGbXYnaOqdYCm9xe2oxaRBPW4tbrhdxDheWWkQSuoLurEkHvyjtGFzPUdSfw7R9cRpl/KQeY5/T+RjfTk44siWmqE+CKG49cQ6YxNR3x3o45E7jFk+zlJz9HpJB/0nFeZcWX7PmUZ6hJ2LN8dDWH7/thSWDOJ6hxhpU6RO82B2EnnzHytiiZrKEydPOJgXuAYuQbsb4tXFPaejsAah/tUajJJIG9gNz1xTa+eqEFSsQNyAIuGB5/iG/fHBqSR26cWBZuhE25gDboD07b4WqSsEeu5HX9v1wTXFQ76RbSRE9AP/wCRHpgGolXqD8P5/DjBHSkG8MrlH1d/oeX1xcy2sGfdvc7iVAvAuukG8TAO8Rii8MV2bz2VeeLblOIU0U623tHw5fG/rgctryKcb4Gfs9lWpO2osUBEU2uVYWsTchQdtptc6SWOc8y6zCpO17n+63MgRb/KPwjFWz3GHfQtJipX8QmCLQASYtt3nAuSGZ0uz6yh95BMx1B/brjN6ra90fs1yyzniK6ydRMi8KeX5D/bHbZpABMibm43M3G1r7HFeos8sRSGhBOhjpZhE2Ue8ReCR88c0qxhmfU1NgT4dORA5kyIYf8AbtjBym+paih4/FHLaNfiIdmWLHpewte+N5rP30qhJ0ybrAHUtO/rfCrJ5jMKJemQIEaAkGdiwBItHQG9ziOvWrHxAzUygEsQfM1pIWCSekm0fLGbXRl9cGs/QLHU2s2HkpbETzN5PKw5YhThdVjAqeCixpV2kkRBEgxNzHPriKlxk1iQEpooW5YG45hTBgxz9IwwTMK1AsFos8QqlhsNgs3mLySMCi1hjbolp0NVOaJeksksKkEMerBiDFu+2OsqGp0w1WVpqT51MgXsQNR/IYBzWepCrTpVlVyxBlCAADMiRJYdyZtyw2y1SmFinpeknljUOd7hpkjeY9MXs7ktkdHLLUAqJ5tZiW1Q2wLmSBqgW5YH4jmSHcvCCmBBI0s0bqIN5B97vGJa1RECClpXUfKxVrTzAiGveLdsRHK0tIpuPGqAk6SCZJG4FtK/ycJJcACcG0VS9alT0EnSb25EmGb44mZmJdFVzR0ncgMWHMcypne/ITgcGtV8tZXSnA0pSIm3VTJ5bRiDP5wUiVZi9R7AswIUC8ERAieWNEqlaE84B/EHhEFxTDXZBIc9JZgTHYA/njfDqBWm5MLJG/a/8/LALujS0KYPvAyPS4g25d8bo1tZgg2Nh/P0xvBbSZK0c180AWvJIs5Hf+D52wFl3iPL8W+sDa364YVsuJ8148oEbTe3OeXW4kjbEXheX0MHn+XP02tjXoRaOMwhAJLTH8kcuuAadYT263w0gxBtuCDcbRf6X9OmBaeRRVuu/Xc7RHfBFqsk2C53IaqYqKw7rzHfvOAKaYPzFfy2Pb1wGgx3acm4mEtNBBGJMrXNNgymGGxxspjWjHeoHAmeley2YSvRLBVDajqWOv0Nv5yxNnsoC0MJOnv67dLHkMVz7PM8Urmkdqi99xcfSR8cX3NZIAEsIEgkfCTYQJgcyd8efrQ2yo6YSsoOeo9REiBtv2M9JGFjC0/z+Tb4Yecd4hTp6gvn8xuB5SBaDEc/ocVpuK+I2mlS3PMzuefzI/4x57jfB2xeMk+Xpqaii95sD0H13wdUKo5WoFZWW2qfiDNwe98EcP4ecu6f1DDzyAqj42PfD2nl0dGYGFEqJJnuP+Zxyzn7xqmVHK5gFqSIlMwDJN72EEtMbcsGNlT5qiE0tJAK7qIsTZp7/wDOHGVy+WpVFAVBC+Ui5PaOZ7xzwdXySqGDL7xkKOu8kDnOE5p5GK8sqEEqlJiosymCecDVMYnqqKgRnYrF0SxvGxK7rHKPjgjNcL8UK5VqUAHoW7EHceuI2yZqqGSvGg72idivXbCbp0LxBG4VLs4Dty0f4YXrB2I7Da+MrMpjUEqFTCUtiB0lRpY9j2tifOZerUUqsKojzTLekT+eDHyn3YQWCEe9zIg2HXAniwtiFuHV6iVVbQifhTUUvvPSexsMC1lDLT0vS8ZYHMKI5TZTHcTbfFizGU8RtS6XABVtY6xcdx+uFdHgtMAsKao8kqx1MCRzANo/XFKSXr/SrAstUrK5Z6fi1IJVidl2MENYz3npgallxUQVGU0wW8zu5Mwbyu8HYED1OCs0Mxur6nWCKaqTB+UAxgDLvXesddNap0kkNpIW+5kgTyE40jlf6UFZjOVfE1sFKGFp+RlV5PIiBK9DOD81xs+KoR6bSIM6kAjmZJkDtftgb+p8BBUqVGaw0011KqnpqBvHQRGEmZytPwwVeKlQz5tkBvGomZ+HbDjFMXIRSDVmqEe/qALq3kCneAYLE9Jxz/SIlVlNQ1LCV0zNwYbsIkkHt3xDl6Pi1PDQLSCCWZQxmOfOST2GGWcyzAqq+HRDgBipJY8/N3xbqLoAXP5xndRSQN+HUVOkE/5TKi2J8jk3BhlOobmLG/16chiDgv8AihTrZU2Ye7O/mPzgHFgfihUgbdRy3vIInlvHPfrtFJIxm2nSAquUqMfdZYETG4gzcXEDoPjtjipwuoNIYhLCAQZIkWCiYF9u1zjuv7RMVKwDvbYGY2BB5Tz/ADwkzmZqVSdR/wB4/W5tgwSk2MMxm6VM+WXeNyLTuLSBt+fPCvPZsuu89P56fliKlR7/AA5j/aO+CM1Tt8j8P997ThYTKpIVZgz6745p41Xa9uWNq2O2KaiZyaGxTbbb9MbSjiYKAo9B+WIalXHrqksnjq2S5bMeFUVpIgi47X+u2L/xLi65tl0MppsvI3mBIiZ5xtjz3hnBquaqeHSUu0T2AHMk2Aw7yPsBW8OpVqVFoimYBMnUd7FbQOuPM/VOMuXR2aNroF8V4QGnSBsLWv3HPmOnyjEfsz7MmG8WkyhjK1SDEDaD1nFl/wClF8ulRnQM6CxBvO5np35+mNcbp1YSjl6i1DZJawHe1sePquvdXXxO+BPwzgLJ77mpVEwVsEBtfoevyGNUsiDNPyvUuxdtoBt16j1xJSpMjVFrOGZohaRmTfmRMCdh1xrhgqUWK1KbrTd/8QgA6Qs6eo80idjOOeraVUacI1X8KoZp0RUKWY9CLwT1544zKIGUkE6yLXJWegGCa1R2QCihWmWuQLdyeZjHGdDUaAjQSQWMe83Qx6cpwm7y+PXAIF4pRJpsxqOt4UFdo3J7coxqlTiWrU2DKLKNr/iIHTviQ1FeiPH87myqCQAI7G5747zGbVFWsViQd5iBzE9YnEurbGhfm67BFpimwZyYBWNRJtHKNvrg+oalOqpWmGhdLaSIWeZ2G4jB3hNoDGC1QzqP4V/nTtiDLZEKtUKS4JBljtaIA+Z+OKUWhYYuoL4niMyssGLc5AMyOWDM5T8N1REsB1A+N8F0cp9wvmBE+a8c7j1j0vgHiVaHWqKZcz5VDTJ2uJi29+mB+7Fd8DWSOswVaYqI7GqRqETvygdBgPOZZEqgeEiqbEQot0nneMHUvHNQPVPhjcAXN9gALDffCfO8EqO7eNVKANKMIP8AqHW8RbEOT8sjoyvR1VkCjSlODoA8vwiwg32xBU9jgapruwgmVUXHqQfnvhnkMylCiytU1VDJ1EASOXM7YBVmFSnrLQfeRQSIjcGLCYk4qOq44TuxUSUOFossEAE+ZFXntcCdX0GIG4Sa1SqqFqSaRqtBJ7bcptthlxHP06AdqfmJub3MdPhjaZsNlVapCMw80b+s+l8Xu5dioWvw7Ug8LTTSi3uf3QJueRPUycC5aktZZvBOkgTuLwfMBIIIG+2Oc9VoABaDvTDsuskE2NtTA7etsafLJkvMlVmUkSDEzPvDb5Y20tVJ1IicXRma4JrEXMjUY5fIb7c+sDAC+zpJAaAWFhYbRf3hNj0m2LflPMAQCRcyL+nM/Lt8Mc1WAYXIJLWk38s2AI9efXvjupHPvZWX4D4aBhEnuvNdvd6j64VcRSJmO1we9r2F/TFu4ldTLdCYn+7tPIC2KbxPYgemxH7X+GMnyawt8iJlxJTGOlGJqFKTjs3lPSQ1pUmcqiglmgADmTAAxd/Zv2FNDMq2Y8OoFQtoHmg2iZGm0zzEjFl4VwqmAtVKYDFAA5GpydIBInYb3x1UqyoptU0+bzA7meci3Yb4y1/1zkqiqOXT/TpPITSylGnmNQCh6i6TAA7gQLbjnON5gS2kLoABOpxYAdF279cA5CorVG8PSoW/iPJIi0CTvive0vtDpchyxBMAjaPXljzJazavnODsjpK8DOifEzB8Ylx5fDCfi3kHoABy5HfHVXiqpUFNiKaMx8qQJIGwI5zAx1Rr0g6FabLTIu/mMiJMsbCYj44hSjQzFdWdCqUzrXTYal2E8z/DjHql4+Jp4h1LLrQbx31K5kIhFlncybyRb0wu4hm6z0vHZkEyVSZlVJv0Exaca41xtalZEqyaTzqibAX35TYA98DZ/JtWenSoUyqLcodQHhjkSQdzgbUltjx0/LwJKssc5fOtTy8qdauJBEAdSF5kSSfngN3ZcvrqUgCby0FtPIxJItePpjdOE1LWVfKAtJFa0GZsIuP1xwmTqVKr1K/lohRF4ZptHYW3/wCcDt4Xb6dwpLPpkjVMwaLVSE+8jQSYbT8oUH8sD8UztcVaYaizFwAAo1Lte9rR1AtgtGomkdTEhSERNR8oAESZkn1xzl8y1c1XqMUWmQAR+KeQ6C0HCw8X9/uPgnWqugioG1AaQs7CByG8/phJw3M16OZcFGNMiFOm8sRYjftIH54N4XUpNmzV16fBUjTvdvXtftiDP55mrIAzqNQbxNM6QJ35X2+OC1h9fWRVyjrNLVOZprUJSkQxcyDcXAHQnacQ53LLrSqr1EpqfNFweW8Wvz2xutwJqyVXepqpzCEGGa3Pe4OO+JVKop0wGRj5U0KSQJIXpfe4/PCafb+PX0KRO9I1abMasKPKhFzYbnYD+bYVZbhuql95WDkyCoEbHrM8vrgypwylkgrTq8M6nUMSDNrg2MG/LbE3tMxZAwOphDAKY+E8xyOCUVXiCZNwfg9LWtQU9DFDJJkAdIJMfDpiHP1FarpFSNQNzHLHPtFXfwz4brrgQqQANpAJsRHWMLc37LsMtq1q1cjUD0PQN9OmKk9+F0JS7jVcoGKpChKenSNIIJnaO/XnJxzXpCpmNNWmEFKHDRY7iByntyt2wuynF6dOmqGTWAGo3LBvh9Mc+z3Ea+YLuYTQYYNMz0jlvgV+YMK4nxCgVKONxGoixB6H9MVqtTy+aijSXw6g90yRtzMzI+uH2fzdWorA0w9MSGEj5qJwJkeFUXy4quxSpBI0mNH874ISS95sTIUoHh+jxKq1EkgQLrINj1BMX5YaLmCQrBvxRzIuLbFrRf8AXbCjiGSo1MtIZ61QixJ2PYCB85wNwbWg8N1JZCp8w235Ttym++xx3aWqp9cmM4dSXivEm0iRbYWBkypkgGQNztv6YrdemXXULHVsNz+uC8/XZyd2j3ovYdOdvyxw2ScVabUIJYTpLbdd+WG5UzSKpAFPLGb26zh1k+GhQJPoQP3jGjnR4jeOoVxG374JpZxSVA8zcwLYPaSZoeplfu6SLU0+VQANrqJLHfCyrmadFjLs6EQ3KTy2vGDGo1Hoq3kRAqgDrCi9gd++OMjUWjQgNL1DMiCQOQkY5Z5l2Mo4RI7L4aFzNMKIppIi1tTfz1wJU9mFD69JZyQRT1yFi95/KYGCstXZaSuxSCWIWLnlJPwFoxlatmGWmpAU1GvBE3NiR0AvGFa5rJWe4QM21YeCygPBLXlQoMWjtHzxFlciho+DqCU6KaZgajbeT/L4F46hyqOaAd3YANzMTeABbvvtjZ4SrUmqU3bYKzMxhiLmE2Hqb4puXD9euoklVoEyvA9DLVpuz6SARUgB+6wIF+Rn1wbxTiTU1dVqBmJkx6bA4mqZt6alnW2gaJiw6xythVRz6NdqWtYkOB5QZ2JFj6HGUnS2xwWlbthfs9UqFXqnRpgBbamBO9+QjviDN5OpVp6tRBMkBQTYSJPab/DE9LMVKv3Sr4akay8QGvAUQLnaIxhq1MqhoAM7OSZUE9yD0i9tsFXFJ3X58hXT8fwQ/wBHRzNJ0pvoSmoDPHm1xc8vNInC3/pMIUyhdngWdgQY58oNzhrVqKtNaSyXPmMW8zXIgbnlJknEPBsnVpmqDpp6oYuTLREaQOV5MbYXxOvr/XgPg7qZVgqgIopowkMQGe4LMY3J743mGasuvyaT7qt+ITBEDkdsacijTd64Zr+UmQI6kb7/AAwJk+OpmKug62CjX5OUER5hYXwqt0xjdMoXOh00f200IHrMbAYH4kaQVQyqWUiI2UjaIjpjnQ9VzVSp4SpKtbUWJHu3Nt7n0wMvBxUo6mYu4N1Q2WOp5nt+eK3OrivmLzI6fHlrVvuxSDUzcHbpyFzvGOnynjuWqaQq73s08rb444Lw/LU0LeGrV3ciNN7m1u+OeIcRqAjL+CwsSIEc+u0/HEuuW76h5E75CjRbWYLEWSfIP/Hr62thVX4ulWvTTVoBmdMXGkm3QzGF/F7FXNVxBAdGiY2MYJbP0qx8KRcTbcdCOhxEpZwseuSqMy3EWoNVRRUqp72uJPcGN4jptGJMlQpVENYVXU1IJUERAECZG8d8ENxJdS0UHmPu6R/OQxJlvZ+klFqNUKqx70DU87kxsRio5z/wTwK8jwnTUqTWqNRIlTzJMz5oi0cuuDaCF5RioWkRpLrOq07WneJx1ms3TWmKFFbooOxMgHc+sHE9LMvmagWppVQQZncb+Ub8ovHxxLpv0gAKNXLtUdqyoKqWABgEQDqgRM99sVni2c05hvCM61WJMwJ2Bnri9VMtRWtNLSraYZuw6dPhjjhFHVWqk01IUAByBeZMCfrjfTlUqJfBTU4bVy7eJWAZGsSrSRPXniQcOp+KjKppkDmbN233w6z2ay6VHSoCD0kxfoNowPl6a1NKSyuLqzggGOfQ2xEtSTdhQq4hwwV6jFDAUQ0zuO/TAK8LZVk6oH4uXz2+OLfk8m3iVEaJIkFT5SNp9Z3wj4tmK2XXwXVCjAgML26EdYxrpT1H7q4BPoXHhHEGPhUazkItPVK84ix6HzDEy56nRlqQIMMJJJ96/P8ATEXCcpTrVWZUMpSClZhAWi7d4Fh8Yx1wnI1qPjBEYtPvkggLyVWJtebb7dsZyUuV/GfkCaIOGcco1KpFQ6iEJC33kC463Nv2w74PWRi7kwZCod9NjMfCMdhqcinoNVmg1D1je/8AaNr464hxEU6UmmFvCiPKo/K+HFKKu+P58xSe7FcmeGUBVagd6hBFrxGxv8cC5mqKdGKrEsTspss9SN9sQZKiDGYZnLNOlF2jbUbTfl88cZfI06qVjWY6J0gA3NgTPSJAwm20q/4h4QZUylStTWr4ijUoKoAT5eU4iy2WGlAiVClOFY7CBuIsOu2IjnGVDTy9JhTABkbQLASfynEGRerXpyKjKpkU6ZBJJBMkiRAn8icFp/Cn59/qNJrkNzfFKjzUVSEU2IHTkOp7DGsu7A065DNqEgGLzYGJsJM3wPwzK5issV4pLRAWZDBj/lg/Ez1xNl69GiQKtQ1ABpTUIvfeN+2D3ruX3YscImralreJTQVHUFZWBpm0yTHa97nEWa4foK1KtaCGDaV5xyYkbdgMNMunh63ddG0KLSb3MdOmK7n18ZgQwCqwYgsZYA3Cm++18GoqS7+shF2yfMV1zNUJ5pb3gPMSOdj+ZwNxBGyvkoozioQAqgFrA7Ry39MQcQ9pVAarSQKV8o0LeJuCQP5GH/D8s9OmKzwzukhf7ZvvzMW7YUVu/L4G3VfwC5BV8ICqH8SoZKT7g22HOACSccisgbwqKnSW1Mqm5P4jJPQXODMoWFM1ZX70WESbbX5emFKcFNFqlQ1StR1I8Pkt533vExywSwlWP6/0FTI81UpHNJpXwqi+7BkmxEHcEXxLmMlXfUHhSLyWBjuP4MLeCZXWxr1X0vSZlVQZvsSTHPljWaztWq1RVMFCJYg6dpAn5Yyb933ufsVQVkKOio7afFcgAHR7oHziSd+fwwG+SXxmapRUtUhVO55/I9+2+M4FXzjJVinKhoZlIF1sQJN4w+8GlSCszaniYOwJ7dR1xVSSSePXQXDFtHJf01NdQIYMdJ1TEyB8Y64U53J5rMUiwhoqQVWQYB3kj0JHTD2txwtU+7TUQtlAk3tI+PPBdCs1Nj4rwrCYHXlP+2CO3dfQHaFFbI0Ms+skyAPEg2Nrb85MYNplXpFqYprTuNrk84O845oZimMyXJ/DABGxn3r7GLYF4hQzGYqDw4WmredpF5j3RzMYdXw+ReYs4dwerSdmY+KGEggzA6EGL+k4jepXoACj5qdRrhjdSbR/28u2Dc9Xoo4pqagIPM3J/nTEuTyVLwyasl3Mx5hHTmL2BPfCt7rY/MD4hlXUoai06qggkRJBNrTuNsOqGWVqU1FVSGlQdxGBeE5K9VqjCoswi7kDvyJxLU4QWcuzOlPT/hiJnrcWt0w1ETaZqjTTWKpILKGWBYXi/rb64U5ygmcqEa1Tw95EnpESOmOzwzxSgpmoKSsdTc7TaTffexxE9HJ5ZiWBcud2Mkc4/wB8XBuufLAuGXOtq/p1ZCKWtVhQnvQIBYiLn44lQMqU6TKZbdmkAEiT6RH0xzUR30PULImkGxGqwEQOU9SMb4fxFWL1A+lV8oBOozv+X540bTl64JSpHOW4elFGK1WJZxcixgiFHQdevwxmeK1tVMFnczPTvbbT64A497UEA6/KsWtuO2IPY9ndHeurIjgENYFwPqLxfEfFiKwVTirfJYMrXall18WooY7lRMntf3RthajU2Da5eozBVUEjp5oH4jMfDC7iZLVKYpMFUtpOokwLmRzPp3wFneHjL1Vr03qO8wy2M6hpBUAbgmwxLm59q47jUUh7xKs9NFSQYAQqtz0E2iSenM4xMoaDL4Sy7SpAqSQX3N7b9OuMznGnVhSpgIAYAi55XncnEuay1OmQS/3oIby+7PSOmJtW6f8AnkPzFPEspm6bFU01FbZVJnVzmwi3Pa3LDdtFUikEVQgDEkCV0wZneZ774jFc0XSo7oyi5gmxi24EiTGDON5tAI3dhDN0G8D44r3YxclgG22kB1nWoza65VY5j3j2viPhtYZenVadbM0K5WAFgQBy3mb4jpcUpLlkCBSzCXYgH4DoOWCOKuPDFJ2BgAaQPKO0c/XEqVe91/v5htvBHQzDCm+ukdDXBIEXkmB07xgepm8w4JFNvDSykEQwA5AmbbYPbXVVapKaZshO4BgjaBbAvEOPioxWbCRvt+2FKkrbfh4hHkYNSSlTRixL+9EwATeI/fAWYSlUXUKjF583r0jpiPhFFa+WRFJYqstVY7Xgf7Dthdn+F06NF2puxr3YkmQzdNO0HYRi5U1wq/IljzGuUoZehNVL1HMtJJAItsbA2xDWzlSpKpEE3Ejnzjf5TiLL5CnRoUg0vVYB3LE7m5ETAF4jDXJs9VRX8tMSdACz7pieUAxbCduW3t2HwrMy+XqU6ZVmRAOQG5N9v1xXKvHf6eszOmpCoipuJk/LBHGOPN4oRhOrY8jhZluFM5qUzVBmyqAPdNxI54HJWkugJVyEcT45WpoK1Ok5VxdtP4d56/TAjcbr0wlZqT6Zud4Bncbi5GGhqZhgdaaYtEi/pfbAPs5lM1Wp6mZEpo0SZJbSbgC0C0ScEY7nxx4hdDbKVKlVgNLIHFywIED1532xNnMwlBTTTyjrMyepnnbCrjnH2VyDMjYja9hflfBud4ZTWmviN4lSASTtPYcsTwnX1YNAWQovUqprVJALajFuRHW+Ggop46kySJ0xETHPt+uAciosapggyBO47kfljM1R8dgEUjQysShAt0k22nCjWF1ANfOBa66zEglSOZHL5ThPxv2gVK9PW58NiZI3EcvQkjAvtqieHCuUZSGAJ35frilwzkaiW+uOrT01Pl4sSTZbeLe0K00nKv7zXWSRfci9sVyozVG1usk79MR0sqoNxHz/AHwVSpxtb446IRUeCqPV8vlGrpq8W5HlAEmANzcAXxLna1NaX3hACmAiwAAOexwLlS7I5ZlpLIXUou8AGwta+55+mNZen4au+nxZjQxXYc7GbzzxyJ0sLpz/AIZ0M89xIvTDBlVXHlESWB2J7HET6TRX7oxpALxHqRtb0tiNMstRWLafKIZiTvHuqAeWOMxxhVVtelmJheYCgDlipT5cngSXRIBzZytkCMxW+ssZnrYgfTBnDlp1kmii/dG9RiZ1DpH7RjeUyqZWmwBRWc6ogmJjyzyHYWF8dZc0UoEmxck6FsATubczvjOKp5a47JUU3awdVFo1GLuAPCI0kRJYXktvhNn6GtwaR3N9R279/TGsnwx3Ws7VQqTCrBJtJknYbx8Mb4dkqtNlq1vDFIXUSZbvEWGInunW5KuRqlwyTh2Vp0vENc+NEaVZYF5mRJDDpjtqQzVRRpM8wkLI7nkO4vjbcVWrXRXAbW0KpPYmbchvgx87RybVHU2YBewMmIvYGfywRd9lG+w3a8zluEZfKqXeigA2Eyo5yRtM8yMIuNcQ8aCmlCTGr1nlzOD6NZs4zU1KmVJaTYDaT+3PEVbgK06lMBgAp95REWvbvtOHqN6nw8CjS55AeCcGzBPhCopRQW1NIIHSOeFfF/ZKo2ZUGqIqNDlZAAA5DnYc8WjifEFRGalqLKvNpkC8euBBkK/3VZlUafPoZvMZECwtzNicEXtlceerKt9zKwo5GmadA1GDQCZ1EnsPU7DEnAq1Vq7EU2VUX3qilRLevO3riZhUcU80tNCVMqCQpIIImPynE1PM1qmWL6CskkAkAkbe78CMLmW52HShfxrOywSoxBYwpW5vby2vhpxHigoKtBBoVVAAO579ycVrh/HdOapuaZ0KSBUI2Ygj4TtjftjnHIR2VlZagZCVPK/xFhbDi3XW38wpNjXiHBqoRy2kahISfMLfIGe+F9XhhoquZpo+qPMJJJBtOnqO3fDLO0Mw1MVH0hyJ8PVf5xE4F1nw7EyBsfqMZuot4+4kCZjijOfDYMjkSAwI+OM4Rw/MvUekKi+GfPN92N4jvf44Z1cghCNUfWy3gbXHzOAqlR0dWo0jLwk3AEmZ6AdcNfFXNjCf+hVUVhUqUmDSD7wEdNjgWvwDVSCitU8UC9wb9Np0/HA/FamZpXdQRNyGmB1jBdfjn9PSLge8QCefYD57d8VhSrbX3FmuTnJcJZkSpVaADOgbkXFz0m8dsEyzhxlVXWIkTA6eb4TiTh9ZKlIM7OGa4U209oj44NylVYKUkhgJYjnP4ie8c8EUt1P/AETYm9peC0HpgOCrcnkzPziO2PNUpm/ODj1GoKdV3o1yY0ghZib9Re0DbFK9o+H06LjwjKG2kmY9DEx646/0+p/578IcQNR2gjp/NsToQCCG+HTANNhHOZ6T+eJcqYNoImYbb688dSiWekio1c6kVBRSNV4vawEXJF+X1w1HGwqanWXYmJFgo20jGZzSURmZKd1bQq7i1jtuMI+OePnJanr8rBdQFhP0MAzGPOdxxF5fq/CjJZ54Ncb44dI0rdnA0qNybbDnthifZZPI2aM6QSKaMRc/3MOXYc+eNZ40KC6aSK7IP8RxLEi8ydrjlthbVr1qlNKoUsHEi9vQn9pxCqLv4pL6Dy0qwgurqqZymKaNUQyWHTSLSZ90mB/zgvjWdf8Aw3SNVkVQJJiwWPxdsA+z2QzdKk9RyoNTlq5Amw5RfrgzJ1x4a1qmrWSSq7ERKyfqI6YcsKnjq30Dl4J81Uq/d09Bpg6UC2gf90E+pnHdfg6VCKZrMdIgsQIgWsPoL4Gz3DKxpl/EVC48gaZvzMC3XE54RT8qpVZ6pEa5gG17dOeKpu219X+BWuj+gNxfKUAF8AKlSnGggCLdTvfYnvhTXyGYapSp6FZXYFyraoAueQtbfBVbgdVWh6qFeZpzPpfb1vhnleFjKB4rMzMoABAOntPPE7XJ7pJYHaSpME4jxNcm5ApBPEAWVUXI2Hl33xX+M8bIpORq1D/KeosbYtVLIo6B6jnWGlQIsRIkyOc/XC9Mi1Ws1LUoUqWLnYrtt1nliZJyp18rGmkC0KNKrlQCTrZbsDsew2j13wTQ4dmXoh6jU0aPKGY/AmAYB6YOFBcrlwtNQyKIZyt26k7/AO2B8gwru5diEVRtaSZtO0AL9cDgr21f2Q7xYfwvUmVSnp8SoF85sRPSdowTw7i1OnQ8w84lSCLiCQBftHrhVV4lpCUqc+Z9MzzbYk46zvDKSVFNSqXVRdbgT1kGYjli4zfxL/CJRXDIRxama2qADvFvgSI6/ljrMZStmlqSBouJYwG9P36+mE/GWy7K70UVHAJDKd4HPrMY59nM9mq2VEI8LPmsA1+UkTG2JSbt8rwxkrhDFMrmXp66igEWjWt45i+2I+EVqTrWZ1nzaIbsINvXC/I8eqPWNBUqFhusXnnbkO+BszlXXOKrl6SP5n7kdDtJtiVDN1XnwD8R7wKrl0SoD52VoAczAgEAfP1xFTzHiVWVCEUCYJ2ubD5YVcW9mlarTGULBnaHGo3sSWknlF/XDKrwQ02pozCJuwNx29DtgnHCrK+gYJ8wFakaZLPUKkMRykEWA5Yky+XoU6NLSCXAB1MTMxzE29ItiZs4tN/uklmhbXJgmI+Z+uB857ONmHmo70dIM6SJafmLde+LhbdJ/bCE/Ekq5016RY0n03GoDpaV5/EYIaiuXo6FdixA1MTuQOmwHbEdWs1MU6CeYWQG3Tn8t8JPaP2fzdOXWojr/ZeR6SL9Yxok5N1z3ZOCrcb441QaL61Y3B6SD88JPM25JPfEzZckyd+c2mcF5SkJEkgf5eXxx3acY6caiXXUhpAgbiegmfngylR5yB2bf98SuqoZFTVP+X9ZxBSkmSfod/53xpHImz0P2lo1qlHxKNFpERpG49Ofwx1wOvVr5NYOhUGk6pEsPei17nfBfCuI/wBUpqtUIpgwOpI5DoBgbimbhQtLUQX90CSSx5RvJOPLkkou07fybJVsX5HglWsj+NWWmoYiYliPWYk/lhhWpVPCSll9VUIoUKAAQAIneI+OIeKZSrSpL5Zc3ZNYmTb02jnhhQ4h/TUtEgubuRyPQHoOvrjJdpKl1NG+qyC8T4nUpqgqqaY0gQSN42kEjfBmeFFF8ONRAuxJmdzBmwvthNW9oFLjVoffysARsbwbWwFwupmM29Q06dkN3LAKOxJ59gCcNXK9it+PYTws4H2Sz39XXqKzaBTiee+wUd8A8XyNXIEV1d3pg+dXA1ANaRHSdiMTcB4f/SVateoQahA2MrN7j0AgT1OBM/xHxn0O3+JIveB3+GG3GNWrbEk28cD3hnC2q0xVqPoRhqH9xHI32nliPiT03ZVQnUTElrfHoMc5+vUqAJRDVABBiAAAIFyQALdcV7+jram1/ddLhvqDHyOInSVRWO41fLYwpZF6Oal3WpQYkmLEaV29GjcYJz/E3rK3hoSQDpVFk/TCbI8IzGZoMCwpiYDMTeDyjlbfDXhWcOUy3gsVNUklyDvcxHaI+uKcaVvC/kfXGWT8Z4wW001kQANMXHaMF089mKyBTSKDTsylRHxH5YQcN4jGb8fw2KimyirpOnVIO+22oT3wXnOPOTJMDEudZk3np4Bt7E1eulBUpsilgASzQSSNyD2PSMJ+KHMFtQpOaZA8+kwJw1o8PWv4VYupFN9YUgmbG0/I7HbGcQ9q9bldWkgxp5/74dKrlfgg8jz/ADnD6lEKwLvS5tpMCOp2jFo4V7ZA0EQELpEEG0YnPHiPI6lBEQwiR+2GGR4MBQIFBQl4mLjrB/XGu/eqyn3E33IvZ72mpFqxBBeFExuLz8JwNxHMCuzISDcEiYgTyjY4I4RwrKrly3hrrctOoXFyNPURG2N8C4Jl0FRzLAuYWTaAJvMm+JlHiKfrxFfWjpa9AmaahKqAqCJt63viSnwta+XDVnYM94RhaDa8GdsRZKvRou5AE1DuYnaIn0GNrUFStTRCEViZ9ACZA6z+eDcnXDfYKoB4HwKuM4T4oanTWQx3OqRsPxD+b4btTqVK/hsxAIJ8Qco3/wDK+37Yj4pllok1KLtqCwVJs3PpY98UnNe27FTplXkR8/2t8cX7OU2kl51wLd4j72wptSTXRqMdBDENE2O4IA57jphJV+0Co8ahy5c8Kc17SVKqlW/FY+mAaYHTHVDQW1qa+g0rymEUc7LSREkm2JjWJ3JvzwMKY/5x1E8vrjekiyZ6huJxPRQGCJ/nxwOq87D1x3l3vjRENFw9k2/9Ig/zN+eLFwIf+qHZSR9P3xmMx5et+/8AMzX7YPmPNW815YAzeb4tfEcmjMAUUgTAKgjGYzFfpeJeYanxLyKAMjTGergU0AAWAFFt9rYc5JdOXIXyjxGsLc+2MxmJn8UvI06IQ56qfES5vM332xWHqn+rFz70b9sZjMc/6fh+TN0ei8FY/wBM5n8X6DCTi7fdt6HGYzGcv/Jl1Y5yjEZenFvKPyxTPa5z41G+4M/6hjMZjqj+7Hy/Ai/e1iAUlUABdPujbbpip8NyVNuGFmRC0NcqCbTzxmMxa+OXyJj8KO+AufAW5wy9g6YObzjEAsNABi4mdj8BjMZjLR/cl66j1eAH7Sx92p//ACD8mxaNZ8Jbn3cZjMbdPr+CewB7L0w2YzWoAwEiRMSt/nhWVC1Myq2AqbCwuom2MxmI1P2QXxCPiV/BnnWUHHpueQBQAAABsMaxmDQ/bCXQ89z9Uy1z88UQC+MxmNv0XEi1yd0hiQLfGYzHa+S2dovmx06iNuWMxmK6kIlY+U+v6YhpMZ3xmMxUeAZ//9k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90" name="AutoShape 38" descr="data:image/jpeg;base64,/9j/4AAQSkZJRgABAQAAAQABAAD/2wCEAAkGBhMSERUUExMWFRUWGSEaGRgXGB8dIBofHB8aHR8fIB4cHCYgHx0jHBwcHy8gJicpLCwsHB4xNTAqNSYrLCkBCQoKDgwOGg8PGiwkHyQpNCwsLCwsLCwsLCwsLCwsLCwsLCwsLCwsLCwsLCwsLCwsLCwsLCwsLCwsLCwsKSwsLP/AABEIALoBDwMBIgACEQEDEQH/xAAcAAADAQEBAQEBAAAAAAAAAAAEBQYDBwIBAAj/xAA/EAACAgAEBAQDBgQFAwQDAAABAgMRAAQSIQUGMUETIlFhMnGBBxRCkaGxI1LB8DNictHhFRbxJEOiwlOCkv/EABgBAAMBAQAAAAAAAAAAAAAAAAECAwAE/8QAKhEAAgICAgIBAwQCAwAAAAAAAAECERIhAzEiQVETMnFCYYGRUqEEcvH/2gAMAwEAAhEDEQA/APHEcsE/guk0iSiyXPQbEEMp/bGORkdC58GkWqksOK9vSr77HphvGsnRZ0VALC0Do+V7af0wDxWdUC+Jct7amjpdvQqdJwrXsqLmyTEskkqNE/wm2vfsdNUwwXlISrKkK+IqboxCkL2NA7i+vfpj2vEZSuyPoraTy6R6ADavpgAZdQ5LZkaXGwWw/TcCvQ74T8DI98Yz0gcJK+q/RaUD3Pb0u+uAI2fTpNhTt5SNRB7DrWNmzYh31sifhDEu7t7WD1H5dsLM5nUIcyMaNUqk3v6kdATthJd2h0FJDIxEGVXoN99TKp9Wr8wDjxlOFZhM/AuYhZFFsPKFRqF7Abf1xT/ZxxCFItVAFib+YNAb7jbthvztxEyxI0aFtEqvqXooHxEnp8Nj6jCPk04rs1MpeFzqF36VjHK51QZF2JJFYM4XlUaIUBRF/TExxnNDJS6tOoSPQBPw923+VUPfCR45RoyknZ84nyo2bzQYlERFF7As+917VV3+WGnEY54IyyANQ3C7H8j1wq4tzV92zhs0klBSfUbVgnO/aBCCA97i7A/TEnNZY+ylPsVw8onPSiXMu4CrQRTV3uSx/ph3/wBttl4z93ZjpHlVzYau1ncH0wo5e56gZ5EDfC5onoQd7B/T6YssvmnnjYxAEC6JOxPzw6x69gbf8HPzDmM9H4oVkaNrjUHow66j0J7Vgfh3MeZbMrlJ4HiYnzlulDex88dI4XEscYSSlPcdt/3wu5q5PmzKq8DrHIjWC90R3G2C+NyVgypjvK5eMJtW364S8TfLjMR6q1AFttr6DzV8QHXfE/NJn4iUMRJHdWAB/rWJ7Ncs8RnzCSAqa6AEgR31LavisdxiallGkqodRSe2dI4lFlp4yjICCKPv+W+NMjnkRNBABUUB8un6dsS83D87BHZVJWAvTGaP0DV+WF/K+WzedBmZApMmjw3NaEXqSO5Y38tsPx23dCtJIQcb48cjxKQLvE9OwAsbjoa6Gxd4u+EZtpQkmxRxdHpVdb9cCcQ5cAWTLig0mo+Iwsj/AJ7fK8A8u5oxOMo7DVGNj0DDscHJJpG7RtmeXklzFqzQEsL0j4h3NHox9ffFlHy9lwleGrad9TGzfrZ74nOMZpVlQhlBY/CDVUMBca4vmXVo8okksgFsYxegfsGP/OHioZCu6Nn5hiy+YfLl91phZ3Ibf61uMbce43C+VkElFdBv3GPPLfKcIPjTDxJqCl3FkFevXod9zhzzJwHLywtHIFIK7EVamjRB+eIODbbXQ1gnCOOxiFdJG4H7YjeZOPAT2Efw1HmkCkqp7AkdMbct/ZfLHApmzci6t/DQWq+xa7v1rBWe4nHBE8Kwm1tAi+YufUAdb9ThlB9N6DfwSuajlziHwFBHTWTS/T1+mELcJzGTUh1V1Ju1Jsf8Y6XDxWOCFB4bISK0MujTt77DE9xzjJzCOI4WahXltrP0Hb1xo+KoHbIrL8fJlUBSBVaevqfrvihsglhRDUKbawa8rV1o9G6isLeWOGsuYbxYypCWur50f0wbnpzHIP5GNH2+Xv8AvgyaU8Yh77D8vEylEUBUU24YgspO4N9q7MBXXGkmeVpAbDP0jlCCz/OqnuB1vtuB1xhG9EtqBVhS2Onsfb2PTH0ZVQgQRo0am2UMQULbgqewvbbsSOmOni5qtMm4jx4xbt93bxDs66qU1tYs6a9gawZH5WoToqBdRQLVetgkrt64SZrMKxUDMmQivIorV7MGPXGR0i3+7RgtepnYX9VBNm+mGypiUH8UkcsE0Sup/EaCEEDfSuwo7+t1gTPZgp5TsTt/D8zH/UfU/wAorDLgXBps2D4T6YgaFil29K3J+XTGnG/s/wA1HGTFIjGwdrBA9RfWrv1xJzTY1Ei2bVXWNSIiSFLO+plv0vpd9Bjq/A+CQRQiONAKG+wJPqWJ73jDhfJOVEYR4gXI3kkXzEn8QJ6b+mPE33jKMVKSSoNxJEC3l/zBdwcT5H1rQ0T9nuAQ5iVAylafcodOoDco9dVO2/XD3jeTjOVeOgAVIAA26fthTwXPw5waoiyIrjUd9yB8I1CwPXviqzfCoHjKkHcdQSDvhErTSM3TRF8oc8ReEEY6WS0326eh7jG2cWDiEsY1WkLhyVOxYA0L9B1PyGFXFlrNeD4K+CqijpG9/T4r2AGPnKLOc7IjxeFBvIna9wtEfPfGk5xjjY1Lsq+Lcr5OZP4kasRurd1PqD64n8nyBlcwvmDFLo0xF18sdAkiRlqgR6Ym4slNl2MeXjMkRthbDyFiSVtjuLO3cYScKqQIyCouWsvDEESJAqigpFj9d/rgfljjkZQrGAqqzDSO2+MwmbndoXVoKW/EamG+3kANMR79PTCzlbk/L5GWUS5hpSzAAudIFi+gNFjfxelY0W29a/IXSWx9zNmFWPxbrwmDn5KfMPkRjfJ8zKwtWsYVcz5UpGTdxf8Aug9Qvt6+h9rxPcM5Mzj/AMTKPGsLbhZSf/jpB2+eLXKLtAqNbK3inEqplstYACiyb2oDGXEeKHLSRGRSisCupumom6voCe19cY8qZSWHMP8AemBkCjSo6KD1IJ6k1V+2GvNHhzxGKg2rovqRv/T6YzcpQfoHTS9A2b41G63t9O//ADgLl/h+ZV5ZloRyNqVSCGGws77b1hRkuV9EfjuGQq4aNSxNgD8Qvubr6Yf8I5wVl2Nj3wik7SnoNa8SV5q4zNLLF4ACukhDhyRZ07qNie4N9OmCuG/Z/mMzL42bQwBR5FRwWJ9Tp2AHYXh/lM5C2bZttaIG+WqxfzIGHTceUemKRhGb8gSclpCrMco5LQVkXxCdrk3YfI9vpj7yVkYstlzHGbUszFibJJPUk9dgB9MLeb8/LNDpywuZmASvS9yfYD+mFXLzZjJQCPNKRpJ0yEgqwJsbgkA79DgTcYvXQUm1sL5640+UZZUGpXOll9W/CR7np77YnMrxjP5yVUGUljisF2INkfOgAMPRzHDNOE2cx+c96PYfPrih4G0jwa5j5nJcqfwg7BR8gP1xNRUraGya1R8fOaVA9B0xFZnPnL8QBUjWyWRV2Cfhr59a3qsOOa+ItFGHjUM2tVAJoeY1ZPoOpx7j5OjzEQOZ1q16lkQ6WJP4t/hXso7jDLJKkDXsbca4VDmcsdVMrLZB6qavY9bHrgvg/BoY8tHFEAFVaod/cnuT1vEnk+WuJBpEEsZy9UkrCna/8oNWOhPQ9Rjzk+MZjJKI8yL07BwdVjtdfvhZS3taNja0wnnblT+GWjGmVQSp7H2PsccxzGQzWYiDLCUvu5A/LvjoHFvtDgcCNZFeRtgAbr5+mMHzyCPSCOmBySUHpGSlRzzh+ZdB4Mx/iCyt738jh3DrQl7B8oXYX36bHcenpePWe5SmzdSIVRP5iLLfIddP74WSRywMVcqW6C/LqA/QEfPDqSav2/Rq9FXynwQTRrK7k6xekgHa9jZ3xcLyxktAuJGNem/1OJrjqDIvEsSExytoRV30Mdwv+ki6PasPsoj6fMd/QYop09ok0LZOMR5KVcuGoFdUYLb1dEb+4wVlOaUlmCagaGoj6gfucMshw7LtMZGVXkAoMwDFR3Ubbb9+uMea+CRFDNGFWZFJDAVYAsqxHbbv02xN8bdyi/4HyXTQbzJnkMDG6oXfphhwOdDEO3/jElw3liTP5RTNI0QkUMEWiwB3XUel96wPnczPkPDicmTxGCI6jYk7Uw/C36dcLKctSoOKerPnOfMK5KdT0SUEkjswrc/O8E8tcemz1+APKo3diQov6bn5YfScMyrpcsccrVVuobr1q+g+WAuE8QjjlkhTSukKQo9Df7EYSlpr2O+qAeF8DzUOfafNPHJHXk0XSn3Db3XfFM3DUzThlOhUO5AFm+o/PfA3FM8rKem43GM+UM/WUi82okWT6mz/AOMWbV0Td1Yw45lzBGXRiQPiB9O5v2G/0wTluKRKoFgmu2FfMvEA8LJ1tStepIqv1xGDlXORQrU5k9Qq/CPSybbE5Tan4GjG4+TKbi3MS+Mqqw1Htfb/AM4g+P8AFzDnJfFaklIIc7gMBpo/5Sux9KGBuLcCzEBGaUsCGCP4rAbE7MN9qO1Yr4ssNIsagy7ggEMe97dx09xhJTcdP2PpdBx4ksmVClvFYx6SEsltivQWdxhZyvzYYkET2jR+XS1igPn7Vv3GHvJ2cy+WEsQUI3iEt67/AA/Sv64z5syEOaU6uo+F12ZT8xvXtikW5xUr2BOnVAvGJMxnSn3Qr4iHzs2yhCDYJHvRAG+2PC8DzcGYinzE0bxKGUqikUWFBjZ36V9cOuSWhy0TQBrIYsSTZOre99/bBnHMwjqyndWFVh8bWV7Fyalj6A+LcUR4iopVA33FD3wm5R+z/LtG0xaRmlZnsOVADG9lGw+eJbhnLeYzrSqZ2OW1FU07FwNjZH4bv54ZZDmhuG6cvOSK2R6NOO3T8VbV3wjllWYXGvtA+Y+AS8MnWXJ+JMJmEbRudTEt0o9SCR9MU8fK+aki1NJHC5/DRk0/M2oP0w1fhmZlMcpKRgG9LAltwQOmwOBuI8aMJCSeX0N7H5H29MbON7Ara0T/AAPIS5HMP96cSF90kHRgOqgH4SOtYdZjmTLZlXVCrrpplPcd9j298S/OGZfOiOGHUpLhvGohUCjrfdjewGH3KnJkEJ1TP47VXmUAA9/KOt++MurT0xn+5jwP7K4kDSl31v8ACFNKijdR/mb1Jx8zfHfAcxS+Rh0v8Xy9cUvG+K/dkLofKBZUb7ewGIrmDKZjPeERGEjDgkyWGI/yirHXvWJzVvtp/wCho9bPycxBszHqQiLfSzDqw9vbFJxPmIKhZmFAYZ5HhsMYAAth+I9vl6Yy5j4dl5oisqq4G/8Af/OKxk8WkJatB8PEhpG4IxP8yRB1YgDbpff2PthLxTiDcPOmWzF+FxvQ967jHniWbzeYy4fKZd2U0dT+XUoNnQGokkdCaGEUrVMKju0fn+yPKiLdSZJKOoHdW9Qb9e2Ps32RxxQ008szEfiNKT6AL0+px8yn2gJLJFGGOqyCpuwR+EjqDthnmOYZy7RyRsqfgZlIugL6it+uKuSlaYKaD8hNEsIFKCAF7CtIqscm+0nNRg3QLXst19TX974sMpy+0880v3iRENUiVVgbmyNifbDThP2T5LSZJlOYkfe5GJoegArDxjk02BvEScw8yInh6qIQ62/yjoD+ZrHrPc4KYqilQK3xHV1HoCNwf1wjzXB8uZJMuh061FnqdiR3/vph/l/s0h8JNDaWWiCQCLHqPfHPKTTu9mSV7GPAOWZHHiCUx2u0YQUL7ne79sYPw3N5iSXLT+SKuqMT4wPp/KPXv298OeGcUMbaGNMvUYJ4nxVUKyWBvv8AXAi093samD8pZiR7j+ExUrXtRAqvfYYJ514TM0NxsmtWDANsDXYHsT6nE5/3XozLHSQrfiohWPTr61j7zLxdM1DoZ63sHrRHseo9R3w8eSCTjJgxldg/A+YPF1+IHQRHS4rza/5B70Cb6Ab4tMpw/IyxLMkCWw2YrT0PVuvXHKk40gYxyG1WjqFhXNUVY3ZAFDr02vFBkeNzZpWXKhSRtqNhENbbj07AYnCcIOkrHlBvbLPg3A0eJ2kIltmC71SAkC66t6nE7xLKSZPSmTiMkZbSI9W6Fj2LdU7kHphZwLimZ4evg5o6hZKyC9LAm/oQf0xrxnnbzR+F/EN2wG9LR3NdN8CTXXtCqLHU3KWbmMbtmEj0tq8NVLBiPViR09hgDiPMEkE6ZaSNmkf/AA9FlXA6kdhXe+mKDgvOMckat7dDtWJrivMsc+ejjRlOj46IJAcgabHSzRPywsKrsyv4G+f5FlzUWiWfQLBKourcbgFiR0PYYDRJskoTMb/hWRfhYjp7qT6Hv0x0BcyqqBdD1xNczSxzRPE5IRtrBojfYg/zDti0+JOK2JGTvZAcfhnnzETZSmfpICaGntfvd1j1xPlfiJUvotkF0JNwF3OnfrQOx64q+V/s4XKu7rPMwcg09WK23bvijmnMJXWQVvcnr7fS8aEFHbKOb6RynivGR4KTxl432AtSNR6AbgDrtjoeU5OEuWCZqZ5JGXzlG8Mb9QK9Om/XDvMcQjkQqVVlPYgEYl5uPiORorqgCN+gPQY04KDy+RcpS10acvcFbKSrBG5aAL5SfiFUNJ9f9WPvMnDItcUzgEQuGoi9+gP0wgzHOCLxGFCRTxkGj0awV+V0cU3FMyskbXVMKP5UcL8pseh/k+KKQLN4S8x5eGQqXVXVXVgG9R0/fpiD4fxfNZTLI+YGpSSFKm2IsgWPWsbZPj0+bzaRCMxxBS7O3etgAPmcLlrH4Exp2dDzWcjaPoK7DEbkuYF01e6syn2Kn/asVKcARl/xGvr1xC5/huSybuWXMSSynU7CTQvmPlAHwk9gKJ9cMoSl0ZNG8nMviTxQLRZmo/Xfp7Ab4r+NjRlrUBtFMTVmgd/98cq43wv7hxLLTRCWVXtmWtTJtpPwitgR+WOhDmRChthVUbPb3vtjTkuNrL2Gr6Fa81+fQQdWkNQDHZhY6DHvg/FJM9M0UIIWOjI7ggb9AAQCSa/fFDynMJdTKQq3tsOnb3wzzOT8FmlQ9vMtda7/ADxo8arJdGy3Qt4pyu0gAYq6g2ysOoHbHvN8yRW0IIDqBqXoQPfBeV5rikW7BBFg3iS4nlIc1xBOoRYyJWU0WBPlSx26knrW3fF0oyVxe2JTXY45OycPmzAVdUjEhqF+l3711wx5gzKmMr1BF/X/AHwiznEUyZ8MDRCPh28o9vlhVHzMmam0RsGAPnIOwHp88ZTSWIcW3Zhwgy5FGinYEsWZZL2cNv8AQjuMB5f7RzEfDa9uhAsV/TFdmuEwZ1/CnFotNQJXft5huPp1wvzHKuXycjPl0PnADIzFunQjVZHXcXhZxadxY0ZJ9oHzfLsEGVMyIDKCHZyCzneybO4A9PbD3gfFEaKruwCDf99cHcNz0ejSAB12HTfc4k+J8ElGYH3aRUR71Kw2U+q12PcYHLDalESO9M3zfBRNnxIXYIsQBUGtTajV+wF/O8acR5WDzxeI7PErBlQmqYb+Yj4hhUNWRzRWWUyGUA6j6jYgeg6GsOv+uh83HHYrw7/Ij+mJxXlvseTKOfhaSR6XjDLXSqrHPZfszjzOZbTLLFAuzIp3ZvQX0Fd98dS8ddHviNzXMscealQOAygEi+lj/bF+aOKTQkLdi/OcgaDHFlvMOhDn4R/NYG/y74f8G5QfIq5WUPqOrToodKIBv98TMHPOrNhI3BqtVHqDeKTO80+UWdztXyF/sMcmUU79lWpHzivE5dGuXJ/wdtRDKSB/MY+ukfmB2wJy3ylGss0iRKqS02/fahQ9Du31xnwrmU5mCTVuA7LddtI2+QsjBPKnOUcsI3Fr5WB7FTX646Jy9SErWjPJ8s5WPOM0yncWisxCH1NdCQa2PTBPNfL+SkhYoiRSKCVkQBWUjcGxVi+xxlzFlfvmhUfQ4bUG69BRB9Qf6YV577Ps9KFAzMfhhhqBDLqAO4uz+VYRKW1FKmN49tm/D+K5w5aN5YSS676N/rv0sb/XExx7mOWDM5c5hfDh16tzdkV1roBd/THS8znREAhIFDoOlf7YQ8H4zkZZnlkCOYW0BiNWgsOoFdTVX7YMY+XkwZVuhxBzRGVDKwIO43wl5izc+dhkiyxGsitZPlTf1A64oM7lMpnYWBWOWO622IP0oqwxjwrPw5WsvsKW16Cx0s+4ODhJSqT0BSVaWznmQ4xxBZvus2XKy6b1avIwurH19Dh1xjk7WEJL+O4FtG1Ei9x6UBi0yJy2YfxDTaSQvt69MZcwukZ8RPiUV12rrW+GwTuSBk06YJwnlSGOIqUS320da9y3Ut3LfljzkJssKhSPxFKnzyEEsBtddQpOwO19sIuF8/RSSyRs2ksvlvYkHY1ffHmfiUUCsIULsdwiWzOa29T7b7AYDnC7obFjCfl5sxIY0KrGlUSLrvSi9wLO+NeL8JbKgS6tSAUbFad9jt27Y9co8cDwKzeV/wAanYq3cG99sHce44hj0sQddKAe5bYD6k4Zwg4PYu7EZ5qAF6wBXr+vyxhytlY+JZk5hzccPlXfa/YdjXVuvbFJwfliDJZfTFGC7HzuaLEm/XoB0AGwGEXNHH14eUY+WOTZtA6MB1odj7d8QgpRe3Y/d0VmdzKItKABVbYnv+2Mtm9/DFkebfY+9e+FskmazsJOXTQGGzygjb1C1qPz2ws5c4hnMjmhHmSNDA2dQ0nbYpsDfqMWST3ICVaXZQZThWZ4ckhcrJCp1B0u1Wq8yn09QTj83OSMh0sHLDYLvf5YZ8b5xiWFmdgFA3vve1fXpWMOB5aH7uFjRUatqAHuBgTdPwZo215CDg/KkJYHW6qfwqxAwxVctlc7FEooT2avqYx7+o/bHs8q5pFaRZI/VYzf5Frob+2B+F8h/fAmazjuJx/hxq1LDvdbbs3qTt2wsGo+tmk/3LXM5mNkPT2FCv1GOa8b5WWKbx8mqozfHGNlbvqXsrfocHcQzuYysgieN31tpQoNWonoK7H9MOsrwybxFbMqqxgXQcEk+hA2AHzOG+rmqqjY4+znPCuc3GcdZUaKwAC2w1C9r6b3thvxbmV9tEckzdwik0B6kCvpi446kEyeCyqUby1Q6H0wxyWWihhSOMCNFFADaq2+p98B/fSNk6JHlng0/gqZnpq6L2+Z9cJuZ8lxA5uL7uU0IpbzGtRbYg0PQbYJj5+hEY/iKNv5hgrlriYzTNId16Lv23s/Xt7YSEvSQGn2fMhwJM6qnODUyMfKrGlI26iiT74W858qnKf+ryjkPEN0Ziysvcb9MVnA+DR6ZHV3BJJvVsPYD0xI84pn5RLBFD4pXuprUp7gHqfVeuKK12Ac8tZnPZuBJGVIFYWCTZo9CB2JG4wHxPlbJjNxsY9b9XLMafsC4ujvgnlTmXxESCmWRVAZWUjSVAB2rDLjXKLysssc5SRARTLaMD2buPYjpijXi67Mu9jeTK5R0IMMa0OyAH6FQMR0PJMkuYcfeKjQhoh3/wD2Petxt2wFlsxnTmI4GXRqfSz6rCjuR9Bt88dKHCo4l8i0e7EmyfUnHHCLnLyXRRvFUmR/DOWZVk+7sgjiILFlItrP4R73uewGGHFeScmv+EvgyAf4kZo/Xsfric43zdPFxMQ+G7jw+qAtsTs1DsKo434lzkFKxgMZZCFVNJsk7dx0vFFUXi1YKbpnrktJI48zI7+NmEkaJCapdNb+gJBusFZfjEocmR/MRQTWWPrZOwJ+QAAxScr8q5fLq7MA8sp1SudwxPoDsAO3fHPeZMiuWz5kgSSQSAr4aam0XVla3AvFJpqNroWO3scZ7lps+9/fihAFwr0I/wAzbHf1G2FvC+Qc0Z5gojjiUCNlbcSVvtVevxH1xrFzKmVtnVlZv5g2pvS9QsnFNy5LnXkZng0IxGnUwFAeo/m36YjGX1FSTDTS2SZzK8LZvEjlQuQPxMGPYCtu9dsUnDcjDLIs+ZRdYGkeIdkF3VdLN/3WBebczmC0keYgWm80LL5g5WqHtJdbe+DctyTNPHHJPL4TgX4abgX1DGxZ7bfLDrjknu2ByVCHmbjK5GVWy6fw5nI0RjfXV6gve/bD3JctHiEKSZlnjQ+YRKdJI7Fz1HqAMTfjT5bPuMzFqVQFgdVLJv1o1s5/l67Ye5Lmd1A8VXTt51K/qQAdsJf03UhntaCeIfZhlGkSVg7heqs2oP7m97HtWG+S4blox/DVUHywuHNAI6isKuIZTOSAvDQXqFBp229xVnfbFLjJ62LTXZ4+0LKO8Stliy5jxERCnV9ZApvUAeaz0rDXKcgxxQh5XfMZlRqEjsaDdfIo2G+3c4RcGys0EsMmakJ1k0pNhaBqz0u8WMfMC+Kq3dgn59MZtLxYd+hZmONtHGGmR4x6upA/M7Xid5j4O+cSOZiVhidX0lfjAIu73qsdFzvEo3XS1U2wDVR9t+uEmb47HFGySaQtV5v5f72w648P1f8Aoqk36HWR4vHoFV9MRH2k8NOdiEUK6piwZNPUV1PtseuPnL3KGa8NpnzPhQm2jQrZVOtlidgRvXYdcH8mZqESTskrysdI1uK2q/KOyn174ZSmlTX8mpJto+8ufZ7BDGqzoJXK0xmOvfvVkgfTCzjOeGRzmWhUVDM1Df4So2XfsdqxUT5ou6ohosevp3v6C8eeaeT8rmYgJQ2td45FYhkb+YdvpgKp+ujZNMQcC5mmkaZJW1aXsGuga/L9KGKnheRk0ay2kHcDvWOccazk+VhdjGzqR/iKBvW1n06Yqsjz/DINKNvQPzBF2PUYllbtodrVIOzOcK5lA3QqxVvUir+Rr9sbZvi4KMrC7G3tiU5q40fu7um7qQyAbkm6oAdyLGFvEOMTRQ+LLl5l6Civc9ASD64XKSdrYUlQbwOCbPLrMvhBHtSosuVPe+i3sR1wNzFzNmMswRoHkJNLpI0mt+vUbD9MfeRuPoYAwpTZtfQ3vgTnTm1IdDUHbVYXbcaWH9cTq59fwG6KHlfg2UWFV8GM6hZLICST6kjHuPhq5ZmXLIdMhJpTsprtfRfbC7PRZkZsjLwmSNhZIIGhu/U9DscFcDzkq5iRJ1KuCKUn8Ndj0IvFfKKp/wBk/wBzzwzOy5VNM6mM2QpJBVvSiO/tg/lfi0c4s0bJ7/i6H9e2DeZ8tFPlZEatLL37Ht8iD3xN8O+z98pGHyzM9gF0c9TXVT2PthJQda3Xo1jXmvw8vJDmz5VVtEnppfYE/I19Diiy/FITHevtt/Y64g8xxMZwnJTxyLdGQMCPKCD172QBYxUy8oZP7t4aoY1IoeG7KwvuDf73i0ZtK1/szSXYhz0zNmfGia0hNsBvZ6EX7A4qcvzKkkYog33xjy/y8ctl1hGlwo6ldz7nfr64Q8ycgh0kMDmNyPhDFVs9/b/ziOUk8l7DafY14JmVbMtIACQNGr8zV+1498356BJcs76fLJ5SexKkflv+mPnBOUpIIFTxFLBewIF/O7r3x75c4nHWuZP4jFhuAdABK19SOuKU+n7B+6Jrj/PhRyisqohGsnc9LIFdAB39SBig5QKSxLOzfHuK/r/tib545ZSeQmFAHlFeig/zbeg3rvgTgDzZJBlTqkCWVYKeh69LoA9CcDkurfpjVqkdVzOSSVSOo99+nTrhJNxjQ+gnzDf5g9/3xMrz4ifG2n5g/wC2KDhXLUeZk++TKWLIFjjJIVV3NsAd2JJ69qwYu149ifb9xjxvmFGEasRqMilL/mBsV9P3xSx8VXSb9NsRHM/A4FnYFNKslB020uLNi9h2FDrh3yry0FiBzMhmc9NWwUdhQ6mup9cMpyUq9mklQTwHj0Mk041AtGyqfqL2/a8F8dmhaNg+lkIOoMNq737YT5/liIufBbwXSlUruK60RfmGPHFuS5ZYdH3ognr/AAxpb2rVYB+uEbndUFKPdnnk77PosspkZdbMxZNZJ0IfhAB2BAw/zk6q6JRBYnr7b4yynMmltEg0utWt9Pl6g9jhdzZxUCIsgLMGBVVFnruQB2Au/bFlJOFp7BUnLZRzyxuhQgEEVR6b4m89wKAwh4kCzRWFNm/Qi76Eet4Cj5jTSSzgACySdh63jfhzyupdY3IY2NqsHpscKmuQ2OBF8S4n94qINUyE/wANrsgiiKG91uGHQgYE595bzjZfLzGKRzENLrp6jY6iPmKxdcv8QykErzyhY5pDpJcUwC7AAEWBf5+uKHjnG0ERJNCvXrf/ADh4VFbZm3ekQ4+0yCSDw5yIrWmR/L26EemAOVeHnOz68gVhhj8ruVJEp66RZs1fxdrxT5rgIlUySCIXsF8MEj3s9/8AjAnLXGYstJLBYQqdQGwsNvYr3sYDa/Uw/wDUMl4XNlsxHLJKrpTKQq1TMNjZPsR9cM8zxLUuPPGeMxvAQ4tDtYBO5/b54nslypNNDq+9SiNrGkxhWr2azY96vGwpvDaNdry7GvB8kmbV1kAeJWICnofX6A4U8yfZ9Go15QCF13CrZU1Zqu1+3rhfwXji8Lc5SV9rLRyNtrVj3P8AMD19Rh5xTnePwxTDzGlIF3fTcbViLnWmNTXRC8mcbaXMkSlfIthV3o31PuP0x0bP5xJo/C0h9W2kCyfp/XtjH/s3KiK/BWNuzKArC+9j+uJDlDjb5TPzR5mQOa0xNVWAbO3qRX5HDOLTtOka8gHif2b5lFkliWSEmzpWu3TYH2xf8ow5eDKxAAM7KC7sAWYkWbJF9e3bBOb5pVlPT+uOXvzwsU8kT+RQSUJPb0Pp7e2FlL/DZtteRZ8jcdZoh46lZQx1qRpINmgQfaqwXzeyOmtHCSpuh/8AqfUHG3MnLolXxYn8OWviHf2Yd8cvj4LmGMkkri43sgC7KnsT0Bq6GKStJr16Fil9x0UcnyZrKhcxmXViASIgFF9a3skA1tYvGuS5wXLv91nYCXsCPjHYr63XT5jGvAeOnMxjw+ne/XuMeZMkBm1kkVS2khGrcC7I9jicZJU4mavsjue+Y5Y87CY8vLpKMCSh81kHy7b6f64qoI84saTOg8MCyoa2UHvQ2274Yc051Ey7uTQQar+X/GNOE8fBQUQdvzwZyU3QaaAk5sWrDfrhdnObAWEakFm7DsO5OJvj2WiHEHCqwVlVyFB02bvpsDt7Y24bw+HPSjLRP4XhkO8qVrH+Ue59+gxzYTzxb0PUUrKnP82H7sQhNnygjfe6GJnJZyfKEJmVdvFkPhkAsWLHVp231DFjF9nqwSJKs8swGwjk00D6igN/mMNI8v4eaE0ir4ax6UN7q7E6idtrGkX88dmPqbJZf4oU5bl7OM3iuI40C+VGYlvXehQ+V4c8r9ZWdQH1aT8hVfTe8M5eJoQaOIDi/PUeTzpRz5JFskdEYbeaugI/bD+MaSdi05LZY8zcPSSFvKpJB7DE5lftEg8OlkVSuxF7qRtRHUY9nmcZhG+7q2YYD4Yqbr2Juh9TiPPBJsqrTS5Rkldi7Oyq4BO4F6tIr1wOTydxDFJaYw5gjzmZCSxIBArBn1WHZe5Ueg/PFMnMaiMGwNsBR84CPLAzFA4G6oOvsBuST0wv+zXLRGN8zIpLtI1I9kRUegB2B98TlBacWP8AkU53mDORZoZk5eT7uBQamoDuXFXR9unXFlkftFgdL1xmx11Yb5vjCaTsP79v6YW8lcpZKNZJ0iQtM5bcAhBdaVB6CwT9cPWkovYG1VyRHc45LN5qSPMwIfDQUxVqcrdkgbWAPr1xW8Cly8cdqbZqAYmyb9z2xRcSymkWho9vT+/fEbwLkQt4s5kcSNIzxxBqSPc7UOpPX0F7YScKquwqaa30WWXysQWgq+bc+Ubn1PvjXIcSUFkYjbocQWb5tbLuIpUZZCaC0Tfy9dt8NchwxpwWkLqWH4WoqP21YThm1JUjSgq2eOa+Cff85CIXVNAudiL8o+AUDu12QDsMNs5yHlpVXxHmcoQwPiEbjcEgUp/LE3wmI8PkeJpDJqOsSP8AEwP83uOl4eZPjfjP4aHtbH0GLZxtuXYri/XRvkcgTIyyMPDWgvq217+lfrhpJDllFBI7/wBIP9MeMzwuMIxA3PxN39OvrhBy1w2SRpTmnGhXKIFPxgfiY/8A19jhFN3ikbTWTYk4lzLHlZzEuyfFV7KW6j5dwMMU5vRUtnWvdh/vjPmXlHJ+KsjqBFqGtOzb+t/Kx3w8XhmTK/w4ogB0pV/2xXjhP0wylGtkBlI8vxLi0KSgMkKNKyncE7aFPqN9RHtjo/McsSwvSrQW6oVtv0r0GJHj+S+6Fcxl0FIadFHZu49TfbAuT4lNxNZI4VZABpaR1oAkdALtjWGcqWFAq3kOeMcxEJHVEE1v0OxIF9iel/TGPA+CZOaNiY1Z381tvt2/v2xP8V4TJkYNE7+NGgouo3A7agLNjsRgfg/Ecw7hoMvJ4AUBHO2qu9MQa39Mc7ba6uilDmbkB5paizTwxD4loMfbSW6fX6YJj5FyqlY5ED3Z1MN2odye/TDHlXjRdHLgowchlYURXevfrhV9oWfrLOyOUIYaWHUbgfsTjQWtAffYXw7i7tI2XZSJFUFvQA9CDVG/zwv43yqyLI8chLNbFWAo7dB6YY5XjcQzcgLC1Cki+xvDF9U/QaQfXDwSSpiPsgeSuYRGDGdmG9f6t/32w447xOSefLRQkB3fcnoqhTqJ/oO5wDluRW8ZopbVgfEE0RrWpJAq/hO1Fe2KbN8qiGMSwIS6bkk2zAe5798K+N2/j4GyQ0n5PgmhaOXVIrDzW5BP5HbE3xjk45eIfdH0ha8srFhRI6HqCOwOxxtw3nJHJAfcdRe4+YxrxbiDTxPFGNbuKAHb3vt88M8JKqFWSZ5nkliZVgKiIDckjUzdySQRhj5ANZSJZNO8iAAkgdyKuvfCfk3lTNtGWzcwWj5VQAtQ7sx2v0AGGM3KZWS3mLw/y1R+pvcYRZ/bQ3iLJOe2QFo6kNgVfQGyf0G2HXEOMLNGQdgwqvn/AOcfMx9nUUo1oVisDyhBRroTVdPbEBzpxSfJ5hIWiJ1f4ZU2sh6Cu4IJ3B3GGlxzWqsClFu0XnBOUiWYvmZJYgaRb0g13LDc+lYK4jyzlo0NxrpO5B3v3s2bwq4D/wBQiyw8SA+UX5WBJHX4bvAnDeKycQLqNUaKdLMwpr/lAO49ycQuuo7Hq92VXJ75eLLosIVU3NDuSbJ+eGXGc/EYirEEN5SD0ptsTacmLloG8CdxVtUh1KPyANY88y8Ny33YeIJnJIto3IYHrq9KB7VjpXLL7WiTjG7KHhPLeWy8apDGorayNTH3LGzf1xP8ycGlVw+XUMXYB01BB/qBPQ+owHwrm3RKIZHtiLRiK1j/AH7YZ8Y5njUKCw1yOqqPcmh9Bvh5YSjTAlKLJXivBs8W0FGRCPNIpD1t00qLB98NeCSyZPLJqvwrOk72ov8AF9bOLvL5tQAOg9cKYOKoZ3RiBsGo/viTgkk09jqTd2hdmeZ41j1Mxrtsd/YXie5Y59BkeGQMJWkOlACSb3FAD0xdcQmXSejD0sV+WJnlzK5aPOzSCvFZFoH8Kkm9PzIF4ErpW9mTVdGfGOC5vMZmGfwwqRlrUsNR1Cr22FdNOGMfMsUNqSAy7MG20+tjDPNcwxgHptiA4ly00/Eos1LC/wB3KU71ta/DfcX61icZtvxYyX+Q15kygzeUkdWKyVcTg0RX7qx7YX8hcvyZIsZ5Ncsqqd/wgdvzx0ODL5cppCoB6Yk+deHsqiSF6K9vb098PNN8doCe6G3EeNAJV0O+JTKcYzcCSyzQyJCXLq1XSn1VbZfywt5VzOal4hGubiaOFFZ1tSBIy1W561d1jonGOILW1VWJY7uQ11pHOs5PJxiLRExVLGnb4yO576cN+HcjZ7KqGWRJQBvGCws9tOskA/kDif5bmiEzJFKyCJydA9CQRRvp2vHQ35iGk6mAHqSMXU4xVJiO2ZctQvnYvEmVoU1ECNhTMV2Jb0F2K74Izeb/AOn/AARgwncn8SsfxH1Q9PUYTcs84JMjhHvRIy/S7B+RBw4kz/ieU7jpv6enyxWMlLvsVxp7Oe88c0mVW8FSxJAkcWVUHb5enTtiw5Bys7xa5V1R6RpZmBLHvp0iinoTvhrwtYRDVKNNjt22+WPvDuKhYhoIA9BVfKhhY1DQZO9IV8yQazeX2m6aSNn+ddx64TS8JYaDnJNLiz4UYOg3sCWbdiPTbHps/KrNI5ui1ADfqar5ggfTAuZnkkGtyEb0YGx/q9/bGqpWgp6oMz/CYImSfwkVgwDOLujtvvuPnisyPEUCdunX+/3xBcP45HmiIhZRgbJB3H1xXcJ5byoj8MQqV9Gs/ucT4pNvQn7MB4vx2VSMwia4FtTXU7jzD1A6YJ4DzSuaYCnWMjbWpXX8r6gYM4nkNCKq/BYUr/KPb2wt5j4W4RZYtmT8PqPTDtyi7QaT0MeP8uZaYEPEp2+NfKw+TLuD/Zwp5XhjySGEMZJbvU27uCTRPXoNvTbAfDOOZqWMkZeSvU0AfkScOuSQNUkkgHjFtB76AvRR7C79zgvkUn4oNNLZhwbmI2UkDJILtWGknc7gHqPfDniPFozE52A0G7+R3wJznw8TxMtlZF3jkHVGHcH0PQjoRie5M4HO5kObk8Qo1BQAAK3sgdTibyWkFU9m3BPtO8QKunyFQA19D0IYex7/ACw+yiR5jMx+KoJjuRQwB32XbC/mHlWFzaeSTbdR39wdjiePJ3FYHGZSeOd02WIErqQ/EpvbUavY9Rhsp3j8AajVo6tmwFF7YhI3LcVMUQpHj8WVgOhB0j6t/TCaX7TZGQA5eVX1aCHoaTdbn0vDfhWf8N/MbLiy1dT6X3odBgcvInqgxi0i4zcCeGUItSKr2OObcPmzH3hsvtIqyGMOGul6jxAOh0/nWKLjnM6RRNIzUqg/t0Hqcc95bz8rSfe42VgxLMteemB8pP4gOo9Kw3IoSiaNxOmy8l5J9JlQSMgpSxIrvsFIrfC/OcKhSKRIkAbZlO5J0m+p36gfnhTFzZ4r+GodpD+BVJP6fvg+PIZo6i8YUnZQWBoerV+3yxLjlbpILTXbAsjzxFIn+IorZgWAII6gg9DeJfmjKZ2eeOfJqw0A+foGvtXcYKh+yqCDMwzSOzr4wL66prsi/Qaqx15zCF20j0x0/RxdWLnRzDg0eckyxmzsseVjsrtZdu1gdBfQDqcFJyrl5UC5bMOsy+YO4KsQfmBa/LbG78TcvLC0Ejwg+WQRlkIO+kmuovr0wBFxzKQPQKh6rSCdQHoAdwPliLcKaaGV3onuWMnmm4lLFnHf+BRCM2xs7Nt1Fbg++OztxJPD07dK/v545/xHITzss8KXPVBAeqXYDHoCOu+MuMw8Rgh1aIgxGwMy3fsDQJ9gcIpO/COgNJ6bDeEcN4hJPOIvC8BXPhtIxBI2NUAdhuLx6yMub++mLNxKiIAy6W1CT0Ibbp6dcM+Uc9WXSyboX8+9+93gP7QOJt4PiRDzq4C+5bYD6nviijHG12G3dPoO584gPuzMjU6DWp9CB0+RG1YhuU+IT8SW3/hx9Njux779gPzxdcP5ciaMfeysslC1N6AfQL3r1OFTcoq2ZVcppgW7koWK9VF+Vif6458lN9bYejeX7O+HKuoJUp/92ORgwPqPNX5jfA2Q4IsOTdlIzGYN0ZaIABqgp8o2Hfqe+G3FOWJlT+HObHXUvbuRR6jsDthlynwWHL5dY0trtmZ9yzNuSe30Gwxqn+sW0lo59kY5ZH88QRiK8RY1Rl9joOlx127euD+CpmZLQldX86KWQV3JJBuuw6Xik4vFFBMJjsp8pXtZ6H50KwEOOHcR1v8Ay1/TB/U7X9DXon86uZy5eJSJPL5DqqyT3Fdt8bcNgaKMqGGobkM2ws+pG+CZswXaywABq76j0HoffGUU0aN8ICkdW7luwB7+9b9MdHHxpdiOVmMkqoQ+p2dvKqoL9yBeyg+uPgaGFiXbWGGyfygm7J33va/QY+zZlE1KQKA1ULLmhv8A+MZRzK6xyNGY9NhUA6jsSCNuvf0xdCDPNcJmdI3iChl30k1qFbixsDjPJ82rC4SY+E47Pt0/ce+KPgnEl+GQUw2ZT1H99jgXj+WgeaHUiOVOpdQBoj0xzxjFxyTHunTQo47zDJPC/wB33KUxYjY0b0j3NVePJ5ocwRvLBLGJCotl6WQPN6D3xS8TCSR6bpq6+ldPpiSyPHBOXy8oX8WmrvbqrD100wYdRfpjYSfs1otMrmIvD61ttVYi8hxAw57MKT5WIdTVD0O/TC/JT5lM4Mr1hI1eIeun+Ujpd7YrouWVRHZnMvi9Q/whd9q9d+vXCJvr4DSRhxXi5KaVtmboB19z8vfDnlFriYtWp3LH2GwH7frhJydygIUfSpOp2IZySSt+Ub76QMe888+Q1yuhaDqWTzFB31L10+4vDxbi77A0mqGnNGeEUTyf/iGv/wDnf9sTHDuOaZSUtkmOr1Uhjvv2dbu+hXbDCFf+rQFfPHBIK1VpZh6LY6H1P0wDH9nb5a0gzB0VarKLr2sEHA5Mn5w/FMKSWmMJ+Dxz5kCSmirW/wDnIPlHyNWflh3zRmomykiUANBC1tTUdJFdKNHbElwHgHExNK83haGUKoD18JuwKOx9zii5dn0LNLmU0mMsApo0FFlh237YnDO8GaVfcb8I5Vyoy6rKPHJQanl8xaxvsdgPbEfxbkp4HY5VBGaLKY9omrsy35GI9O/rik5g5oVYfvAGgK2lwe29b/X98fZc9L93MohkK6b6Vse9E3XfHS3FLGhFfZp9nbAZXxZFUTOSHqtgrEBb9KF/XG/MXNUMLgElmFEgCzXqewHT54V8P4FKyDwJlUN/MLG+52HXC7iv2byCdJxmfEZXDtGU0q9bdQe23XbCxk6qgtK7bH+d4Q2by+iUmNHFgAeaidj7EdfbC6Tld4RETn5ZIgw1o4S2X01qB1NXhdxzjbyPRlVVXYxuOh/zCxfyO2EknEvvP/o43IVhbyX2seVe1k9x0AxF8mX5HUWdhTisWmgQKHbEnzbkYpk1AKJQf4b1ZDH5bn5YUZXl/OKlJOrgDbWDf6HfDjk0MiM+ZZXm1stjoqqaAX37k431Jy1JUjYKO0fuU8xLDl6khk12dTeGw1b7EXvVYV8wcRimezKUatFCr37BSCQST1G+Lv8A6wvt+eJrjByj5mCaRE8VGpW7mwQR71136YZulSkBXe0K+Dcr5yFJHOjwydUcVnWBtsSRVmrr1PXE++Zz3EVH3TLNpSQajKQtlTdb7CjjqHEeNJo67dcRvJ/P8fhFANDK72pBs6nLA17g3eNq99GWQDx/jU2STVmY5I770WW/TUtjAf2dfaUr5iUSeUPXh3303Y+e91i34pxH7xl31RF0YEFa+IV2B6/P8sTnLPJnDsvCDp8SUjeR+ov8IH4a2HrtiePFw7XfoZyk9Mss1x5St7KPmP3xI8v8xTfxPEgmWIM3hyMjBWS9t6+eNOAcMy4zTMzswiAKxs1izdMR3qjV4bZ/ijSO+ksAR16afTc+2KwT5o5S79Cuo6XROcw8RHEF8CNj8QZnXouncb+t9sawZVIlCa2cnrW5N9BY6D+7xo8kcakoURSbYqvxd2PTbfYnHmWRyoeKitGt9Kn3OoBmrqBtvjojClsRy+DORHNaYwL2ofCtdCxO5JPYeuB5c/JJCKVZGjfSxK1osAnSSN66fnWDTw5hMJJGZq0hQWCoGPf6Hah1xtHm5BHI4IJFfEKUbkADtQ39ztiqiKAKi61dktym8huiNwdK33o2cAyJ94iZAGgAcFWfdnFUTQb5flg+OW2iMn8VgGIkPlGliQAFHW6oH2xhqWSAlWaIB6DsLLACiBrro22NXwY8cyRGTM6oZvDkVApo9bO1jvg3iXApII45/EeV1WnJ9DRJCjpWMCgMWXYgX94q+/fvi3zI/gD++2OGMMv6LWc7zfHG1xyhwYwBZDel2K76gdvcYU8NzkiZmJJoallY+HIOlG+p7AA9MXnJ+QjEbERoCXayFG+59sR3OhrjOTA2FHYe53wyg6dvpAbpljxPligMxFbSqN9zuB2roMIs3z+iFImsMzhdJB23Fk+1Y6DwTdTf8uITn/KoZIyUUnX6D0OJKCmlMMZejoPD+LxkbEYw5j4vEIHsjSVIN99W1frjmnAp20jzH8zjXishOxJIq6J9jhF/ypY1Qz4UnZ0nl/LRJEka9EUL+QxtncoFdZDZAvv64S8usfDXf0w1zrHQd+xx1cazhsjLTEfF+cEjfRHRcHe+nsoA3Zq3PZR1O9YSZHj6Ty5nLl9x1A9GXt9dsJcyoCMwFMRuR1P1x+aFVysTKoVj+ICjv13G+IOftLoqolDHIgkgy8hDmRy7BgKOmjdel1i9zfFUCnftj+bkzjniyEuxIIA8x2FdPljpefzDeA51G69ThvquLS+UCXGmfhxqXL5vUxAykjFUoHyNQ69qJsDBnNWfmliBhJ1I1sFPmYUQQO1g0aOxojBYhU5CioI8ImiO9HEbydOzQqSxJrqTfc4ZvDaDVjfg/A0zOahnmjXWYgJAw/lYgHSe5HY9MVfH+VYAviRoqSKp0lRW3Wj2o4jOVZmPEszbE0Eqz064u+IyHwX3Pwn9jhFK7s0k1VGPK+ZR4VdmB1bgKbA+vffBK8EgeUsBSg2wUmmJ33F4geU2+Bfw6jt2/LFLkGIzU4BoaEND133xH6nqvYVD2VM2SiKkaEr+/riM4tydldYdmkVtQCNrPkvsoO1dbw3hkOrqcTn2hTMPBpiP4i9Dijn42l6NjWrKg8vwFKC6gO5JJ+u+Fp4XA08XixqWBtWr0HTb86xnkJWobn88C8fkIMBBIPijcH2bA45VESvIqOMsB0O3asQWd5caXNa0zDRI7AMo6f5ivoxH63ihzch8MbnC3Jsf4n+r+ox1YRk9gbaQxkycEfly0BroZL3fevMSbb1wKY5QSzhitmlVaB9LY/0wSDeeCncKDQ7DY9B2xP8AGs4//U401tp1J5dRr8umOqMElokxnFHlwHv4zuy6ixFdt9ht2x+zMbmNJiwhLPsMwbIBFAALtddAMGyQKFlYKAxYWQBZ2HU4V8vMZH1OdZ8STdtzsBW59MM18mNm4apnV61hSNLyMQF27L3Yn12GBcvmzpmNmWQVrugFJJoAHYKCOuA+ZZm++ZRdRrUNr26+mK6XLqEICqAytqAA83z9carRhHHmyxhJGtqI1KQUA1bi+5FkfQ4wkEA1RO2pmrSx30ad6APtsT64bcaULBCFGkW+w2H4ewxzTmQ1ncvW3/p729SWs/PC+zH/2Q=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92" name="AutoShape 40" descr="data:image/jpeg;base64,/9j/4AAQSkZJRgABAQAAAQABAAD/2wCEAAkGBhMSERUUExMWFRUWGSEaGRgXGB8dIBofHB8aHR8fIB4cHCYgHx0jHBwcHy8gJicpLCwsHB4xNTAqNSYrLCkBCQoKDgwOGg8PGiwkHyQpNCwsLCwsLCwsLCwsLCwsLCwsLCwsLCwsLCwsLCwsLCwsLCwsLCwsLCwsLCwsKSwsLP/AABEIALoBDwMBIgACEQEDEQH/xAAcAAADAQEBAQEBAAAAAAAAAAAEBQYDBwIBAAj/xAA/EAACAgAEBAQDBgQFAwQDAAABAgMRAAQSIQUGMUETIlFhMnGBBxRCkaGxI1LB8DNictHhFRbxJEOiwlOCkv/EABgBAAMBAQAAAAAAAAAAAAAAAAECAwAE/8QAKhEAAgICAgIBAwQCAwAAAAAAAAECERIhAzEiQVETMnFCYYGRUqEEcvH/2gAMAwEAAhEDEQA/APHEcsE/guk0iSiyXPQbEEMp/bGORkdC58GkWqksOK9vSr77HphvGsnRZ0VALC0Do+V7af0wDxWdUC+Jct7amjpdvQqdJwrXsqLmyTEskkqNE/wm2vfsdNUwwXlISrKkK+IqboxCkL2NA7i+vfpj2vEZSuyPoraTy6R6ADavpgAZdQ5LZkaXGwWw/TcCvQ74T8DI98Yz0gcJK+q/RaUD3Pb0u+uAI2fTpNhTt5SNRB7DrWNmzYh31sifhDEu7t7WD1H5dsLM5nUIcyMaNUqk3v6kdATthJd2h0FJDIxEGVXoN99TKp9Wr8wDjxlOFZhM/AuYhZFFsPKFRqF7Abf1xT/ZxxCFItVAFib+YNAb7jbthvztxEyxI0aFtEqvqXooHxEnp8Nj6jCPk04rs1MpeFzqF36VjHK51QZF2JJFYM4XlUaIUBRF/TExxnNDJS6tOoSPQBPw923+VUPfCR45RoyknZ84nyo2bzQYlERFF7As+917VV3+WGnEY54IyyANQ3C7H8j1wq4tzV92zhs0klBSfUbVgnO/aBCCA97i7A/TEnNZY+ylPsVw8onPSiXMu4CrQRTV3uSx/ph3/wBttl4z93ZjpHlVzYau1ncH0wo5e56gZ5EDfC5onoQd7B/T6YssvmnnjYxAEC6JOxPzw6x69gbf8HPzDmM9H4oVkaNrjUHow66j0J7Vgfh3MeZbMrlJ4HiYnzlulDex88dI4XEscYSSlPcdt/3wu5q5PmzKq8DrHIjWC90R3G2C+NyVgypjvK5eMJtW364S8TfLjMR6q1AFttr6DzV8QHXfE/NJn4iUMRJHdWAB/rWJ7Ncs8RnzCSAqa6AEgR31LavisdxiallGkqodRSe2dI4lFlp4yjICCKPv+W+NMjnkRNBABUUB8un6dsS83D87BHZVJWAvTGaP0DV+WF/K+WzedBmZApMmjw3NaEXqSO5Y38tsPx23dCtJIQcb48cjxKQLvE9OwAsbjoa6Gxd4u+EZtpQkmxRxdHpVdb9cCcQ5cAWTLig0mo+Iwsj/AJ7fK8A8u5oxOMo7DVGNj0DDscHJJpG7RtmeXklzFqzQEsL0j4h3NHox9ffFlHy9lwleGrad9TGzfrZ74nOMZpVlQhlBY/CDVUMBca4vmXVo8okksgFsYxegfsGP/OHioZCu6Nn5hiy+YfLl91phZ3Ibf61uMbce43C+VkElFdBv3GPPLfKcIPjTDxJqCl3FkFevXod9zhzzJwHLywtHIFIK7EVamjRB+eIODbbXQ1gnCOOxiFdJG4H7YjeZOPAT2Efw1HmkCkqp7AkdMbct/ZfLHApmzci6t/DQWq+xa7v1rBWe4nHBE8Kwm1tAi+YufUAdb9ThlB9N6DfwSuajlziHwFBHTWTS/T1+mELcJzGTUh1V1Ju1Jsf8Y6XDxWOCFB4bISK0MujTt77DE9xzjJzCOI4WahXltrP0Hb1xo+KoHbIrL8fJlUBSBVaevqfrvihsglhRDUKbawa8rV1o9G6isLeWOGsuYbxYypCWur50f0wbnpzHIP5GNH2+Xv8AvgyaU8Yh77D8vEylEUBUU24YgspO4N9q7MBXXGkmeVpAbDP0jlCCz/OqnuB1vtuB1xhG9EtqBVhS2Onsfb2PTH0ZVQgQRo0am2UMQULbgqewvbbsSOmOni5qtMm4jx4xbt93bxDs66qU1tYs6a9gawZH5WoToqBdRQLVetgkrt64SZrMKxUDMmQivIorV7MGPXGR0i3+7RgtepnYX9VBNm+mGypiUH8UkcsE0Sup/EaCEEDfSuwo7+t1gTPZgp5TsTt/D8zH/UfU/wAorDLgXBps2D4T6YgaFil29K3J+XTGnG/s/wA1HGTFIjGwdrBA9RfWrv1xJzTY1Ei2bVXWNSIiSFLO+plv0vpd9Bjq/A+CQRQiONAKG+wJPqWJ73jDhfJOVEYR4gXI3kkXzEn8QJ6b+mPE33jKMVKSSoNxJEC3l/zBdwcT5H1rQ0T9nuAQ5iVAylafcodOoDco9dVO2/XD3jeTjOVeOgAVIAA26fthTwXPw5waoiyIrjUd9yB8I1CwPXviqzfCoHjKkHcdQSDvhErTSM3TRF8oc8ReEEY6WS0326eh7jG2cWDiEsY1WkLhyVOxYA0L9B1PyGFXFlrNeD4K+CqijpG9/T4r2AGPnKLOc7IjxeFBvIna9wtEfPfGk5xjjY1Lsq+Lcr5OZP4kasRurd1PqD64n8nyBlcwvmDFLo0xF18sdAkiRlqgR6Ym4slNl2MeXjMkRthbDyFiSVtjuLO3cYScKqQIyCouWsvDEESJAqigpFj9d/rgfljjkZQrGAqqzDSO2+MwmbndoXVoKW/EamG+3kANMR79PTCzlbk/L5GWUS5hpSzAAudIFi+gNFjfxelY0W29a/IXSWx9zNmFWPxbrwmDn5KfMPkRjfJ8zKwtWsYVcz5UpGTdxf8Aug9Qvt6+h9rxPcM5Mzj/AMTKPGsLbhZSf/jpB2+eLXKLtAqNbK3inEqplstYACiyb2oDGXEeKHLSRGRSisCupumom6voCe19cY8qZSWHMP8AemBkCjSo6KD1IJ6k1V+2GvNHhzxGKg2rovqRv/T6YzcpQfoHTS9A2b41G63t9O//ADgLl/h+ZV5ZloRyNqVSCGGws77b1hRkuV9EfjuGQq4aNSxNgD8Qvubr6Yf8I5wVl2Nj3wik7SnoNa8SV5q4zNLLF4ACukhDhyRZ07qNie4N9OmCuG/Z/mMzL42bQwBR5FRwWJ9Tp2AHYXh/lM5C2bZttaIG+WqxfzIGHTceUemKRhGb8gSclpCrMco5LQVkXxCdrk3YfI9vpj7yVkYstlzHGbUszFibJJPUk9dgB9MLeb8/LNDpywuZmASvS9yfYD+mFXLzZjJQCPNKRpJ0yEgqwJsbgkA79DgTcYvXQUm1sL5640+UZZUGpXOll9W/CR7np77YnMrxjP5yVUGUljisF2INkfOgAMPRzHDNOE2cx+c96PYfPrih4G0jwa5j5nJcqfwg7BR8gP1xNRUraGya1R8fOaVA9B0xFZnPnL8QBUjWyWRV2Cfhr59a3qsOOa+ItFGHjUM2tVAJoeY1ZPoOpx7j5OjzEQOZ1q16lkQ6WJP4t/hXso7jDLJKkDXsbca4VDmcsdVMrLZB6qavY9bHrgvg/BoY8tHFEAFVaod/cnuT1vEnk+WuJBpEEsZy9UkrCna/8oNWOhPQ9Rjzk+MZjJKI8yL07BwdVjtdfvhZS3taNja0wnnblT+GWjGmVQSp7H2PsccxzGQzWYiDLCUvu5A/LvjoHFvtDgcCNZFeRtgAbr5+mMHzyCPSCOmBySUHpGSlRzzh+ZdB4Mx/iCyt738jh3DrQl7B8oXYX36bHcenpePWe5SmzdSIVRP5iLLfIddP74WSRywMVcqW6C/LqA/QEfPDqSav2/Rq9FXynwQTRrK7k6xekgHa9jZ3xcLyxktAuJGNem/1OJrjqDIvEsSExytoRV30Mdwv+ki6PasPsoj6fMd/QYop09ok0LZOMR5KVcuGoFdUYLb1dEb+4wVlOaUlmCagaGoj6gfucMshw7LtMZGVXkAoMwDFR3Ubbb9+uMea+CRFDNGFWZFJDAVYAsqxHbbv02xN8bdyi/4HyXTQbzJnkMDG6oXfphhwOdDEO3/jElw3liTP5RTNI0QkUMEWiwB3XUel96wPnczPkPDicmTxGCI6jYk7Uw/C36dcLKctSoOKerPnOfMK5KdT0SUEkjswrc/O8E8tcemz1+APKo3diQov6bn5YfScMyrpcsccrVVuobr1q+g+WAuE8QjjlkhTSukKQo9Df7EYSlpr2O+qAeF8DzUOfafNPHJHXk0XSn3Db3XfFM3DUzThlOhUO5AFm+o/PfA3FM8rKem43GM+UM/WUi82okWT6mz/AOMWbV0Td1Yw45lzBGXRiQPiB9O5v2G/0wTluKRKoFgmu2FfMvEA8LJ1tStepIqv1xGDlXORQrU5k9Qq/CPSybbE5Tan4GjG4+TKbi3MS+Mqqw1Htfb/AM4g+P8AFzDnJfFaklIIc7gMBpo/5Sux9KGBuLcCzEBGaUsCGCP4rAbE7MN9qO1Yr4ssNIsagy7ggEMe97dx09xhJTcdP2PpdBx4ksmVClvFYx6SEsltivQWdxhZyvzYYkET2jR+XS1igPn7Vv3GHvJ2cy+WEsQUI3iEt67/AA/Sv64z5syEOaU6uo+F12ZT8xvXtikW5xUr2BOnVAvGJMxnSn3Qr4iHzs2yhCDYJHvRAG+2PC8DzcGYinzE0bxKGUqikUWFBjZ36V9cOuSWhy0TQBrIYsSTZOre99/bBnHMwjqyndWFVh8bWV7Fyalj6A+LcUR4iopVA33FD3wm5R+z/LtG0xaRmlZnsOVADG9lGw+eJbhnLeYzrSqZ2OW1FU07FwNjZH4bv54ZZDmhuG6cvOSK2R6NOO3T8VbV3wjllWYXGvtA+Y+AS8MnWXJ+JMJmEbRudTEt0o9SCR9MU8fK+aki1NJHC5/DRk0/M2oP0w1fhmZlMcpKRgG9LAltwQOmwOBuI8aMJCSeX0N7H5H29MbON7Ara0T/AAPIS5HMP96cSF90kHRgOqgH4SOtYdZjmTLZlXVCrrpplPcd9j298S/OGZfOiOGHUpLhvGohUCjrfdjewGH3KnJkEJ1TP47VXmUAA9/KOt++MurT0xn+5jwP7K4kDSl31v8ACFNKijdR/mb1Jx8zfHfAcxS+Rh0v8Xy9cUvG+K/dkLofKBZUb7ewGIrmDKZjPeERGEjDgkyWGI/yirHXvWJzVvtp/wCho9bPycxBszHqQiLfSzDqw9vbFJxPmIKhZmFAYZ5HhsMYAAth+I9vl6Yy5j4dl5oisqq4G/8Af/OKxk8WkJatB8PEhpG4IxP8yRB1YgDbpff2PthLxTiDcPOmWzF+FxvQ967jHniWbzeYy4fKZd2U0dT+XUoNnQGokkdCaGEUrVMKju0fn+yPKiLdSZJKOoHdW9Qb9e2Ps32RxxQ008szEfiNKT6AL0+px8yn2gJLJFGGOqyCpuwR+EjqDthnmOYZy7RyRsqfgZlIugL6it+uKuSlaYKaD8hNEsIFKCAF7CtIqscm+0nNRg3QLXst19TX974sMpy+0880v3iRENUiVVgbmyNifbDThP2T5LSZJlOYkfe5GJoegArDxjk02BvEScw8yInh6qIQ62/yjoD+ZrHrPc4KYqilQK3xHV1HoCNwf1wjzXB8uZJMuh061FnqdiR3/vph/l/s0h8JNDaWWiCQCLHqPfHPKTTu9mSV7GPAOWZHHiCUx2u0YQUL7ne79sYPw3N5iSXLT+SKuqMT4wPp/KPXv298OeGcUMbaGNMvUYJ4nxVUKyWBvv8AXAi093samD8pZiR7j+ExUrXtRAqvfYYJ514TM0NxsmtWDANsDXYHsT6nE5/3XozLHSQrfiohWPTr61j7zLxdM1DoZ63sHrRHseo9R3w8eSCTjJgxldg/A+YPF1+IHQRHS4rza/5B70Cb6Ab4tMpw/IyxLMkCWw2YrT0PVuvXHKk40gYxyG1WjqFhXNUVY3ZAFDr02vFBkeNzZpWXKhSRtqNhENbbj07AYnCcIOkrHlBvbLPg3A0eJ2kIltmC71SAkC66t6nE7xLKSZPSmTiMkZbSI9W6Fj2LdU7kHphZwLimZ4evg5o6hZKyC9LAm/oQf0xrxnnbzR+F/EN2wG9LR3NdN8CTXXtCqLHU3KWbmMbtmEj0tq8NVLBiPViR09hgDiPMEkE6ZaSNmkf/AA9FlXA6kdhXe+mKDgvOMckat7dDtWJrivMsc+ejjRlOj46IJAcgabHSzRPywsKrsyv4G+f5FlzUWiWfQLBKourcbgFiR0PYYDRJskoTMb/hWRfhYjp7qT6Hv0x0BcyqqBdD1xNczSxzRPE5IRtrBojfYg/zDti0+JOK2JGTvZAcfhnnzETZSmfpICaGntfvd1j1xPlfiJUvotkF0JNwF3OnfrQOx64q+V/s4XKu7rPMwcg09WK23bvijmnMJXWQVvcnr7fS8aEFHbKOb6RynivGR4KTxl432AtSNR6AbgDrtjoeU5OEuWCZqZ5JGXzlG8Mb9QK9Om/XDvMcQjkQqVVlPYgEYl5uPiORorqgCN+gPQY04KDy+RcpS10acvcFbKSrBG5aAL5SfiFUNJ9f9WPvMnDItcUzgEQuGoi9+gP0wgzHOCLxGFCRTxkGj0awV+V0cU3FMyskbXVMKP5UcL8pseh/k+KKQLN4S8x5eGQqXVXVXVgG9R0/fpiD4fxfNZTLI+YGpSSFKm2IsgWPWsbZPj0+bzaRCMxxBS7O3etgAPmcLlrH4Exp2dDzWcjaPoK7DEbkuYF01e6syn2Kn/asVKcARl/xGvr1xC5/huSybuWXMSSynU7CTQvmPlAHwk9gKJ9cMoSl0ZNG8nMviTxQLRZmo/Xfp7Ab4r+NjRlrUBtFMTVmgd/98cq43wv7hxLLTRCWVXtmWtTJtpPwitgR+WOhDmRChthVUbPb3vtjTkuNrL2Gr6Fa81+fQQdWkNQDHZhY6DHvg/FJM9M0UIIWOjI7ggb9AAQCSa/fFDynMJdTKQq3tsOnb3wzzOT8FmlQ9vMtda7/ADxo8arJdGy3Qt4pyu0gAYq6g2ysOoHbHvN8yRW0IIDqBqXoQPfBeV5rikW7BBFg3iS4nlIc1xBOoRYyJWU0WBPlSx26knrW3fF0oyVxe2JTXY45OycPmzAVdUjEhqF+l3711wx5gzKmMr1BF/X/AHwiznEUyZ8MDRCPh28o9vlhVHzMmam0RsGAPnIOwHp88ZTSWIcW3Zhwgy5FGinYEsWZZL2cNv8AQjuMB5f7RzEfDa9uhAsV/TFdmuEwZ1/CnFotNQJXft5huPp1wvzHKuXycjPl0PnADIzFunQjVZHXcXhZxadxY0ZJ9oHzfLsEGVMyIDKCHZyCzneybO4A9PbD3gfFEaKruwCDf99cHcNz0ejSAB12HTfc4k+J8ElGYH3aRUR71Kw2U+q12PcYHLDalESO9M3zfBRNnxIXYIsQBUGtTajV+wF/O8acR5WDzxeI7PErBlQmqYb+Yj4hhUNWRzRWWUyGUA6j6jYgeg6GsOv+uh83HHYrw7/Ij+mJxXlvseTKOfhaSR6XjDLXSqrHPZfszjzOZbTLLFAuzIp3ZvQX0Fd98dS8ddHviNzXMscealQOAygEi+lj/bF+aOKTQkLdi/OcgaDHFlvMOhDn4R/NYG/y74f8G5QfIq5WUPqOrToodKIBv98TMHPOrNhI3BqtVHqDeKTO80+UWdztXyF/sMcmUU79lWpHzivE5dGuXJ/wdtRDKSB/MY+ukfmB2wJy3ylGss0iRKqS02/fahQ9Du31xnwrmU5mCTVuA7LddtI2+QsjBPKnOUcsI3Fr5WB7FTX646Jy9SErWjPJ8s5WPOM0yncWisxCH1NdCQa2PTBPNfL+SkhYoiRSKCVkQBWUjcGxVi+xxlzFlfvmhUfQ4bUG69BRB9Qf6YV577Ps9KFAzMfhhhqBDLqAO4uz+VYRKW1FKmN49tm/D+K5w5aN5YSS676N/rv0sb/XExx7mOWDM5c5hfDh16tzdkV1roBd/THS8znREAhIFDoOlf7YQ8H4zkZZnlkCOYW0BiNWgsOoFdTVX7YMY+XkwZVuhxBzRGVDKwIO43wl5izc+dhkiyxGsitZPlTf1A64oM7lMpnYWBWOWO622IP0oqwxjwrPw5WsvsKW16Cx0s+4ODhJSqT0BSVaWznmQ4xxBZvus2XKy6b1avIwurH19Dh1xjk7WEJL+O4FtG1Ei9x6UBi0yJy2YfxDTaSQvt69MZcwukZ8RPiUV12rrW+GwTuSBk06YJwnlSGOIqUS320da9y3Ut3LfljzkJssKhSPxFKnzyEEsBtddQpOwO19sIuF8/RSSyRs2ksvlvYkHY1ffHmfiUUCsIULsdwiWzOa29T7b7AYDnC7obFjCfl5sxIY0KrGlUSLrvSi9wLO+NeL8JbKgS6tSAUbFad9jt27Y9co8cDwKzeV/wAanYq3cG99sHce44hj0sQddKAe5bYD6k4Zwg4PYu7EZ5qAF6wBXr+vyxhytlY+JZk5hzccPlXfa/YdjXVuvbFJwfliDJZfTFGC7HzuaLEm/XoB0AGwGEXNHH14eUY+WOTZtA6MB1odj7d8QgpRe3Y/d0VmdzKItKABVbYnv+2Mtm9/DFkebfY+9e+FskmazsJOXTQGGzygjb1C1qPz2ws5c4hnMjmhHmSNDA2dQ0nbYpsDfqMWST3ICVaXZQZThWZ4ckhcrJCp1B0u1Wq8yn09QTj83OSMh0sHLDYLvf5YZ8b5xiWFmdgFA3vve1fXpWMOB5aH7uFjRUatqAHuBgTdPwZo215CDg/KkJYHW6qfwqxAwxVctlc7FEooT2avqYx7+o/bHs8q5pFaRZI/VYzf5Frob+2B+F8h/fAmazjuJx/hxq1LDvdbbs3qTt2wsGo+tmk/3LXM5mNkPT2FCv1GOa8b5WWKbx8mqozfHGNlbvqXsrfocHcQzuYysgieN31tpQoNWonoK7H9MOsrwybxFbMqqxgXQcEk+hA2AHzOG+rmqqjY4+znPCuc3GcdZUaKwAC2w1C9r6b3thvxbmV9tEckzdwik0B6kCvpi446kEyeCyqUby1Q6H0wxyWWihhSOMCNFFADaq2+p98B/fSNk6JHlng0/gqZnpq6L2+Z9cJuZ8lxA5uL7uU0IpbzGtRbYg0PQbYJj5+hEY/iKNv5hgrlriYzTNId16Lv23s/Xt7YSEvSQGn2fMhwJM6qnODUyMfKrGlI26iiT74W858qnKf+ryjkPEN0Ziysvcb9MVnA+DR6ZHV3BJJvVsPYD0xI84pn5RLBFD4pXuprUp7gHqfVeuKK12Ac8tZnPZuBJGVIFYWCTZo9CB2JG4wHxPlbJjNxsY9b9XLMafsC4ujvgnlTmXxESCmWRVAZWUjSVAB2rDLjXKLysssc5SRARTLaMD2buPYjpijXi67Mu9jeTK5R0IMMa0OyAH6FQMR0PJMkuYcfeKjQhoh3/wD2Petxt2wFlsxnTmI4GXRqfSz6rCjuR9Bt88dKHCo4l8i0e7EmyfUnHHCLnLyXRRvFUmR/DOWZVk+7sgjiILFlItrP4R73uewGGHFeScmv+EvgyAf4kZo/Xsfric43zdPFxMQ+G7jw+qAtsTs1DsKo434lzkFKxgMZZCFVNJsk7dx0vFFUXi1YKbpnrktJI48zI7+NmEkaJCapdNb+gJBusFZfjEocmR/MRQTWWPrZOwJ+QAAxScr8q5fLq7MA8sp1SudwxPoDsAO3fHPeZMiuWz5kgSSQSAr4aam0XVla3AvFJpqNroWO3scZ7lps+9/fihAFwr0I/wAzbHf1G2FvC+Qc0Z5gojjiUCNlbcSVvtVevxH1xrFzKmVtnVlZv5g2pvS9QsnFNy5LnXkZng0IxGnUwFAeo/m36YjGX1FSTDTS2SZzK8LZvEjlQuQPxMGPYCtu9dsUnDcjDLIs+ZRdYGkeIdkF3VdLN/3WBebczmC0keYgWm80LL5g5WqHtJdbe+DctyTNPHHJPL4TgX4abgX1DGxZ7bfLDrjknu2ByVCHmbjK5GVWy6fw5nI0RjfXV6gve/bD3JctHiEKSZlnjQ+YRKdJI7Fz1HqAMTfjT5bPuMzFqVQFgdVLJv1o1s5/l67Ye5Lmd1A8VXTt51K/qQAdsJf03UhntaCeIfZhlGkSVg7heqs2oP7m97HtWG+S4blox/DVUHywuHNAI6isKuIZTOSAvDQXqFBp229xVnfbFLjJ62LTXZ4+0LKO8Stliy5jxERCnV9ZApvUAeaz0rDXKcgxxQh5XfMZlRqEjsaDdfIo2G+3c4RcGys0EsMmakJ1k0pNhaBqz0u8WMfMC+Kq3dgn59MZtLxYd+hZmONtHGGmR4x6upA/M7Xid5j4O+cSOZiVhidX0lfjAIu73qsdFzvEo3XS1U2wDVR9t+uEmb47HFGySaQtV5v5f72w648P1f8Aoqk36HWR4vHoFV9MRH2k8NOdiEUK6piwZNPUV1PtseuPnL3KGa8NpnzPhQm2jQrZVOtlidgRvXYdcH8mZqESTskrysdI1uK2q/KOyn174ZSmlTX8mpJto+8ufZ7BDGqzoJXK0xmOvfvVkgfTCzjOeGRzmWhUVDM1Df4So2XfsdqxUT5ou6ohosevp3v6C8eeaeT8rmYgJQ2td45FYhkb+YdvpgKp+ujZNMQcC5mmkaZJW1aXsGuga/L9KGKnheRk0ay2kHcDvWOccazk+VhdjGzqR/iKBvW1n06Yqsjz/DINKNvQPzBF2PUYllbtodrVIOzOcK5lA3QqxVvUir+Rr9sbZvi4KMrC7G3tiU5q40fu7um7qQyAbkm6oAdyLGFvEOMTRQ+LLl5l6Civc9ASD64XKSdrYUlQbwOCbPLrMvhBHtSosuVPe+i3sR1wNzFzNmMswRoHkJNLpI0mt+vUbD9MfeRuPoYAwpTZtfQ3vgTnTm1IdDUHbVYXbcaWH9cTq59fwG6KHlfg2UWFV8GM6hZLICST6kjHuPhq5ZmXLIdMhJpTsprtfRfbC7PRZkZsjLwmSNhZIIGhu/U9DscFcDzkq5iRJ1KuCKUn8Ndj0IvFfKKp/wBk/wBzzwzOy5VNM6mM2QpJBVvSiO/tg/lfi0c4s0bJ7/i6H9e2DeZ8tFPlZEatLL37Ht8iD3xN8O+z98pGHyzM9gF0c9TXVT2PthJQda3Xo1jXmvw8vJDmz5VVtEnppfYE/I19Diiy/FITHevtt/Y64g8xxMZwnJTxyLdGQMCPKCD172QBYxUy8oZP7t4aoY1IoeG7KwvuDf73i0ZtK1/szSXYhz0zNmfGia0hNsBvZ6EX7A4qcvzKkkYog33xjy/y8ctl1hGlwo6ldz7nfr64Q8ycgh0kMDmNyPhDFVs9/b/ziOUk8l7DafY14JmVbMtIACQNGr8zV+1498356BJcs76fLJ5SexKkflv+mPnBOUpIIFTxFLBewIF/O7r3x75c4nHWuZP4jFhuAdABK19SOuKU+n7B+6Jrj/PhRyisqohGsnc9LIFdAB39SBig5QKSxLOzfHuK/r/tib545ZSeQmFAHlFeig/zbeg3rvgTgDzZJBlTqkCWVYKeh69LoA9CcDkurfpjVqkdVzOSSVSOo99+nTrhJNxjQ+gnzDf5g9/3xMrz4ifG2n5g/wC2KDhXLUeZk++TKWLIFjjJIVV3NsAd2JJ69qwYu149ifb9xjxvmFGEasRqMilL/mBsV9P3xSx8VXSb9NsRHM/A4FnYFNKslB020uLNi9h2FDrh3yry0FiBzMhmc9NWwUdhQ6mup9cMpyUq9mklQTwHj0Mk041AtGyqfqL2/a8F8dmhaNg+lkIOoMNq737YT5/liIufBbwXSlUruK60RfmGPHFuS5ZYdH3ognr/AAxpb2rVYB+uEbndUFKPdnnk77PosspkZdbMxZNZJ0IfhAB2BAw/zk6q6JRBYnr7b4yynMmltEg0utWt9Pl6g9jhdzZxUCIsgLMGBVVFnruQB2Au/bFlJOFp7BUnLZRzyxuhQgEEVR6b4m89wKAwh4kCzRWFNm/Qi76Eet4Cj5jTSSzgACySdh63jfhzyupdY3IY2NqsHpscKmuQ2OBF8S4n94qINUyE/wANrsgiiKG91uGHQgYE595bzjZfLzGKRzENLrp6jY6iPmKxdcv8QykErzyhY5pDpJcUwC7AAEWBf5+uKHjnG0ERJNCvXrf/ADh4VFbZm3ekQ4+0yCSDw5yIrWmR/L26EemAOVeHnOz68gVhhj8ruVJEp66RZs1fxdrxT5rgIlUySCIXsF8MEj3s9/8AjAnLXGYstJLBYQqdQGwsNvYr3sYDa/Uw/wDUMl4XNlsxHLJKrpTKQq1TMNjZPsR9cM8zxLUuPPGeMxvAQ4tDtYBO5/b54nslypNNDq+9SiNrGkxhWr2azY96vGwpvDaNdry7GvB8kmbV1kAeJWICnofX6A4U8yfZ9Go15QCF13CrZU1Zqu1+3rhfwXji8Lc5SV9rLRyNtrVj3P8AMD19Rh5xTnePwxTDzGlIF3fTcbViLnWmNTXRC8mcbaXMkSlfIthV3o31PuP0x0bP5xJo/C0h9W2kCyfp/XtjH/s3KiK/BWNuzKArC+9j+uJDlDjb5TPzR5mQOa0xNVWAbO3qRX5HDOLTtOka8gHif2b5lFkliWSEmzpWu3TYH2xf8ow5eDKxAAM7KC7sAWYkWbJF9e3bBOb5pVlPT+uOXvzwsU8kT+RQSUJPb0Pp7e2FlL/DZtteRZ8jcdZoh46lZQx1qRpINmgQfaqwXzeyOmtHCSpuh/8AqfUHG3MnLolXxYn8OWviHf2Yd8cvj4LmGMkkri43sgC7KnsT0Bq6GKStJr16Fil9x0UcnyZrKhcxmXViASIgFF9a3skA1tYvGuS5wXLv91nYCXsCPjHYr63XT5jGvAeOnMxjw+ne/XuMeZMkBm1kkVS2khGrcC7I9jicZJU4mavsjue+Y5Y87CY8vLpKMCSh81kHy7b6f64qoI84saTOg8MCyoa2UHvQ2274Yc051Ey7uTQQar+X/GNOE8fBQUQdvzwZyU3QaaAk5sWrDfrhdnObAWEakFm7DsO5OJvj2WiHEHCqwVlVyFB02bvpsDt7Y24bw+HPSjLRP4XhkO8qVrH+Ue59+gxzYTzxb0PUUrKnP82H7sQhNnygjfe6GJnJZyfKEJmVdvFkPhkAsWLHVp231DFjF9nqwSJKs8swGwjk00D6igN/mMNI8v4eaE0ir4ax6UN7q7E6idtrGkX88dmPqbJZf4oU5bl7OM3iuI40C+VGYlvXehQ+V4c8r9ZWdQH1aT8hVfTe8M5eJoQaOIDi/PUeTzpRz5JFskdEYbeaugI/bD+MaSdi05LZY8zcPSSFvKpJB7DE5lftEg8OlkVSuxF7qRtRHUY9nmcZhG+7q2YYD4Yqbr2Juh9TiPPBJsqrTS5Rkldi7Oyq4BO4F6tIr1wOTydxDFJaYw5gjzmZCSxIBArBn1WHZe5Ueg/PFMnMaiMGwNsBR84CPLAzFA4G6oOvsBuST0wv+zXLRGN8zIpLtI1I9kRUegB2B98TlBacWP8AkU53mDORZoZk5eT7uBQamoDuXFXR9unXFlkftFgdL1xmx11Yb5vjCaTsP79v6YW8lcpZKNZJ0iQtM5bcAhBdaVB6CwT9cPWkovYG1VyRHc45LN5qSPMwIfDQUxVqcrdkgbWAPr1xW8Cly8cdqbZqAYmyb9z2xRcSymkWho9vT+/fEbwLkQt4s5kcSNIzxxBqSPc7UOpPX0F7YScKquwqaa30WWXysQWgq+bc+Ubn1PvjXIcSUFkYjbocQWb5tbLuIpUZZCaC0Tfy9dt8NchwxpwWkLqWH4WoqP21YThm1JUjSgq2eOa+Cff85CIXVNAudiL8o+AUDu12QDsMNs5yHlpVXxHmcoQwPiEbjcEgUp/LE3wmI8PkeJpDJqOsSP8AEwP83uOl4eZPjfjP4aHtbH0GLZxtuXYri/XRvkcgTIyyMPDWgvq217+lfrhpJDllFBI7/wBIP9MeMzwuMIxA3PxN39OvrhBy1w2SRpTmnGhXKIFPxgfiY/8A19jhFN3ikbTWTYk4lzLHlZzEuyfFV7KW6j5dwMMU5vRUtnWvdh/vjPmXlHJ+KsjqBFqGtOzb+t/Kx3w8XhmTK/w4ogB0pV/2xXjhP0wylGtkBlI8vxLi0KSgMkKNKyncE7aFPqN9RHtjo/McsSwvSrQW6oVtv0r0GJHj+S+6Fcxl0FIadFHZu49TfbAuT4lNxNZI4VZABpaR1oAkdALtjWGcqWFAq3kOeMcxEJHVEE1v0OxIF9iel/TGPA+CZOaNiY1Z381tvt2/v2xP8V4TJkYNE7+NGgouo3A7agLNjsRgfg/Ecw7hoMvJ4AUBHO2qu9MQa39Mc7ba6uilDmbkB5paizTwxD4loMfbSW6fX6YJj5FyqlY5ED3Z1MN2odye/TDHlXjRdHLgowchlYURXevfrhV9oWfrLOyOUIYaWHUbgfsTjQWtAffYXw7i7tI2XZSJFUFvQA9CDVG/zwv43yqyLI8chLNbFWAo7dB6YY5XjcQzcgLC1Cki+xvDF9U/QaQfXDwSSpiPsgeSuYRGDGdmG9f6t/32w447xOSefLRQkB3fcnoqhTqJ/oO5wDluRW8ZopbVgfEE0RrWpJAq/hO1Fe2KbN8qiGMSwIS6bkk2zAe5798K+N2/j4GyQ0n5PgmhaOXVIrDzW5BP5HbE3xjk45eIfdH0ha8srFhRI6HqCOwOxxtw3nJHJAfcdRe4+YxrxbiDTxPFGNbuKAHb3vt88M8JKqFWSZ5nkliZVgKiIDckjUzdySQRhj5ANZSJZNO8iAAkgdyKuvfCfk3lTNtGWzcwWj5VQAtQ7sx2v0AGGM3KZWS3mLw/y1R+pvcYRZ/bQ3iLJOe2QFo6kNgVfQGyf0G2HXEOMLNGQdgwqvn/AOcfMx9nUUo1oVisDyhBRroTVdPbEBzpxSfJ5hIWiJ1f4ZU2sh6Cu4IJ3B3GGlxzWqsClFu0XnBOUiWYvmZJYgaRb0g13LDc+lYK4jyzlo0NxrpO5B3v3s2bwq4D/wBQiyw8SA+UX5WBJHX4bvAnDeKycQLqNUaKdLMwpr/lAO49ycQuuo7Hq92VXJ75eLLosIVU3NDuSbJ+eGXGc/EYirEEN5SD0ptsTacmLloG8CdxVtUh1KPyANY88y8Ny33YeIJnJIto3IYHrq9KB7VjpXLL7WiTjG7KHhPLeWy8apDGorayNTH3LGzf1xP8ycGlVw+XUMXYB01BB/qBPQ+owHwrm3RKIZHtiLRiK1j/AH7YZ8Y5njUKCw1yOqqPcmh9Bvh5YSjTAlKLJXivBs8W0FGRCPNIpD1t00qLB98NeCSyZPLJqvwrOk72ov8AF9bOLvL5tQAOg9cKYOKoZ3RiBsGo/viTgkk09jqTd2hdmeZ41j1Mxrtsd/YXie5Y59BkeGQMJWkOlACSb3FAD0xdcQmXSejD0sV+WJnlzK5aPOzSCvFZFoH8Kkm9PzIF4ErpW9mTVdGfGOC5vMZmGfwwqRlrUsNR1Cr22FdNOGMfMsUNqSAy7MG20+tjDPNcwxgHptiA4ly00/Eos1LC/wB3KU71ta/DfcX61icZtvxYyX+Q15kygzeUkdWKyVcTg0RX7qx7YX8hcvyZIsZ5Ncsqqd/wgdvzx0ODL5cppCoB6Yk+deHsqiSF6K9vb098PNN8doCe6G3EeNAJV0O+JTKcYzcCSyzQyJCXLq1XSn1VbZfywt5VzOal4hGubiaOFFZ1tSBIy1W561d1jonGOILW1VWJY7uQ11pHOs5PJxiLRExVLGnb4yO576cN+HcjZ7KqGWRJQBvGCws9tOskA/kDif5bmiEzJFKyCJydA9CQRRvp2vHQ35iGk6mAHqSMXU4xVJiO2ZctQvnYvEmVoU1ECNhTMV2Jb0F2K74Izeb/AOn/AARgwncn8SsfxH1Q9PUYTcs84JMjhHvRIy/S7B+RBw4kz/ieU7jpv6enyxWMlLvsVxp7Oe88c0mVW8FSxJAkcWVUHb5enTtiw5Bys7xa5V1R6RpZmBLHvp0iinoTvhrwtYRDVKNNjt22+WPvDuKhYhoIA9BVfKhhY1DQZO9IV8yQazeX2m6aSNn+ddx64TS8JYaDnJNLiz4UYOg3sCWbdiPTbHps/KrNI5ui1ADfqar5ggfTAuZnkkGtyEb0YGx/q9/bGqpWgp6oMz/CYImSfwkVgwDOLujtvvuPnisyPEUCdunX+/3xBcP45HmiIhZRgbJB3H1xXcJ5byoj8MQqV9Gs/ucT4pNvQn7MB4vx2VSMwia4FtTXU7jzD1A6YJ4DzSuaYCnWMjbWpXX8r6gYM4nkNCKq/BYUr/KPb2wt5j4W4RZYtmT8PqPTDtyi7QaT0MeP8uZaYEPEp2+NfKw+TLuD/Zwp5XhjySGEMZJbvU27uCTRPXoNvTbAfDOOZqWMkZeSvU0AfkScOuSQNUkkgHjFtB76AvRR7C79zgvkUn4oNNLZhwbmI2UkDJILtWGknc7gHqPfDniPFozE52A0G7+R3wJznw8TxMtlZF3jkHVGHcH0PQjoRie5M4HO5kObk8Qo1BQAAK3sgdTibyWkFU9m3BPtO8QKunyFQA19D0IYex7/ACw+yiR5jMx+KoJjuRQwB32XbC/mHlWFzaeSTbdR39wdjiePJ3FYHGZSeOd02WIErqQ/EpvbUavY9Rhsp3j8AajVo6tmwFF7YhI3LcVMUQpHj8WVgOhB0j6t/TCaX7TZGQA5eVX1aCHoaTdbn0vDfhWf8N/MbLiy1dT6X3odBgcvInqgxi0i4zcCeGUItSKr2OObcPmzH3hsvtIqyGMOGul6jxAOh0/nWKLjnM6RRNIzUqg/t0Hqcc95bz8rSfe42VgxLMteemB8pP4gOo9Kw3IoSiaNxOmy8l5J9JlQSMgpSxIrvsFIrfC/OcKhSKRIkAbZlO5J0m+p36gfnhTFzZ4r+GodpD+BVJP6fvg+PIZo6i8YUnZQWBoerV+3yxLjlbpILTXbAsjzxFIn+IorZgWAII6gg9DeJfmjKZ2eeOfJqw0A+foGvtXcYKh+yqCDMwzSOzr4wL66prsi/Qaqx15zCF20j0x0/RxdWLnRzDg0eckyxmzsseVjsrtZdu1gdBfQDqcFJyrl5UC5bMOsy+YO4KsQfmBa/LbG78TcvLC0Ejwg+WQRlkIO+kmuovr0wBFxzKQPQKh6rSCdQHoAdwPliLcKaaGV3onuWMnmm4lLFnHf+BRCM2xs7Nt1Fbg++OztxJPD07dK/v545/xHITzss8KXPVBAeqXYDHoCOu+MuMw8Rgh1aIgxGwMy3fsDQJ9gcIpO/COgNJ6bDeEcN4hJPOIvC8BXPhtIxBI2NUAdhuLx6yMub++mLNxKiIAy6W1CT0Ibbp6dcM+Uc9WXSyboX8+9+93gP7QOJt4PiRDzq4C+5bYD6nviijHG12G3dPoO584gPuzMjU6DWp9CB0+RG1YhuU+IT8SW3/hx9Njux779gPzxdcP5ciaMfeysslC1N6AfQL3r1OFTcoq2ZVcppgW7koWK9VF+Vif6458lN9bYejeX7O+HKuoJUp/92ORgwPqPNX5jfA2Q4IsOTdlIzGYN0ZaIABqgp8o2Hfqe+G3FOWJlT+HObHXUvbuRR6jsDthlynwWHL5dY0trtmZ9yzNuSe30Gwxqn+sW0lo59kY5ZH88QRiK8RY1Rl9joOlx127euD+CpmZLQldX86KWQV3JJBuuw6Xik4vFFBMJjsp8pXtZ6H50KwEOOHcR1v8Ay1/TB/U7X9DXon86uZy5eJSJPL5DqqyT3Fdt8bcNgaKMqGGobkM2ws+pG+CZswXaywABq76j0HoffGUU0aN8ICkdW7luwB7+9b9MdHHxpdiOVmMkqoQ+p2dvKqoL9yBeyg+uPgaGFiXbWGGyfygm7J33va/QY+zZlE1KQKA1ULLmhv8A+MZRzK6xyNGY9NhUA6jsSCNuvf0xdCDPNcJmdI3iChl30k1qFbixsDjPJ82rC4SY+E47Pt0/ce+KPgnEl+GQUw2ZT1H99jgXj+WgeaHUiOVOpdQBoj0xzxjFxyTHunTQo47zDJPC/wB33KUxYjY0b0j3NVePJ5ocwRvLBLGJCotl6WQPN6D3xS8TCSR6bpq6+ldPpiSyPHBOXy8oX8WmrvbqrD100wYdRfpjYSfs1otMrmIvD61ttVYi8hxAw57MKT5WIdTVD0O/TC/JT5lM4Mr1hI1eIeun+Ujpd7YrouWVRHZnMvi9Q/whd9q9d+vXCJvr4DSRhxXi5KaVtmboB19z8vfDnlFriYtWp3LH2GwH7frhJydygIUfSpOp2IZySSt+Ub76QMe888+Q1yuhaDqWTzFB31L10+4vDxbi77A0mqGnNGeEUTyf/iGv/wDnf9sTHDuOaZSUtkmOr1Uhjvv2dbu+hXbDCFf+rQFfPHBIK1VpZh6LY6H1P0wDH9nb5a0gzB0VarKLr2sEHA5Mn5w/FMKSWmMJ+Dxz5kCSmirW/wDnIPlHyNWflh3zRmomykiUANBC1tTUdJFdKNHbElwHgHExNK83haGUKoD18JuwKOx9zii5dn0LNLmU0mMsApo0FFlh237YnDO8GaVfcb8I5Vyoy6rKPHJQanl8xaxvsdgPbEfxbkp4HY5VBGaLKY9omrsy35GI9O/rik5g5oVYfvAGgK2lwe29b/X98fZc9L93MohkK6b6Vse9E3XfHS3FLGhFfZp9nbAZXxZFUTOSHqtgrEBb9KF/XG/MXNUMLgElmFEgCzXqewHT54V8P4FKyDwJlUN/MLG+52HXC7iv2byCdJxmfEZXDtGU0q9bdQe23XbCxk6qgtK7bH+d4Q2by+iUmNHFgAeaidj7EdfbC6Tld4RETn5ZIgw1o4S2X01qB1NXhdxzjbyPRlVVXYxuOh/zCxfyO2EknEvvP/o43IVhbyX2seVe1k9x0AxF8mX5HUWdhTisWmgQKHbEnzbkYpk1AKJQf4b1ZDH5bn5YUZXl/OKlJOrgDbWDf6HfDjk0MiM+ZZXm1stjoqqaAX37k431Jy1JUjYKO0fuU8xLDl6khk12dTeGw1b7EXvVYV8wcRimezKUatFCr37BSCQST1G+Lv8A6wvt+eJrjByj5mCaRE8VGpW7mwQR71136YZulSkBXe0K+Dcr5yFJHOjwydUcVnWBtsSRVmrr1PXE++Zz3EVH3TLNpSQajKQtlTdb7CjjqHEeNJo67dcRvJ/P8fhFANDK72pBs6nLA17g3eNq99GWQDx/jU2STVmY5I770WW/TUtjAf2dfaUr5iUSeUPXh3303Y+e91i34pxH7xl31RF0YEFa+IV2B6/P8sTnLPJnDsvCDp8SUjeR+ov8IH4a2HrtiePFw7XfoZyk9Mss1x5St7KPmP3xI8v8xTfxPEgmWIM3hyMjBWS9t6+eNOAcMy4zTMzswiAKxs1izdMR3qjV4bZ/ijSO+ksAR16afTc+2KwT5o5S79Cuo6XROcw8RHEF8CNj8QZnXouncb+t9sawZVIlCa2cnrW5N9BY6D+7xo8kcakoURSbYqvxd2PTbfYnHmWRyoeKitGt9Kn3OoBmrqBtvjojClsRy+DORHNaYwL2ofCtdCxO5JPYeuB5c/JJCKVZGjfSxK1osAnSSN66fnWDTw5hMJJGZq0hQWCoGPf6Hah1xtHm5BHI4IJFfEKUbkADtQ39ztiqiKAKi61dktym8huiNwdK33o2cAyJ94iZAGgAcFWfdnFUTQb5flg+OW2iMn8VgGIkPlGliQAFHW6oH2xhqWSAlWaIB6DsLLACiBrro22NXwY8cyRGTM6oZvDkVApo9bO1jvg3iXApII45/EeV1WnJ9DRJCjpWMCgMWXYgX94q+/fvi3zI/gD++2OGMMv6LWc7zfHG1xyhwYwBZDel2K76gdvcYU8NzkiZmJJoallY+HIOlG+p7AA9MXnJ+QjEbERoCXayFG+59sR3OhrjOTA2FHYe53wyg6dvpAbpljxPligMxFbSqN9zuB2roMIs3z+iFImsMzhdJB23Fk+1Y6DwTdTf8uITn/KoZIyUUnX6D0OJKCmlMMZejoPD+LxkbEYw5j4vEIHsjSVIN99W1frjmnAp20jzH8zjXishOxJIq6J9jhF/ypY1Qz4UnZ0nl/LRJEka9EUL+QxtncoFdZDZAvv64S8usfDXf0w1zrHQd+xx1cazhsjLTEfF+cEjfRHRcHe+nsoA3Zq3PZR1O9YSZHj6Ty5nLl9x1A9GXt9dsJcyoCMwFMRuR1P1x+aFVysTKoVj+ICjv13G+IOftLoqolDHIgkgy8hDmRy7BgKOmjdel1i9zfFUCnftj+bkzjniyEuxIIA8x2FdPljpefzDeA51G69ThvquLS+UCXGmfhxqXL5vUxAykjFUoHyNQ69qJsDBnNWfmliBhJ1I1sFPmYUQQO1g0aOxojBYhU5CioI8ImiO9HEbydOzQqSxJrqTfc4ZvDaDVjfg/A0zOahnmjXWYgJAw/lYgHSe5HY9MVfH+VYAviRoqSKp0lRW3Wj2o4jOVZmPEszbE0Eqz064u+IyHwX3Pwn9jhFK7s0k1VGPK+ZR4VdmB1bgKbA+vffBK8EgeUsBSg2wUmmJ33F4geU2+Bfw6jt2/LFLkGIzU4BoaEND133xH6nqvYVD2VM2SiKkaEr+/riM4tydldYdmkVtQCNrPkvsoO1dbw3hkOrqcTn2hTMPBpiP4i9Dijn42l6NjWrKg8vwFKC6gO5JJ+u+Fp4XA08XixqWBtWr0HTb86xnkJWobn88C8fkIMBBIPijcH2bA45VESvIqOMsB0O3asQWd5caXNa0zDRI7AMo6f5ivoxH63ihzch8MbnC3Jsf4n+r+ox1YRk9gbaQxkycEfly0BroZL3fevMSbb1wKY5QSzhitmlVaB9LY/0wSDeeCncKDQ7DY9B2xP8AGs4//U401tp1J5dRr8umOqMElokxnFHlwHv4zuy6ixFdt9ht2x+zMbmNJiwhLPsMwbIBFAALtddAMGyQKFlYKAxYWQBZ2HU4V8vMZH1OdZ8STdtzsBW59MM18mNm4apnV61hSNLyMQF27L3Yn12GBcvmzpmNmWQVrugFJJoAHYKCOuA+ZZm++ZRdRrUNr26+mK6XLqEICqAytqAA83z9carRhHHmyxhJGtqI1KQUA1bi+5FkfQ4wkEA1RO2pmrSx30ad6APtsT64bcaULBCFGkW+w2H4ewxzTmQ1ncvW3/p729SWs/PC+zH/2Q=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94" name="Picture 42" descr="https://encrypted-tbn3.gstatic.com/images?q=tbn:ANd9GcQU3nwYZR1jd3IaX6fP53Rw4uRXup0h412AUHwUUA20qAN2SG_ay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2536" y="4765674"/>
            <a:ext cx="3143250" cy="2092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96" name="AutoShape 44" descr="data:image/jpeg;base64,/9j/4AAQSkZJRgABAQAAAQABAAD/2wCEAAkGBxQTEhUUExQWFhUXGBgaGRgYGBgaHRoYHBwWHBwcHRgYHCggGB0lGxUVITEhJSkrLi4uFx8zODQsNygtLiwBCgoKDg0OGxAQGzElICYsLCw0LCwvLCwvLCwsLCwsLCwsLCwsLCwsLCwsLCwsLCwsLCwsLCwsLCwsLCwsLCwsLP/AABEIALEBHQMBIgACEQEDEQH/xAAcAAACAgMBAQAAAAAAAAAAAAAFBgQHAAIDAQj/xABDEAABAwIEAwYEBAQFAwIHAAABAgMRAAQFEiExBkFREyJhcYGRBzKhsVLB0fAUI0LhMzRicoIVkvGywhckQ1N0otL/xAAaAQADAQEBAQAAAAAAAAAAAAACAwQBBQAG/8QALxEAAgICAgECAwcEAwAAAAAAAQIAEQMhEjEEIkETMmEFFCNRcZHRUoGh8CQzQv/aAAwDAQACEQMRAD8AMcXYUyq0tVpCEuBDIzBI2UEBQPXr5itG8Ls+wUpbTSglJKsyAokAEnkTMdKE8b4bfCybWlIWz2TZlB1R3B3lJInTqJ9KG8L4ut1ucqiRovukpPXWI1qFuV2ZeijjQind27K3VotFAtqGYJeGVIzRoiJUkpPMwNDtU7hyzTby26C0+CCQsA5kkQCkgwpEjQidzrTQeGLFzXsy2f8AQsjX7Cpa+Crfs4U++tI1SFLTCT1BCZ+utGcgIqLCEGc3sQZDUrCBpqYH00k1XGJWXaurW3EEyAYrMcSpp1xrOpSUnuyTtyPnQ1i6INaqkCwZRj4X6pjqC2qFCDXC5uyoZQBv+9aK3t2HW4UAVDZXOOniKEWTPe15UxTqzBzLTBV6MJWbYSkaa86ljXkKhhU1IbFAxlGJATJLSRvHnRO0cAjT1gVAaSDFdF3BTokSfr+9KXZl641AuefEG5QtFuRGYBUwAOn6D3pSTeKAiu2MPrW53wRGgHhUGKqUenc4GfJ+KeGoRwx3XWmmyeAiQPaky2lJmmKyuJjrScw/KdP7OyArxaP+DuIJAhM+QrpxbZJLMgDxED9KX8MuYIpruf5rBA1MfWlqbFSxkVWsyi3mylRB5GK2adiiPEdvlckc6EVWp5C589mQ4cpWHMKvihYI5EEVN4wcbWQtuBmAJT+FXMeU6+tQ8BwwLOZyY5JHPz8KfsLwW1fGVTKdt9Z95pDMA06eLG+TAbHcrrB3j2iADBJAnzqxLO4LLwQ6EqBAUlQ1StJ2UNPAgg6ggg0s8XcMC0UFtE9mY33SeUGvU46Xi2HYCkBUKSn5iYPe10+Xl7V5xexBwFsbcH6ljYthTbyIKAQdNB18vvVeYVam3uShYGm2m6TsR5j86sHhu+7VqDuPtQLjS1gB0CC2f/0J1HoSD70sE1LSgBsjqRsfwpI1AGVQkaVXOJ2+RZFPlxxUhTaUqT8o3ml8MNvuArMJ8P1o0PE2eonycYzYworlADDlTWFQaf1cC26mcyUlKo0IUfsTBqv7pgtOFCtx9R1o+QbqSfBfCAW6hq1dB0gT5UfsLNNxautKADjZzoMCehHltShh6FKIyjn5U52Ni+wFOKAyqTBIM6ePsNaUQQZ0cbh1oxOQPCpaCKgIfzKJ6kn3ohbWq17QPOvGDio9CevXgSOUDwFBrm/CjPnTOOC3Xk9xxHjMj7TSjf2C2llCxqOhkehpuOjI/MbIv/mhPoa24tAZba3/AJSB6ZEg1ot5ZtVItYQoJ7gSAIjWANhIketVk1igQpsk6QkHyIApvwrEig9QamN3ZieAA1FfAcURmW3cPOIJMtOrzLRI0KHE6qQf9SdjMg0UxDElNShzTTMDIIUkzCkqBhSTrBHTqDTTdcN2d4StYKHFASpBid9Sk91R8Y9dK8wz4Us//UcS6goylJbykHkpKwo5CDO0b6zR2rRNldGUpjd12rqljb7ih6RT38QPhy7hye2QvtbeQCo6KQToMwGhEwMw5nYVX6XdTVCjWp74guSVK0rsyAEiohVIrssyBFeIjQ0ltpmpjSDQ60XFHrRScuvp40l9To+IFYbm+F24cWEqWG0AKWtR/pQkSoiefIeJFc3XkLcK20ZETCU7kJG2Y/1KO5P5AUHxe8CiEJ5ak+NdbJ+AKwqeMIZlOYj2ELYzhodZzD5k/aksJ1inrD7sTG86R51zHAq3pW04md8pBFHjehRk/meKch5oIoxpUmwuPpXXEcNcYVlcTHjyoepWVU8jTNMJJ6sLAnUbcPuPGm7A8QHyqOhFV1Z3GmlGLa/gVNRUzsBhkSRuLrcZ1jxMUqsNyoCjmL30kma44ShHZOKOri+6kRsnQlX76VQhpZyfKUPlAHcn4SYNO/Dbne3pPt2o2o/hiVcuVI7Nzp0VULJfxCuB2BB3I/8AFVlZXMETyim7jG7KkQTv/akjIRT02Nzm+SzI4qWxwBiSDKNATt+lF+IgkpKTrIIPkRH51UOF4iptQIkRR/FOJVFObUkjelFSDUsTOjoWJ/WJ7pIJE7EijmEqEpNL5olh9xANPyLqc7w8nHJuO7/FKkQG1QAIjcfWl/FbpDykrUkZh7etArq5M1uyrSlDHW5Y3mByUrUdOGGUuLSCNAR+9KslxtOUpgREem1VngSShAUN9DTbh96VJJJnzNAG3UrKUATEbFLZLDy0pTAmR5HX25elaW7pNZxPcj+IMn+lM/U/nQ5vEEj+1eKkzUzIpomo4WGJLQkhKiJ6Uv4/aKcWFjUHb0j8zXJl11eyFBPjpPvU26YcATII3/KvICDuB5bDJj9I1DHE/DbSkILYyLLaNEzlUSkf09T4UMwl25twA+y72XJeUnJ5kcvtRC14qCQV5C4tKEBPRIiConygDz5VcfBzXa2za3EAKUhJI6SBpWerozmFgouImEXQICkKBB2IP78abMNxYp3Ndcd+HrTmZduTbunWUfKo/wCpHynz38ara6F8w+Ld0pC1KCUqAMGTvE+sUDYyJquriNvxS4iSbB1kDM46MqUjpKSpR/CEjmeZHWqFYsUzCnkJJ5DMv3yiPrX0AxhjC2eydQHEqgKzbqjmSNRrtG3Kh2I8FO2jLqsLCVpcjM0sJKwACIQ6oEkf6T13puPJqveJfGAZTOI4KtnWQtPMp5elQG10zYJw68064q5ZLaQkjviO9ptry18KWhaKW5lbSVEk5QBJNPB9oIJGxJLTgry7u1RoYpzwL4ZPLSFPr7Of6UjMfU7D61tjfwzUlMsvZv8ASsRP/JP6Uvkl9xxyvwoSvWqmWyiSBXF22W2oocSUqG4P71Fd8P8AmpjdTMHzAQxaiNqbuFsRAUATFJTSoorYLgzUh7ud7GQVqOPGNmhaZIBCv3pVQYo1kWU9PtVm3eI9o2Enltz5VXvEo/mA+FNxH1yP7Qx/8cMewf8AEGsPlJqb/wBQ0oclM13TbGnsB7zj4smVRSzVbhUaYLfYT0oGGY1o3ZPApApeTrUt8Kw55dwna0UQvKjXnyofbwBUbE8SCUjmdgPGkAE6nRdgo5GBeIHyVZRsNz40NQ91o5lbNusqntJGXpHOaXQKqSqqcbyiwycr7k5t4V2F1y5HlyqG00P6gT4Axr4muhVz/YrxAnkyvJDCUJOqQfPX76Uz4Y40oAKQkjxSn9KUAqiVk4RGtKyA/nLfFdQaqM91wY0+CpmUKHIGUn0O3lNK68FdQ8GV906mTtA5068P4sWwRUTjbGEqcaKIChOsTE789pj2oUc9RnkeMgHMCoKsHlJUppR+Qke1MNtd5UwOen71pTw8akqOpJJJ67k1tjWKZE5EmSrc9Bz96zjbajefHCGye0h3duXnVuKPdKtB4DQfQUewnC2hlga7mY9AOviT7dQTDwKRrRXD7mCJNectPePixk2Oz7xot1pQoDLA6/vWvMZdBCNfxf8AtofJIka1CxC5MJ9fyoEO47ycX4Zne14fTbuZc4cacS2pU6KEQrLI5EmNI0FXbw1jCVIA2jSOlUTxHj6UhCUElwJRuDAEDrE9NKPcOY66nKSjcbA/rtWvz+acZUUrxl/oeB50mfEthtDKbowFMrQfPvAQPE7VGtcVuVNy2hJVGgUsp+oSqqb+Il/ia3gL3MlM/wAtCP8ACHl1PidaNW+IKMTwONrEtezum3MpCgQdZHMbij4xptpHeUBpzP61S1nw2+gJLFwUkDvJWSQVdQIIA8IotbYNfuhaXLlpIWIVCASR0ACAB5iDSgoBu417Oqgfj/jMXLpQyf5Y0KvxeXh41pwRiTLehADhJ1P9Q5AHw6VbvD+G27TKG3ENuECCpTaJV56UqcdcAWzg7SySGnZEtgwhWo1A2QRvppA2mmckIqCOQjHh2JpUN6k3TKljuJKv31qFwnw6lhCQ4svOAaqVt6D8zJp2tgI0FJC2ahM3GVDxP8O7u5EtoTnG0qA8xPSkFzhW5tnw3dNLaUoKyKIBSpQEgZhKVTB0ma+p2nKXviS2hWHXOYgFLalpPRaO+k/9wHvVS6WI5nldT5vZGx60RtjQ1pWg8hUtp2KU072E0IQNxSxjy5WKKvvAbGgN+5K6PEvquI+0MoOLjNrZupoAioTZrcvUwizIsbBVkxrDy4YBj60w2HCJgKzKPqB+VLFleEHQ608cN8SoEB3QjalvyGpVg+Ed1uc7jAiBAUofX6UqYlgTwUVT2nlofY/lVxrWh1rMmCD9KWbplInvdYoA5Qyt/HTOu7/tKrffMZdq8aFNmOYSlySnRfXr4GlEKymDvVCMGGpx/JwPhyes69jO9eVz7Wve1rai+YnVAqfaULS70BJqdbMuyJQpKeuU/cihYaj8GQchW4SdxANCSdeSev6ChTT6nVlSjr9h4Ux2eGpnUD9aKM4Mk7hPtSQ6gaE6T+PkyMCzUB7RXW/kTQF50qVJp8xDhcHUBQ6cx9dqA3WAqEyNuYo0dRJfK8bM/XUCNOkVMYu4rhdYcpPiKiyabQaQB8mE0wqMLWMlP4vQ1l1ipVHdPPePCgbalHYE1KJXAlBoPhqDKj5mR0IvX6SyuJuIrJxv+HeSBkba7+UqWTkSTk2CTykk+RitfhW6i4vjAWppDeqXcqu8VGIygJGkbg/1eFKq8EadIXnVqBIBGhgabaU88HKbttGwEjn1PmaWxUChJ0Vydy4HsOQnVACfAbe3KgWPWVvdMqbdAOn1rm7xY22gqcWkADUk1XV/xX2q3FoVCVKJHl+9fWlFr2ohJjb3jFgXDKlyHHQmDCCBJIGylbe1dsUwp+1BKkZ0D+tGojxG6ft41F4fxmUoVPIf3qysIvQ6mJnSsxgMaMLKzJsdSo146I0VXLD8eBdyKWMxHdBO8bjzj7Uy8dfDplSjdMgpOpcbBIQeqwnYK6xod990u04aS6vKgARBKunQ6c+nlWsgU0YaZAwsSwMLvBA1o/bXPjSthXD6ERmWtZ6kx9Ex9Zpxw1lAEQKBQb1AyEASFiOOJaSST6DUnyAqm/iHxBd3g7OOytwQcu6lxtmO0f6R7nSPoBzDml7oSfTX3FIfxGwVDDBdSjMJAj8JOxUfw/2HOqODLvuJRlc8alCZ4r0PjrRf+HRJORJJ6/l0rclAAhCQeoG/SQdNKzmJ2Pu2QDsReddJnKCfIE1DRbLVskmnd3HXinKHVJG0JCUaf8UihZSkbUwZK6kreG2RvWf2i8bZxP8ASRXFazzpkWrrQvELcCiXJfcnz+JwFqYObJnSpabsj5hXC0aKiQkTAJ9BvXZxEijapNi5AWphfD+KFtAhKjlO6eX1qcxjoeOWFJPIiN/Mz9tfCk9SIqZhy4Om9A2JauV4POzcuJOpYlvhWUDMc2YaKOo9htUXE8BbVukHxiKKcJ42kpCHIjx5Gm1TLUaQanCm9Gdlsi8aYXKcucAQNioev6ihdzhmXZU+dPHGdz2bhACYiklVzmpylpzM+PB/TR+kI4QlLe2/XnVlcLKStBzeG+tVdbLpwwK+KB40B+azHoAMfpEmcY2XYDtWtBPeTy15gcjQCwx8g96mbiHEm3GChZgqHsarG1t3FqITGhgknT3oiimC3kOlAC7lr4Xjja9FEEcv71OetmXgYI/8edIeHcN3OXMnIodArX7V3TdrbVBCkqG6T+XWknUrx+oX0YUxThgwSNfL9KQsYwlxlUkdz8Q/PpVk4TxEFQlX96MXeHtvoMAajf8AUc6NCR1FeTjGUU+j+cp+2IFTnCMo25/lUbiPDzbuHLokk6dD08qjMgqSCCnc6TB5eFM43uRtm+GDjI3DWGqQptJGhjXr5+VScKtVPXQbDig2kZllKjrrAAPKpXEPBDtsw28wc7RQlSyo6oKgCVGBGTUCeXOgWEXqmXTK21ZxllKp11I+unrWcbsiS/E6Evix4StXGkhxptYgQVJCidN5OtVxx5wF/Dyu0UQNZbJJH/EnUeRoBg3EV/dOfw6bosqg5EiEgqH9ObcE6xrU+140uW3Db4lKhMZyIWg7SYHfT9fOhCMvUH4gJ3OPB1+Q2EqOsnfkZ1FWVwtjhQoAmq/xrDOwWHBGRZ1I2k7GfHb2rpb4ktrvJhUciY+tKYWbEoBFUZf671CmySRBFVFw5i6P54SRo6oD/aNB9BQ/DseuL4dn/gtklJyklSusHTL9/KvXuEFWkuMyUx3hJMjrrsRWu3L5u4vGgSMzWLknejFhiRBqv8Hv+1WUtoWtQ3SkajznQepijK+H8XuPkLNsiNBmKnD0zKShQT/x28aALCYgSyrLFBpNb8QXDJtXy6R2fZLzSY0g8+u30r57xtWJ2FyG3C8FKHc/mlxC95UCRB6RAI6VcXB1qt21Sm9UHlqEqCkpjXlliDGmpqgFk0dybip9QlFduOdE8IwG4uhLLZKfxqISn3Op9AaYfiZwK2yrtLXuCe81yjmUfhgf07dI2LPgF+ltIS2O6AAmOg0j2pLEDqdb74xX0iVpinDy2HW2XXGwtwEiFDKAJ+ZSinLseVcbvBS2JNzaEf6XgokeAANOXFHBDd28p7tVtkgAiM408FHoRoIH1rhhPwyYBHbOrcjkAGxvzy94+9GGSu5GfIzkwLhvA9zc2v8AE28LHe7h7qiASJSTorbwpExBRBKSCFAwQRBBG4IOxr61wC0baaS2hISlIgAbAdKqb4mWDAvlkBOZaEqVt82o18SEijVgNxbZnyWplMWz5QoKTuDP78KIsJkT1qfiuEgyWxrQRh4p0gxTb5CxF4vw29XUnKsSdRUNyzWkyBRSwvwdDTbhDDTjCwrIFjvBSiPagDMDRlrYMTryU/tEe0xQoOoo6xxJp81AMdSlK4SQY5ioDVEcYYXFL5mXC3CwRDGM4n2nOaF2p3rRbdaIVBowoAoSXJnZsnJoTaVRa2vMo30oEhypC3NKWyy7FloGbX2IqUveulmog0KJhc1OZditZdReHMS9kyxOFsUCVAKOhGtE+KLdCwCR5K5g8vOq9w9+DTKvECpsJJmNqT0KnRU2wYQG69lUQYzDcfn40y4FxI22iFkg+U6+9JHEaJhY3GnpQLt1fiNGmOxYk/leXwfg4jhxXf8A8So5QJ8NJ8Trp70vHBnQAdNfGuNtcGNTXdx7bU+/lRjkpqS5Gx5hyIN/rPoDCb5CrdtCoI7NKSDGoygEEHcEcqrXi/gi3SSu3WUdUfMkeR3HlrQrFMRv7TIHkZUlKcq8pykEAiFAwdI0o9w5w9iF4A4ptPZK2zrLeYHmAApR9QAaSFZN3FehhuIrlvKwErAeTsZjNGxnkr70wt4U/iMF5xtp1tOUZkEdpzKlKCvm8QNYori3wlxMStLdu4JnI2oAx5rSifea52fDN72KjD1s4gxkeTKVQN0qIzAf91OYkC7ihxJhLim27DDksKUHFhCUpKdSVDaAJOn5UZ4M+HvaNJNy+vOQO6jKMvgSQcxHXSkjAu37bI+SXS4lOpnuSCcsaQRm1FXNgVxlip2NajgNWJBR8MwzJt31TJMOAET/ALkARrPI70KxrFHGEqaeSUuAehHUHmPGrSYekUg/F5tK7Vao77YK0nnpuPIj8ulE6LoiBjyMTTQZwg8kNpKQO9qfFR3n98qsPDbqRVG8E4kexyq0KVEifwnX7k1ZOCYloJNJso0e6cxqHuN7FLlqpzKCpmXEmNYA70f8Z9hSDZcV5BoRVkYi+F2zidytCkgdSoER9aqf/wCE7609x8I8JUqm5eLkGKwnipDRnw2+Ted50BSQqADqJEb9d9qcbXC2FJ/wkeiQD7jaqq4bwy5w/OxdQQpeZtwGUkkAEagEHQH3qxeHcSB0JpaEK9GHlUlLWD+LrBy2QXmW1PNp1UhMFafEA/ONNpnz5IDHxFaPytr8iB+tXi64MpnaKo1HDzK8TeWIDaSDk5FZ39Nj5mmZEQbg4HLaMaMCxu5uYKUdk3+I6qPkNh5mm3CsCbBKygZlaqURKifFR1NDrC5ab3iB7VKHEoWcrCC4eo+UeajoPelpXZm5LOlkP4l4Yx/AvKKEhxKZQuBmCuWu8eFfPyHYiACDvX0biOA/xiMlyo5TulBKR77/AGpaxP4N25STbOLaVyCjnQfOe8POfQ08W3Qm4Mq4tMZVZwFt9suN6KT8wG4HWOYoI/aLQYUTHUbU0Xdi/YPlC05Vp5bpUnqPxJP7g1vetIeQVoGh+ZPNJP5dDQ8iJ1Bjx5BY/f8AmJFxYaSNaHqSUmjdy4WVQdUnY/kaHXryV6gAeVPQkzleTjQE1oj2nO3SFKAKss8/GvLy2KFZT7jYiuFd2VzAVrG09KYdSQerU4pVFSm3popZOt7FIo6xh1s6NYSaS2Qe4nRxeG1WrCI7+9btL03pkxvg5bQzIIKTtrIPkr9aVnGykwRBFMBDdSTLjyYmth/EL2bnjRZl8gfvele3dIOmtGGWXCJgAeKgPvSnSX+N5AI6m2LOSk+VAW2idaZrDCw/8yj4gUcTwQkgZFq9x+YrFcKKmZ/HfM4b2lfLTFbB3TWnS74FUP6leyRQa94YU3He3nl0j9aYMimTN4mZAWA1/aXa5ibT1olJSlQDSBChIJCUjY71LwXHh/b9+dILFxlaQhOwQn7CaijFSg94HzH6VKRuaAKqXtZYmFc6nOtIcTlUkKB6/vSqiwbiLY5pHWnzB8YCudGmUjTRT4fdYIxDgNKH/wCIQSpKZhJ3TIIOvMR+zWtsnKdafGngoVX/AMRH/wCEUhwA9m4Skx/SuJ9iAfY1mXGPmWbiyE+lox2mIpAg0s/ER1K7V2NVFJSnxUrQfefIGk9/jVtAmSfAVDwvHV3ilLWIQgwlPjGqj46geFZuofCjBWH4PcpgpGvkac8HwjEzBFs3psVOpT9ASoe1aIxgIgU0cP48TsdeYJ3/AHG9DdnYhlmA1Fjiu3xxpAcS0FkA/wCCQsIHg38yiesHao+EfEy4tFNtYg2JWlKsyNFJB/Gk6TEGByNNXE3xNab/AJDBJuiUpyEfKSY7yld0e53Gw1pL4rt27whOIMqtLrZFylMoXoe6sIKkuD/Uk5uggGnhVEmLse5Y/E161c2qkJ7ylpOQAic0Skg+cGaQLizxSxZDzzYWhIlS2VZigdVJgGOpEiiHCNotpa+2GqQkIIIUlTZAOdChopJ2kfhjQyKtDDLgLbgx0pCkMxDR7E41BXqJvCmOKW22tZnOAr0OoFON/hzL7ZzoBkfMNFDyUNRVd8TIRh9yhKe6y9mKBySsRmSOgOaR69KODiNItScwmI9a8rcCQRPZED0yxds8FHar7Z4rQlZCEp0zJH4yOfKB08Yp+wvswkBCQANgAAB6cqo3DuL0h9xtZOUqkL5A8wTyG2vnVrcOYglSQSfXf98qyip3NcBhqOjSq7ioDFwmNxUfEeI7ZjRx1IUdkTKj/wARr67VWrgCRFCTQEX/AIuYU25YOvKgOMDOhXPcAp8lT7wa+e0YiU6pNfTV2pu8byOIBbMHKoAg8xIOnSkXij4a2ikkttBs9USn6DT6UtsiE3LMGR8Q4ymy72x7w0FEWW0AQIjpXPEcDXbKUNVJPXcR96ipdEb14/SU425G37hpFgy5plST5CT4Vj3BKVCUnKegM/Q/rQRF6UHuqij1pjwXoslJ6jUH06162EP4eJzRgO74cuGpIGcD8O/tUBN+pBgyCORqw2mlL+VYP3qLifDRcBzJB8on3mtD38wi2wlP+tooMcROJBSFHKdxOh9Nq8N3mOZQFR8VwdbJOhIHv61DQuaPip2Ij7xlU8ckabZ9pUBxtKh1HdPooVxxzCilvtGSVtc/xIPRY+x2NDbVzX7Ubw3EVNLmJEQpJ+VSTuDStqZ0F45krowLheIFBBGh5invBOIkmNY8KSOJrBDbgW1/huDMkc09UnxB+kULauymjOMNsSRfJOBuGSfQNqQ4JEGgnFFsB2cCNVzH/Cq9wTjN1g6KkdFUbxHjdLyUSACM0wZ3y/pWBKO458yvjPEybZkFKf8Aan7Cud9bCKWH7h1rL2ajqEgJOokgVMUu5UACUgmBoDz8zQFfeRiaAuoXmaGg+bofA+NOnDWOEkbjqDy/tTlw9w8z2DaQARAknUk8yfGaLjgm2OuQA9RofcUO26E8cgXueYdjACZURAG5/elBMbWjFEpQhZ7JKs2ZP9RAI7pOkanXnyoJ8QsALKJSpWWNsxj2rnwlfBKUARlUkEe1CSaqaFB9U1xj4aslB7N1xKo0nKoeogH2IpVwxk2yVMrjOlRnxnUEeBEfsVbr1yCmqi+IbsOZ21QofUdCOdapJ0ZhPvPbhekzWYTjK80QSB/WPsetIqsUdXoVHyGn2qyOCbVD7KANIT9QYNG6cRBRwZD4iwdu7V2qSG3iIUd0r/3Aag+Irhh15ibLRtVM/wATbq07NSe0TH+laSFIInQ8qeVcIkGUqImoeJIesxnSAvw1H61gyGqM8cak6h7AsBcawpzOqHUpW4j+rIqCQPGYAUBv560lMY9igt3VFLjS9CkJYUqfEbgetEsM44duBBCUZTCkAk+Uk8ue1NNrj6FJhSRQlt7E3ia0ZRmMcS3N0Upu1lRbmAUhJBMToAOgq3eDOAEOMJ/iHHVFQBKM5SEyNtNTv1oTxphzTkOpQlREEadOVMnCnEoIE6bc/wAuUUTODWp4BgO5Nc+EGHEdxC0HqlxX2JIpI4l4Ofw1aFNuFbK1hOYSlSSowMwGhE86uW3xhBEkgVW3xP4zadUzaMKC1F5suFMEJCVpMT1kbUxuJGovGcgaj1C3DlgYBdUpZ6EmPaadLG2bA0Sn2FJuE34O1M+H3oqfGQDuMzAkakzEbVKW1LSAkpBOmkxqftS0nGkqEKpwdSFoUk7KSQfIiPzqp+NcCfs0KftiXG0glbSjJCeZQrcx0M03Mmxxi8DCiGnvEWFodkpjXlVW4/gSmySmRRRrj1B+ZKwfQiuN5xe2sEBKleGn51iK6nqOLIR3FmwxEoJBQlU7gif7iu17k+ZsKR1SdR6HePA0a4YtEvBx3KASrLHQAA/nU68wQHYUxnAMFAau4FwXF1IIptex1t5KR8ih6fXpSy5w+qe7Ndf+k3P/ANpSx1SJPtvQmvaWY8oApo4osu2GoBQUxmOh8I6+tVzxThQYdBTsqdOhET+/CrCsXbggBFu7IAGqCkCPFQge9JfHrbqVoKxAE/8Acd/oPpRYyLqK8hgUMXkqiilo7MTQtOokV0ZXFEwuDgy8D9JZdlwi3e4e4EK/+ZaJWBPzNxyHOIP7IirzaZVFK9wdabcAxzszlOxEbxBjkeVdMfwLtGQ62rMtCdepAncczA3HQ+AoUatRubx+duN/71/EW7ZDY3FTnVswI8eQ8KBIueorcvA0fA3EjyF4cQBDeC5l3LYcBEJJAIjZOlNb7FEcZwwNpZeSNkIPugT9Cal2DLbyJBmkM1wANXJfDXEuQZVHT7HmPLxqxcKxxC071TOJYflMpJFC/wDrNwl9tlt0pQrNm0EwNdCRp6ViWDqY4Ujcd/i9iyn0/wANbkTu4roOSR4n7edVThuNu2f8twEpHy9R5dRVvcOvsoAT2aAeaolR8ydTTyxasvNlDiErQRqlQCgZ6g1qvZoiAy8RYlI2vG7j0IaQpSiQkbjU6CTsN6Iq+HztwcztwNfwDnzgk7eldeNeH28OdSWB/KWTlH4FDXLPMbwd9D0orw3xAFnQ76nwPPTlWMa+WMUchuQXvhihpv8Alyo8yrc+tK1ncrw97omdQeR5+hFW9iGL5WzJ0qrsZY/jHCZARME7k+VYDfc0aEsLCOLmXUpSDJVsBqR7feieK4Su4aOVPLYwDShwxhzbAAbSB48z5n9j0NWRg9xpWaLVBYcRYnzXxGhy2u4TKHASFCPoQaZMPxdUDtBB6jb+1OHxj4VbedZuEqyOQUqMSFBMFMieWYifLpQjhjAkOCHjPKE6CB470eQigJuKzbSVht+knkQd/wB86n4lgbLzRU0ci4mUkg+4ppwrg6zA0ZR7Sfc0H4y4CdLZXZOrQoAy1Oix/pJ1SrwmD4UIQ9zDkW6lWWVk+sEOPOrEkAKcWRAJjQmp7fD6hCkJMgyIHMUVwMDIkkajuqB3ChoQZ2NPeDZCBtWM5uHdRHt7vsUlTpLQ0AK9BPSf3tUpjjthuJd7VZ+VtoZiT57D1NEPjNhqVWbSk/0vIJHKCFDX1I96rbBLNPbKWANDAIAGg0BgdQBRcFqzADMTLiwniB5+FOEITybSZjzVzPsKarR4K+bUHrrVZ4Os6U021/2YlRASNSSYAHiTtSrNwnRSKEi8UfDC2eX27DaUr/qbAAQrxCdkq+h+tLjXCjatMoHI6DQ7QenlTOr4pWDfdLwWejYK/qBH1pV4x4hW1el1CFIYcyhDmhQ4oJGYggkT4HXSedOcEixAxEg8TPGeClslSmIIPzI2nx8DrXJxSUKyufy1bQvu+xOh9DTbw7xEFgZx6jb+1NF7h1vctFLiUrBGoImlrbdw2bjoiV/ZWaTrFH8NtkVXtxhiGHnWmXFJCFlIhRHTTQ7iY9K8fv7lA7r6x7H7ivTSLlxFKAk7RFUd8TWnbh0Bhlam0alYGila7TqQBz5zpUnAMZfNzmeeccATolSjl3EkJ2B8Yq3sNabdSCNZow3FtRbJQ3PlUAoUQQQRuCII9DU1AChpX0ZxV8O7a8bMpCXAO6tO4P5jwNfOvEeCu2VwphwQpPMbKTyUPA1QDy/WLRwv1E8CINHcJxJSdJ0gj3/Y9qA2du6vlRZvC3YkRPiKBgJ0vGcjdakp3Cm1OEgABWsDYE7geFb3fD0BJAGs/SP1oWh95o99M+I1+lbv8TSAIIify/ShUNcPNkxcDqj9RGq442bVbBBQsqShI23gAc/ymlbC8QuULUtBypJnKdR/b0rq5ZlvL2iSkQncabDnQ29xVSV5UACCNxv/AGowB7CczlQBMb2nbt0SW0gdSSJ9IoK9h77TyXVQcp1AnY6H6Gj+AcahCsryMqCYzA5kgnkTy9asVnCWLpEiNRoRSiSp6h2GES8NuoIM6GKsbAL8QPEUpX/BbrOrfeTvB0jyND8GxdYUpAQuUqykGNx60H1hHYi3x20WsUuA7GR8BTa15iE6aQZ0hYKegB2oHaKeXC2JQRzmNfTen/jW0Ny0kLY1Tqlajqmd4y9YGh020pbwlHZgJ5im8xX1gKpEEYjimIkZXCpQ6pSD9h+VTOF79WUtrCgoEkZgRIO+/Oab7FxCtFCibWCMu/29aE5ARVTQpHvOWCP/AL/fp7U0tYmlpOZSgkDckwBS5iOEBhpSkqUCB1B+9V3/ANPvL1Rl7uhRCAo9NNABCeYmOVCFB3c0mOnE3E4uV909xAhM853McpgegoJgmMEP5OozDzB1H1oJe8C3qBt/yDqiPbKKiYbhL7L6FOHYkHUncEc/OjKLXcxXN1U+hOH8QzJGtNLSpFVVwviMaE1YuGXgI3rMLUaMXnS9iKnFHCc3BeaVk7QSoAaFQ3Mba6HzmlPGbh+zIIhUkDpzj86sLifiZllaGyoFZBUQNSBpGg11g+1KXFNo/eBvsGjooKJc7ggRyPe+lDkA5Q8RPEXAeI4w9ct9ksJCTExJJggjU7agcqHWuCuJOZCZB3FONtwY/oZQPVX/APNMmG4MtAGZM+VAL9owsoldf9RRaqQH1dmVSQF6TG+u3MUt8RYoL24KEuAsoiEpJ16kkjU+4GlPPxWwZu6S0lv/ABkKOUCBMjUGdhIBnwpSwz4XXRhQdQlQ6BR+ulNXiBd7gWT31PG8GQ62GllSWpByoIAkbSYlXPenjh34fWYQEq7VxEg9mt1RRI1+RMA+tRrLhK7bjOEORzSSk+xEfWmS2cNuiXApATuSDA9RI+tBzbqaVWrEn8ScPtFnM0A0pATBQABlEDKRsRG3SlZ1LoRAeUB4QPrGlC+MuPzcIDdktCglX8yVltZynQISuJE6zPKhmB4q9c5kKSU5ICiRBkiY00OnOiyD3Ag4rqiYIxTBzmPZFQWTPdmSfEc9eZrnacOYgod5SQPEEn2GlWLhuGgfvU+ZplsbQaaUAyHqG1Sk14DdMLDkhUbjKUyOYp44U4g7M7koJ7yeYP61YosEEd4Cqx+KuGps0C7tyAc4StPJQPLzHh40RVmqYMq7Bls4ZepcSFJIINVf8dcJSoMvZdUkifCg/AvH4zhMLBO6QCr6J3FHPinjxdtIRbvrUefZOBKfFSinamBj8p7igoVuQ6lZ4FcgHWn23cbUkAwdNaqG1W6iCUEjrz/vRIY4oCAYjkdDRcSDOgmdHXejLEu8HZcBy6HwqvuIMOS2uN9+XlXrWOPQSnNA3IB0842oXe35UZJneiA31F5cgKn1XHbGf8un/Yn/ANIqv7r9Kyso1nPbqc2fkc/4/erU+H3+CjyrKytaCOjG93Y0k23+Ze/3j86ysoG7mp1C158ppMf/AMQ1lZQwlky13o/Y17WVnvNPU2xn/DPlS/wv+Z+5rKyvTfaNy/lpTxzesrK9MWd8J39P0psw/YV7WV4TzdQQn/Mr/wB4/wDSmmRqvayvDuA06isrKyniJihd/wCdV/tP5UzWu1ZWUodxzdCSa5u/KfI/Y17WUyKEoTH/APGV5058Bf5Y/wC9X2TWVlZk+WMXuNzHKi1tWVlKWa3U3f2NVbxp/lR/+U5/76yspo7gDqTPhXs55irGb/Wvayhb554dSpsS/wAVzzNLuIV7WUSxzdTtgXzK8qGObnzNZWUUX7T/2Q=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98" name="AutoShape 46" descr="data:image/jpeg;base64,/9j/4AAQSkZJRgABAQAAAQABAAD/2wCEAAkGBxQTEhUUExQWFhUXGBgaGRgYGBgaHRoYHBwWHBwcHRgYHCggGB0lGxUVITEhJSkrLi4uFx8zODQsNygtLiwBCgoKDg0OGxAQGzElICYsLCw0LCwvLCwvLCwsLCwsLCwsLCwsLCwsLCwsLCwsLCwsLCwsLCwsLCwsLCwsLCwsLP/AABEIALEBHQMBIgACEQEDEQH/xAAcAAACAgMBAQAAAAAAAAAAAAAFBgQHAAIDAQj/xABDEAABAwIEAwYEBAQFAwIHAAABAgMRAAQFEiExBkFREyJhcYGRBzKhsVLB0fAUI0LhMzRicoIVkvGywhckQ1N0otL/xAAaAQADAQEBAQAAAAAAAAAAAAACAwQBBQAG/8QALxEAAgICAgECAwcEAwAAAAAAAQIAEQMhEjEEIkETMmEFFCNRcZHRUoGh8CQzQv/aAAwDAQACEQMRAD8AMcXYUyq0tVpCEuBDIzBI2UEBQPXr5itG8Ls+wUpbTSglJKsyAokAEnkTMdKE8b4bfCybWlIWz2TZlB1R3B3lJInTqJ9KG8L4ut1ucqiRovukpPXWI1qFuV2ZeijjQind27K3VotFAtqGYJeGVIzRoiJUkpPMwNDtU7hyzTby26C0+CCQsA5kkQCkgwpEjQidzrTQeGLFzXsy2f8AQsjX7Cpa+Crfs4U++tI1SFLTCT1BCZ+utGcgIqLCEGc3sQZDUrCBpqYH00k1XGJWXaurW3EEyAYrMcSpp1xrOpSUnuyTtyPnQ1i6INaqkCwZRj4X6pjqC2qFCDXC5uyoZQBv+9aK3t2HW4UAVDZXOOniKEWTPe15UxTqzBzLTBV6MJWbYSkaa86ljXkKhhU1IbFAxlGJATJLSRvHnRO0cAjT1gVAaSDFdF3BTokSfr+9KXZl641AuefEG5QtFuRGYBUwAOn6D3pSTeKAiu2MPrW53wRGgHhUGKqUenc4GfJ+KeGoRwx3XWmmyeAiQPaky2lJmmKyuJjrScw/KdP7OyArxaP+DuIJAhM+QrpxbZJLMgDxED9KX8MuYIpruf5rBA1MfWlqbFSxkVWsyi3mylRB5GK2adiiPEdvlckc6EVWp5C589mQ4cpWHMKvihYI5EEVN4wcbWQtuBmAJT+FXMeU6+tQ8BwwLOZyY5JHPz8KfsLwW1fGVTKdt9Z95pDMA06eLG+TAbHcrrB3j2iADBJAnzqxLO4LLwQ6EqBAUlQ1StJ2UNPAgg6ggg0s8XcMC0UFtE9mY33SeUGvU46Xi2HYCkBUKSn5iYPe10+Xl7V5xexBwFsbcH6ljYthTbyIKAQdNB18vvVeYVam3uShYGm2m6TsR5j86sHhu+7VqDuPtQLjS1gB0CC2f/0J1HoSD70sE1LSgBsjqRsfwpI1AGVQkaVXOJ2+RZFPlxxUhTaUqT8o3ml8MNvuArMJ8P1o0PE2eonycYzYworlADDlTWFQaf1cC26mcyUlKo0IUfsTBqv7pgtOFCtx9R1o+QbqSfBfCAW6hq1dB0gT5UfsLNNxautKADjZzoMCehHltShh6FKIyjn5U52Ni+wFOKAyqTBIM6ePsNaUQQZ0cbh1oxOQPCpaCKgIfzKJ6kn3ohbWq17QPOvGDio9CevXgSOUDwFBrm/CjPnTOOC3Xk9xxHjMj7TSjf2C2llCxqOhkehpuOjI/MbIv/mhPoa24tAZba3/AJSB6ZEg1ot5ZtVItYQoJ7gSAIjWANhIketVk1igQpsk6QkHyIApvwrEig9QamN3ZieAA1FfAcURmW3cPOIJMtOrzLRI0KHE6qQf9SdjMg0UxDElNShzTTMDIIUkzCkqBhSTrBHTqDTTdcN2d4StYKHFASpBid9Sk91R8Y9dK8wz4Us//UcS6goylJbykHkpKwo5CDO0b6zR2rRNldGUpjd12rqljb7ih6RT38QPhy7hye2QvtbeQCo6KQToMwGhEwMw5nYVX6XdTVCjWp74guSVK0rsyAEiohVIrssyBFeIjQ0ltpmpjSDQ60XFHrRScuvp40l9To+IFYbm+F24cWEqWG0AKWtR/pQkSoiefIeJFc3XkLcK20ZETCU7kJG2Y/1KO5P5AUHxe8CiEJ5ak+NdbJ+AKwqeMIZlOYj2ELYzhodZzD5k/aksJ1inrD7sTG86R51zHAq3pW04md8pBFHjehRk/meKch5oIoxpUmwuPpXXEcNcYVlcTHjyoepWVU8jTNMJJ6sLAnUbcPuPGm7A8QHyqOhFV1Z3GmlGLa/gVNRUzsBhkSRuLrcZ1jxMUqsNyoCjmL30kma44ShHZOKOri+6kRsnQlX76VQhpZyfKUPlAHcn4SYNO/Dbne3pPt2o2o/hiVcuVI7Nzp0VULJfxCuB2BB3I/8AFVlZXMETyim7jG7KkQTv/akjIRT02Nzm+SzI4qWxwBiSDKNATt+lF+IgkpKTrIIPkRH51UOF4iptQIkRR/FOJVFObUkjelFSDUsTOjoWJ/WJ7pIJE7EijmEqEpNL5olh9xANPyLqc7w8nHJuO7/FKkQG1QAIjcfWl/FbpDykrUkZh7etArq5M1uyrSlDHW5Y3mByUrUdOGGUuLSCNAR+9KslxtOUpgREem1VngSShAUN9DTbh96VJJJnzNAG3UrKUATEbFLZLDy0pTAmR5HX25elaW7pNZxPcj+IMn+lM/U/nQ5vEEj+1eKkzUzIpomo4WGJLQkhKiJ6Uv4/aKcWFjUHb0j8zXJl11eyFBPjpPvU26YcATII3/KvICDuB5bDJj9I1DHE/DbSkILYyLLaNEzlUSkf09T4UMwl25twA+y72XJeUnJ5kcvtRC14qCQV5C4tKEBPRIiConygDz5VcfBzXa2za3EAKUhJI6SBpWerozmFgouImEXQICkKBB2IP78abMNxYp3Ndcd+HrTmZduTbunWUfKo/wCpHynz38ara6F8w+Ld0pC1KCUqAMGTvE+sUDYyJquriNvxS4iSbB1kDM46MqUjpKSpR/CEjmeZHWqFYsUzCnkJJ5DMv3yiPrX0AxhjC2eydQHEqgKzbqjmSNRrtG3Kh2I8FO2jLqsLCVpcjM0sJKwACIQ6oEkf6T13puPJqveJfGAZTOI4KtnWQtPMp5elQG10zYJw68064q5ZLaQkjviO9ptry18KWhaKW5lbSVEk5QBJNPB9oIJGxJLTgry7u1RoYpzwL4ZPLSFPr7Of6UjMfU7D61tjfwzUlMsvZv8ASsRP/JP6Uvkl9xxyvwoSvWqmWyiSBXF22W2oocSUqG4P71Fd8P8AmpjdTMHzAQxaiNqbuFsRAUATFJTSoorYLgzUh7ud7GQVqOPGNmhaZIBCv3pVQYo1kWU9PtVm3eI9o2Enltz5VXvEo/mA+FNxH1yP7Qx/8cMewf8AEGsPlJqb/wBQ0oclM13TbGnsB7zj4smVRSzVbhUaYLfYT0oGGY1o3ZPApApeTrUt8Kw55dwna0UQvKjXnyofbwBUbE8SCUjmdgPGkAE6nRdgo5GBeIHyVZRsNz40NQ91o5lbNusqntJGXpHOaXQKqSqqcbyiwycr7k5t4V2F1y5HlyqG00P6gT4Axr4muhVz/YrxAnkyvJDCUJOqQfPX76Uz4Y40oAKQkjxSn9KUAqiVk4RGtKyA/nLfFdQaqM91wY0+CpmUKHIGUn0O3lNK68FdQ8GV906mTtA5068P4sWwRUTjbGEqcaKIChOsTE789pj2oUc9RnkeMgHMCoKsHlJUppR+Qke1MNtd5UwOen71pTw8akqOpJJJ67k1tjWKZE5EmSrc9Bz96zjbajefHCGye0h3duXnVuKPdKtB4DQfQUewnC2hlga7mY9AOviT7dQTDwKRrRXD7mCJNectPePixk2Oz7xot1pQoDLA6/vWvMZdBCNfxf8AtofJIka1CxC5MJ9fyoEO47ycX4Zne14fTbuZc4cacS2pU6KEQrLI5EmNI0FXbw1jCVIA2jSOlUTxHj6UhCUElwJRuDAEDrE9NKPcOY66nKSjcbA/rtWvz+acZUUrxl/oeB50mfEthtDKbowFMrQfPvAQPE7VGtcVuVNy2hJVGgUsp+oSqqb+Il/ia3gL3MlM/wAtCP8ACHl1PidaNW+IKMTwONrEtezum3MpCgQdZHMbij4xptpHeUBpzP61S1nw2+gJLFwUkDvJWSQVdQIIA8IotbYNfuhaXLlpIWIVCASR0ACAB5iDSgoBu417Oqgfj/jMXLpQyf5Y0KvxeXh41pwRiTLehADhJ1P9Q5AHw6VbvD+G27TKG3ENuECCpTaJV56UqcdcAWzg7SySGnZEtgwhWo1A2QRvppA2mmckIqCOQjHh2JpUN6k3TKljuJKv31qFwnw6lhCQ4svOAaqVt6D8zJp2tgI0FJC2ahM3GVDxP8O7u5EtoTnG0qA8xPSkFzhW5tnw3dNLaUoKyKIBSpQEgZhKVTB0ma+p2nKXviS2hWHXOYgFLalpPRaO+k/9wHvVS6WI5nldT5vZGx60RtjQ1pWg8hUtp2KU072E0IQNxSxjy5WKKvvAbGgN+5K6PEvquI+0MoOLjNrZupoAioTZrcvUwizIsbBVkxrDy4YBj60w2HCJgKzKPqB+VLFleEHQ608cN8SoEB3QjalvyGpVg+Ed1uc7jAiBAUofX6UqYlgTwUVT2nlofY/lVxrWh1rMmCD9KWbplInvdYoA5Qyt/HTOu7/tKrffMZdq8aFNmOYSlySnRfXr4GlEKymDvVCMGGpx/JwPhyes69jO9eVz7Wve1rai+YnVAqfaULS70BJqdbMuyJQpKeuU/cihYaj8GQchW4SdxANCSdeSev6ChTT6nVlSjr9h4Ux2eGpnUD9aKM4Mk7hPtSQ6gaE6T+PkyMCzUB7RXW/kTQF50qVJp8xDhcHUBQ6cx9dqA3WAqEyNuYo0dRJfK8bM/XUCNOkVMYu4rhdYcpPiKiyabQaQB8mE0wqMLWMlP4vQ1l1ipVHdPPePCgbalHYE1KJXAlBoPhqDKj5mR0IvX6SyuJuIrJxv+HeSBkba7+UqWTkSTk2CTykk+RitfhW6i4vjAWppDeqXcqu8VGIygJGkbg/1eFKq8EadIXnVqBIBGhgabaU88HKbttGwEjn1PmaWxUChJ0Vydy4HsOQnVACfAbe3KgWPWVvdMqbdAOn1rm7xY22gqcWkADUk1XV/xX2q3FoVCVKJHl+9fWlFr2ohJjb3jFgXDKlyHHQmDCCBJIGylbe1dsUwp+1BKkZ0D+tGojxG6ft41F4fxmUoVPIf3qysIvQ6mJnSsxgMaMLKzJsdSo146I0VXLD8eBdyKWMxHdBO8bjzj7Uy8dfDplSjdMgpOpcbBIQeqwnYK6xod990u04aS6vKgARBKunQ6c+nlWsgU0YaZAwsSwMLvBA1o/bXPjSthXD6ERmWtZ6kx9Ex9Zpxw1lAEQKBQb1AyEASFiOOJaSST6DUnyAqm/iHxBd3g7OOytwQcu6lxtmO0f6R7nSPoBzDml7oSfTX3FIfxGwVDDBdSjMJAj8JOxUfw/2HOqODLvuJRlc8alCZ4r0PjrRf+HRJORJJ6/l0rclAAhCQeoG/SQdNKzmJ2Pu2QDsReddJnKCfIE1DRbLVskmnd3HXinKHVJG0JCUaf8UihZSkbUwZK6kreG2RvWf2i8bZxP8ASRXFazzpkWrrQvELcCiXJfcnz+JwFqYObJnSpabsj5hXC0aKiQkTAJ9BvXZxEijapNi5AWphfD+KFtAhKjlO6eX1qcxjoeOWFJPIiN/Mz9tfCk9SIqZhy4Om9A2JauV4POzcuJOpYlvhWUDMc2YaKOo9htUXE8BbVukHxiKKcJ42kpCHIjx5Gm1TLUaQanCm9Gdlsi8aYXKcucAQNioev6ihdzhmXZU+dPHGdz2bhACYiklVzmpylpzM+PB/TR+kI4QlLe2/XnVlcLKStBzeG+tVdbLpwwK+KB40B+azHoAMfpEmcY2XYDtWtBPeTy15gcjQCwx8g96mbiHEm3GChZgqHsarG1t3FqITGhgknT3oiimC3kOlAC7lr4Xjja9FEEcv71OetmXgYI/8edIeHcN3OXMnIodArX7V3TdrbVBCkqG6T+XWknUrx+oX0YUxThgwSNfL9KQsYwlxlUkdz8Q/PpVk4TxEFQlX96MXeHtvoMAajf8AUc6NCR1FeTjGUU+j+cp+2IFTnCMo25/lUbiPDzbuHLokk6dD08qjMgqSCCnc6TB5eFM43uRtm+GDjI3DWGqQptJGhjXr5+VScKtVPXQbDig2kZllKjrrAAPKpXEPBDtsw28wc7RQlSyo6oKgCVGBGTUCeXOgWEXqmXTK21ZxllKp11I+unrWcbsiS/E6Evix4StXGkhxptYgQVJCidN5OtVxx5wF/Dyu0UQNZbJJH/EnUeRoBg3EV/dOfw6bosqg5EiEgqH9ObcE6xrU+140uW3Db4lKhMZyIWg7SYHfT9fOhCMvUH4gJ3OPB1+Q2EqOsnfkZ1FWVwtjhQoAmq/xrDOwWHBGRZ1I2k7GfHb2rpb4ktrvJhUciY+tKYWbEoBFUZf671CmySRBFVFw5i6P54SRo6oD/aNB9BQ/DseuL4dn/gtklJyklSusHTL9/KvXuEFWkuMyUx3hJMjrrsRWu3L5u4vGgSMzWLknejFhiRBqv8Hv+1WUtoWtQ3SkajznQepijK+H8XuPkLNsiNBmKnD0zKShQT/x28aALCYgSyrLFBpNb8QXDJtXy6R2fZLzSY0g8+u30r57xtWJ2FyG3C8FKHc/mlxC95UCRB6RAI6VcXB1qt21Sm9UHlqEqCkpjXlliDGmpqgFk0dybip9QlFduOdE8IwG4uhLLZKfxqISn3Op9AaYfiZwK2yrtLXuCe81yjmUfhgf07dI2LPgF+ltIS2O6AAmOg0j2pLEDqdb74xX0iVpinDy2HW2XXGwtwEiFDKAJ+ZSinLseVcbvBS2JNzaEf6XgokeAANOXFHBDd28p7tVtkgAiM408FHoRoIH1rhhPwyYBHbOrcjkAGxvzy94+9GGSu5GfIzkwLhvA9zc2v8AE28LHe7h7qiASJSTorbwpExBRBKSCFAwQRBBG4IOxr61wC0baaS2hISlIgAbAdKqb4mWDAvlkBOZaEqVt82o18SEijVgNxbZnyWplMWz5QoKTuDP78KIsJkT1qfiuEgyWxrQRh4p0gxTb5CxF4vw29XUnKsSdRUNyzWkyBRSwvwdDTbhDDTjCwrIFjvBSiPagDMDRlrYMTryU/tEe0xQoOoo6xxJp81AMdSlK4SQY5ioDVEcYYXFL5mXC3CwRDGM4n2nOaF2p3rRbdaIVBowoAoSXJnZsnJoTaVRa2vMo30oEhypC3NKWyy7FloGbX2IqUveulmog0KJhc1OZditZdReHMS9kyxOFsUCVAKOhGtE+KLdCwCR5K5g8vOq9w9+DTKvECpsJJmNqT0KnRU2wYQG69lUQYzDcfn40y4FxI22iFkg+U6+9JHEaJhY3GnpQLt1fiNGmOxYk/leXwfg4jhxXf8A8So5QJ8NJ8Trp70vHBnQAdNfGuNtcGNTXdx7bU+/lRjkpqS5Gx5hyIN/rPoDCb5CrdtCoI7NKSDGoygEEHcEcqrXi/gi3SSu3WUdUfMkeR3HlrQrFMRv7TIHkZUlKcq8pykEAiFAwdI0o9w5w9iF4A4ptPZK2zrLeYHmAApR9QAaSFZN3FehhuIrlvKwErAeTsZjNGxnkr70wt4U/iMF5xtp1tOUZkEdpzKlKCvm8QNYori3wlxMStLdu4JnI2oAx5rSifea52fDN72KjD1s4gxkeTKVQN0qIzAf91OYkC7ihxJhLim27DDksKUHFhCUpKdSVDaAJOn5UZ4M+HvaNJNy+vOQO6jKMvgSQcxHXSkjAu37bI+SXS4lOpnuSCcsaQRm1FXNgVxlip2NajgNWJBR8MwzJt31TJMOAET/ALkARrPI70KxrFHGEqaeSUuAehHUHmPGrSYekUg/F5tK7Vao77YK0nnpuPIj8ulE6LoiBjyMTTQZwg8kNpKQO9qfFR3n98qsPDbqRVG8E4kexyq0KVEifwnX7k1ZOCYloJNJso0e6cxqHuN7FLlqpzKCpmXEmNYA70f8Z9hSDZcV5BoRVkYi+F2zidytCkgdSoER9aqf/wCE7609x8I8JUqm5eLkGKwnipDRnw2+Ted50BSQqADqJEb9d9qcbXC2FJ/wkeiQD7jaqq4bwy5w/OxdQQpeZtwGUkkAEagEHQH3qxeHcSB0JpaEK9GHlUlLWD+LrBy2QXmW1PNp1UhMFafEA/ONNpnz5IDHxFaPytr8iB+tXi64MpnaKo1HDzK8TeWIDaSDk5FZ39Nj5mmZEQbg4HLaMaMCxu5uYKUdk3+I6qPkNh5mm3CsCbBKygZlaqURKifFR1NDrC5ab3iB7VKHEoWcrCC4eo+UeajoPelpXZm5LOlkP4l4Yx/AvKKEhxKZQuBmCuWu8eFfPyHYiACDvX0biOA/xiMlyo5TulBKR77/AGpaxP4N25STbOLaVyCjnQfOe8POfQ08W3Qm4Mq4tMZVZwFt9suN6KT8wG4HWOYoI/aLQYUTHUbU0Xdi/YPlC05Vp5bpUnqPxJP7g1vetIeQVoGh+ZPNJP5dDQ8iJ1Bjx5BY/f8AmJFxYaSNaHqSUmjdy4WVQdUnY/kaHXryV6gAeVPQkzleTjQE1oj2nO3SFKAKss8/GvLy2KFZT7jYiuFd2VzAVrG09KYdSQerU4pVFSm3popZOt7FIo6xh1s6NYSaS2Qe4nRxeG1WrCI7+9btL03pkxvg5bQzIIKTtrIPkr9aVnGykwRBFMBDdSTLjyYmth/EL2bnjRZl8gfvele3dIOmtGGWXCJgAeKgPvSnSX+N5AI6m2LOSk+VAW2idaZrDCw/8yj4gUcTwQkgZFq9x+YrFcKKmZ/HfM4b2lfLTFbB3TWnS74FUP6leyRQa94YU3He3nl0j9aYMimTN4mZAWA1/aXa5ibT1olJSlQDSBChIJCUjY71LwXHh/b9+dILFxlaQhOwQn7CaijFSg94HzH6VKRuaAKqXtZYmFc6nOtIcTlUkKB6/vSqiwbiLY5pHWnzB8YCudGmUjTRT4fdYIxDgNKH/wCIQSpKZhJ3TIIOvMR+zWtsnKdafGngoVX/AMRH/wCEUhwA9m4Skx/SuJ9iAfY1mXGPmWbiyE+lox2mIpAg0s/ER1K7V2NVFJSnxUrQfefIGk9/jVtAmSfAVDwvHV3ilLWIQgwlPjGqj46geFZuofCjBWH4PcpgpGvkac8HwjEzBFs3psVOpT9ASoe1aIxgIgU0cP48TsdeYJ3/AHG9DdnYhlmA1Fjiu3xxpAcS0FkA/wCCQsIHg38yiesHao+EfEy4tFNtYg2JWlKsyNFJB/Gk6TEGByNNXE3xNab/AJDBJuiUpyEfKSY7yld0e53Gw1pL4rt27whOIMqtLrZFylMoXoe6sIKkuD/Uk5uggGnhVEmLse5Y/E161c2qkJ7ylpOQAic0Skg+cGaQLizxSxZDzzYWhIlS2VZigdVJgGOpEiiHCNotpa+2GqQkIIIUlTZAOdChopJ2kfhjQyKtDDLgLbgx0pCkMxDR7E41BXqJvCmOKW22tZnOAr0OoFON/hzL7ZzoBkfMNFDyUNRVd8TIRh9yhKe6y9mKBySsRmSOgOaR69KODiNItScwmI9a8rcCQRPZED0yxds8FHar7Z4rQlZCEp0zJH4yOfKB08Yp+wvswkBCQANgAAB6cqo3DuL0h9xtZOUqkL5A8wTyG2vnVrcOYglSQSfXf98qyip3NcBhqOjSq7ioDFwmNxUfEeI7ZjRx1IUdkTKj/wARr67VWrgCRFCTQEX/AIuYU25YOvKgOMDOhXPcAp8lT7wa+e0YiU6pNfTV2pu8byOIBbMHKoAg8xIOnSkXij4a2ikkttBs9USn6DT6UtsiE3LMGR8Q4ymy72x7w0FEWW0AQIjpXPEcDXbKUNVJPXcR96ipdEb14/SU425G37hpFgy5plST5CT4Vj3BKVCUnKegM/Q/rQRF6UHuqij1pjwXoslJ6jUH06162EP4eJzRgO74cuGpIGcD8O/tUBN+pBgyCORqw2mlL+VYP3qLifDRcBzJB8on3mtD38wi2wlP+tooMcROJBSFHKdxOh9Nq8N3mOZQFR8VwdbJOhIHv61DQuaPip2Ij7xlU8ckabZ9pUBxtKh1HdPooVxxzCilvtGSVtc/xIPRY+x2NDbVzX7Ubw3EVNLmJEQpJ+VSTuDStqZ0F45krowLheIFBBGh5invBOIkmNY8KSOJrBDbgW1/huDMkc09UnxB+kULauymjOMNsSRfJOBuGSfQNqQ4JEGgnFFsB2cCNVzH/Cq9wTjN1g6KkdFUbxHjdLyUSACM0wZ3y/pWBKO458yvjPEybZkFKf8Aan7Cud9bCKWH7h1rL2ajqEgJOokgVMUu5UACUgmBoDz8zQFfeRiaAuoXmaGg+bofA+NOnDWOEkbjqDy/tTlw9w8z2DaQARAknUk8yfGaLjgm2OuQA9RofcUO26E8cgXueYdjACZURAG5/elBMbWjFEpQhZ7JKs2ZP9RAI7pOkanXnyoJ8QsALKJSpWWNsxj2rnwlfBKUARlUkEe1CSaqaFB9U1xj4aslB7N1xKo0nKoeogH2IpVwxk2yVMrjOlRnxnUEeBEfsVbr1yCmqi+IbsOZ21QofUdCOdapJ0ZhPvPbhekzWYTjK80QSB/WPsetIqsUdXoVHyGn2qyOCbVD7KANIT9QYNG6cRBRwZD4iwdu7V2qSG3iIUd0r/3Aag+Irhh15ibLRtVM/wATbq07NSe0TH+laSFIInQ8qeVcIkGUqImoeJIesxnSAvw1H61gyGqM8cak6h7AsBcawpzOqHUpW4j+rIqCQPGYAUBv560lMY9igt3VFLjS9CkJYUqfEbgetEsM44duBBCUZTCkAk+Uk8ue1NNrj6FJhSRQlt7E3ia0ZRmMcS3N0Upu1lRbmAUhJBMToAOgq3eDOAEOMJ/iHHVFQBKM5SEyNtNTv1oTxphzTkOpQlREEadOVMnCnEoIE6bc/wAuUUTODWp4BgO5Nc+EGHEdxC0HqlxX2JIpI4l4Ofw1aFNuFbK1hOYSlSSowMwGhE86uW3xhBEkgVW3xP4zadUzaMKC1F5suFMEJCVpMT1kbUxuJGovGcgaj1C3DlgYBdUpZ6EmPaadLG2bA0Sn2FJuE34O1M+H3oqfGQDuMzAkakzEbVKW1LSAkpBOmkxqftS0nGkqEKpwdSFoUk7KSQfIiPzqp+NcCfs0KftiXG0glbSjJCeZQrcx0M03Mmxxi8DCiGnvEWFodkpjXlVW4/gSmySmRRRrj1B+ZKwfQiuN5xe2sEBKleGn51iK6nqOLIR3FmwxEoJBQlU7gif7iu17k+ZsKR1SdR6HePA0a4YtEvBx3KASrLHQAA/nU68wQHYUxnAMFAau4FwXF1IIptex1t5KR8ih6fXpSy5w+qe7Ndf+k3P/ANpSx1SJPtvQmvaWY8oApo4osu2GoBQUxmOh8I6+tVzxThQYdBTsqdOhET+/CrCsXbggBFu7IAGqCkCPFQge9JfHrbqVoKxAE/8Acd/oPpRYyLqK8hgUMXkqiilo7MTQtOokV0ZXFEwuDgy8D9JZdlwi3e4e4EK/+ZaJWBPzNxyHOIP7IirzaZVFK9wdabcAxzszlOxEbxBjkeVdMfwLtGQ62rMtCdepAncczA3HQ+AoUatRubx+duN/71/EW7ZDY3FTnVswI8eQ8KBIueorcvA0fA3EjyF4cQBDeC5l3LYcBEJJAIjZOlNb7FEcZwwNpZeSNkIPugT9Cal2DLbyJBmkM1wANXJfDXEuQZVHT7HmPLxqxcKxxC071TOJYflMpJFC/wDrNwl9tlt0pQrNm0EwNdCRp6ViWDqY4Ujcd/i9iyn0/wANbkTu4roOSR4n7edVThuNu2f8twEpHy9R5dRVvcOvsoAT2aAeaolR8ydTTyxasvNlDiErQRqlQCgZ6g1qvZoiAy8RYlI2vG7j0IaQpSiQkbjU6CTsN6Iq+HztwcztwNfwDnzgk7eldeNeH28OdSWB/KWTlH4FDXLPMbwd9D0orw3xAFnQ76nwPPTlWMa+WMUchuQXvhihpv8Alyo8yrc+tK1ncrw97omdQeR5+hFW9iGL5WzJ0qrsZY/jHCZARME7k+VYDfc0aEsLCOLmXUpSDJVsBqR7feieK4Su4aOVPLYwDShwxhzbAAbSB48z5n9j0NWRg9xpWaLVBYcRYnzXxGhy2u4TKHASFCPoQaZMPxdUDtBB6jb+1OHxj4VbedZuEqyOQUqMSFBMFMieWYifLpQjhjAkOCHjPKE6CB470eQigJuKzbSVht+knkQd/wB86n4lgbLzRU0ci4mUkg+4ppwrg6zA0ZR7Sfc0H4y4CdLZXZOrQoAy1Oix/pJ1SrwmD4UIQ9zDkW6lWWVk+sEOPOrEkAKcWRAJjQmp7fD6hCkJMgyIHMUVwMDIkkajuqB3ChoQZ2NPeDZCBtWM5uHdRHt7vsUlTpLQ0AK9BPSf3tUpjjthuJd7VZ+VtoZiT57D1NEPjNhqVWbSk/0vIJHKCFDX1I96rbBLNPbKWANDAIAGg0BgdQBRcFqzADMTLiwniB5+FOEITybSZjzVzPsKarR4K+bUHrrVZ4Os6U021/2YlRASNSSYAHiTtSrNwnRSKEi8UfDC2eX27DaUr/qbAAQrxCdkq+h+tLjXCjatMoHI6DQ7QenlTOr4pWDfdLwWejYK/qBH1pV4x4hW1el1CFIYcyhDmhQ4oJGYggkT4HXSedOcEixAxEg8TPGeClslSmIIPzI2nx8DrXJxSUKyufy1bQvu+xOh9DTbw7xEFgZx6jb+1NF7h1vctFLiUrBGoImlrbdw2bjoiV/ZWaTrFH8NtkVXtxhiGHnWmXFJCFlIhRHTTQ7iY9K8fv7lA7r6x7H7ivTSLlxFKAk7RFUd8TWnbh0Bhlam0alYGila7TqQBz5zpUnAMZfNzmeeccATolSjl3EkJ2B8Yq3sNabdSCNZow3FtRbJQ3PlUAoUQQQRuCII9DU1AChpX0ZxV8O7a8bMpCXAO6tO4P5jwNfOvEeCu2VwphwQpPMbKTyUPA1QDy/WLRwv1E8CINHcJxJSdJ0gj3/Y9qA2du6vlRZvC3YkRPiKBgJ0vGcjdakp3Cm1OEgABWsDYE7geFb3fD0BJAGs/SP1oWh95o99M+I1+lbv8TSAIIify/ShUNcPNkxcDqj9RGq442bVbBBQsqShI23gAc/ymlbC8QuULUtBypJnKdR/b0rq5ZlvL2iSkQncabDnQ29xVSV5UACCNxv/AGowB7CczlQBMb2nbt0SW0gdSSJ9IoK9h77TyXVQcp1AnY6H6Gj+AcahCsryMqCYzA5kgnkTy9asVnCWLpEiNRoRSiSp6h2GES8NuoIM6GKsbAL8QPEUpX/BbrOrfeTvB0jyND8GxdYUpAQuUqykGNx60H1hHYi3x20WsUuA7GR8BTa15iE6aQZ0hYKegB2oHaKeXC2JQRzmNfTen/jW0Ny0kLY1Tqlajqmd4y9YGh020pbwlHZgJ5im8xX1gKpEEYjimIkZXCpQ6pSD9h+VTOF79WUtrCgoEkZgRIO+/Oab7FxCtFCibWCMu/29aE5ARVTQpHvOWCP/AL/fp7U0tYmlpOZSgkDckwBS5iOEBhpSkqUCB1B+9V3/ANPvL1Rl7uhRCAo9NNABCeYmOVCFB3c0mOnE3E4uV909xAhM853McpgegoJgmMEP5OozDzB1H1oJe8C3qBt/yDqiPbKKiYbhL7L6FOHYkHUncEc/OjKLXcxXN1U+hOH8QzJGtNLSpFVVwviMaE1YuGXgI3rMLUaMXnS9iKnFHCc3BeaVk7QSoAaFQ3Mba6HzmlPGbh+zIIhUkDpzj86sLifiZllaGyoFZBUQNSBpGg11g+1KXFNo/eBvsGjooKJc7ggRyPe+lDkA5Q8RPEXAeI4w9ct9ksJCTExJJggjU7agcqHWuCuJOZCZB3FONtwY/oZQPVX/APNMmG4MtAGZM+VAL9owsoldf9RRaqQH1dmVSQF6TG+u3MUt8RYoL24KEuAsoiEpJ16kkjU+4GlPPxWwZu6S0lv/ABkKOUCBMjUGdhIBnwpSwz4XXRhQdQlQ6BR+ulNXiBd7gWT31PG8GQ62GllSWpByoIAkbSYlXPenjh34fWYQEq7VxEg9mt1RRI1+RMA+tRrLhK7bjOEORzSSk+xEfWmS2cNuiXApATuSDA9RI+tBzbqaVWrEn8ScPtFnM0A0pATBQABlEDKRsRG3SlZ1LoRAeUB4QPrGlC+MuPzcIDdktCglX8yVltZynQISuJE6zPKhmB4q9c5kKSU5ICiRBkiY00OnOiyD3Ag4rqiYIxTBzmPZFQWTPdmSfEc9eZrnacOYgod5SQPEEn2GlWLhuGgfvU+ZplsbQaaUAyHqG1Sk14DdMLDkhUbjKUyOYp44U4g7M7koJ7yeYP61YosEEd4Cqx+KuGps0C7tyAc4StPJQPLzHh40RVmqYMq7Bls4ZepcSFJIINVf8dcJSoMvZdUkifCg/AvH4zhMLBO6QCr6J3FHPinjxdtIRbvrUefZOBKfFSinamBj8p7igoVuQ6lZ4FcgHWn23cbUkAwdNaqG1W6iCUEjrz/vRIY4oCAYjkdDRcSDOgmdHXejLEu8HZcBy6HwqvuIMOS2uN9+XlXrWOPQSnNA3IB0842oXe35UZJneiA31F5cgKn1XHbGf8un/Yn/ANIqv7r9Kyso1nPbqc2fkc/4/erU+H3+CjyrKytaCOjG93Y0k23+Ze/3j86ysoG7mp1C158ppMf/AMQ1lZQwlky13o/Y17WVnvNPU2xn/DPlS/wv+Z+5rKyvTfaNy/lpTxzesrK9MWd8J39P0psw/YV7WV4TzdQQn/Mr/wB4/wDSmmRqvayvDuA06isrKyniJihd/wCdV/tP5UzWu1ZWUodxzdCSa5u/KfI/Y17WUyKEoTH/APGV5058Bf5Y/wC9X2TWVlZk+WMXuNzHKi1tWVlKWa3U3f2NVbxp/lR/+U5/76yspo7gDqTPhXs55irGb/Wvayhb554dSpsS/wAVzzNLuIV7WUSxzdTtgXzK8qGObnzNZWUUX7T/2Q=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602" name="AutoShape 50" descr="data:image/jpeg;base64,/9j/4AAQSkZJRgABAQAAAQABAAD/2wCEAAkGBhQSERUUExQWFRUWFx0aGRgYGB0dGxwfHRofHBogICEdHCciHhwjGxwdIS8gIycpLCwsHB4xNTAqNSYsLCkBCQoKDgwOGg8PGiwkHyQpLCwsLCosLCwsLCksLCkpLCwsLCksLCwsLCksLCwpLCwsLCwsKSwsLCwsLCwsLCksLP/AABEIALwBDAMBIgACEQEDEQH/xAAcAAACAwEBAQEAAAAAAAAAAAAFBgMEBwIBAAj/xABCEAACAQEGBAQDBQUHAwUBAAABAhEDAAQFEiExBkFRYRMicYEykaEHFEJSsSNiwdHwFjNygpLh8RUkQ2OissLiU//EABoBAAMBAQEBAAAAAAAAAAAAAAIDBAUBAAb/xAAqEQACAgICAgICAQMFAAAAAAABAgARAyESMQRBEyIyUXEUYfEjUoGRof/aAAwDAQACEQMRAD8Appch0B72n+5AbCfYWkuVQERa8KQNs0CfVlgIDvNxCE1qICVgpVWIBDTyYaad+VgOG3UXo+JeajPVJIKkwFIMQLO18usISem9s1xdH+8M1MMVMTlEwedrsB/3TK8zGKtY6U8IyzlJG1oL2fDWXYxtKmGE76j/AIsnffaqf+R17FmH62sXFK15YLSSrXJ5UwWE92+Ee5tWWUzLpgZq3DuP+JcqMNLUx4L6iQyaAmNsyww9bQX+/wACT8uVqPDn2eXi7IS9QrUfdabgrA1AYOsEjqNbBONLhiCh8pV1XVoSHA6gSQR6WmY3qUKK2Yw8OYj4tZ2/DTKrp1YSf4WJ4vhLV7rnr00qUT0JJTWCTzBB/Eu25sk/ZjWJpVlZpLOrg8/hi2hXfEnFN6Iy5agIII2JEHL2O/rZdHoywAlAQP8AEzL+zdGil7p1WjLdzUutTNl8yscykbM+oBXnEjnZQvN40BmDvvr6+ttA4qwl6lGqkQ9MZlnfQQfmuk2RcOufikEg5ANP3o5DqLPQ2Kk2TAfl4r7h3C+OKuQBwzMNM42Pf1t5fsfp1jLqQ0aNBB9+RFmnBMIQqMwUjpFo8ZpXZFK5AxI2Gwtz4FB5CaKhlFXEu84yObBtBG5MWt4NN7ITwxGpeqZJyg6Kg2TudSbRXHAVq1Qs5UkknoP60s3YBwbWQnwLwKdM/mp5mPz0FgKgSVmc3Cd/q0qF2b/DlUDmzaKB7xYJdsNavSpUnyC8U6QpQ+i16YHkUtHlqoZA3BH0LXXhF6l6ljVvHg6GkiBMp5N5ng2u8SU6TELWD0DmUHMMjKCYzA7b/iB0t5ddQSiuKPcW8MudUXq6XWstc0Uqz4DElFUqQzeUTlXMIZWKgx6W1y5YVdrrQeminIxJYM2bMWEHU7gjT0smC9Xq7DMjfeFGnmIWp6SBlb0gTYbR4/Faq1NqFZqoBIpMgMkRoMrQn+LT62Jnk3wkRVqUbzRv1a5XerFNHypm1GUgMgPopAmxjA8HZL/dxUgsc0nUjOEMfSYFhuG4bfUvj3m8UGXO+YwVYAbBTlJIAEDblZpvF2LulZXylHzDKpYzBG8gA6myv4liEhNz3iNWehUDgQywI5HkdeYPOwW5uTBYy5AzHqYEmxnFVNXytWIWT+ETJ+nvYfeLnTVSUapP7xSPoJ+VgKn1H4WVTv3I7/WHrFhF51BIk+gJ/Ta164J4lXIxgazB5D/mznd6yooVTlUDQAwPeOfrbwFmzH5coQUsyDC+L7zQLilUdAxOYKBrG0yN7EF+0KuDqgJ/OEyv8x+hFnzGsFpVhJWmKkHK2s9pg669bL+HU6VFhU8G6VgV+GpMDrB1gnaSLVKtiZj5Co3BF4+0uuwyR5fywFB77b97Cr9xfeW+Fgo2gCSZ/U2tcRXmg9dnpURTR4KUwS3KDHQTrHK17hvAWJDIh8TXzOQVQcoA0LdzbnDcJPkyD6ytw7hhvDTeXJZSGKuYMAg7Hlobbm2NAiQRG/8AL6Wzi84LTprLnNUPMjYdB3NglHGLxSdadD9qCYWmwBj0OhC+pix1xE63iEjlc1avio62qV8YRT5qiqd4JAMddbAUpV1SalamjkbU0z5fdiAT7WZcC4VU0VZqquz+ZmqIGYnrPtsNBZZYnqIbHw7iHhdYaHeOR1+fUWP0byD5jA9NB8rK+PYS1J81MyN42I15drBb3xFWClTpoJhdfnNpUFGa7MCLjFxNxECPDTQc7EOCbmhAJGptlN9xWpMgbnnrZx+z7EL7VYmndxWproxVlQjsMzAFu1qF1uZ2bKG+s0rF8Fo1AqsoIJ8w01HMTyJGlmG4YjQp0gqZaaoICKuXKOmUWR8dx6pQdCaRYU2DVR5SQn4hlB1OWTA6WbFuq1QDTIhlDKVgZlPTcG3rs6kxr3CNSqKiyo7A8jpzBG1huJ3HOug2PLUjTbrAOoIt1Uviq8OziNApXQnl5gPpaxUvwAk6EGRvA02HW3quFqZbiuGC43hL0ulJzlrACAM+mcdIaM3zs00XU7n0I/r3sH4xZqtKtQRS48NioA80nkOutlDhniKrRRUrhso0VzEgdGEzA5GLdIvqOx5eJpuo74lX/aE8yPpFs6RfDr1KYMhGOXoATMD52aq+IrU8wYEDnPKyLSv2evUcbFtPQaC3k7liuvIRwGLlVgb9bA75fCxnprbxpItFdKJeoibl2CjuSYAs0tGu4UTzDL3+2KHYAadyZtq2B3lwgCifXY+/W093+z26U6DPVuqPU0lnzSWJA+INoB0FiS3IKukCNIH8BaXLkKnUyjnIBEp3y/aedSh2Bkgj0cWE4jfajiKjtUQAgB1VokQdYE+9iF+raEHzDoec72TqdU02amGd1U6TqVG4BPOOpstXOQ1G4Mqt2Ny4L/8AdaY/FRkSCf7uea9U6g7dbMuDXVXzVlX4iBmA1yxvr+GyNxDjKeCUP4hEEb8zHtYz9nHFH/bJTfePKfzZdDqeYNmlbG44sLodxsp4W8eeGIOhTQ/prNljF8MYVAymGkka5VePwuBorfvgcrO1yvYqLPO1LFLtI0jQzrYCtCxOAkmjMyrY4GJBkMCQUIMg9O3rYffccGwGZuSKSx942sc4o4WSqwcyrLAMEmVJ0BA1JXWCNSLT4Bht0WkzrXpAiYpnMrNH70aE9N9bGrWNT1VsxUw6+XhGD+DUYkktCnY7x7WamxcETDKN/MrL85FigqU2AaIEbsY/3+YFrdC7Zxuo75gR85sPLcq+IMLuJuI8WIi+UhmI8oU/1oOtlT70YAJMD+v97aHj3Cd3rSTlWpyq0yJ/zLsw+ts7a41KV48Awz5woO6nNEN6ZTMdrPxtM3yEYHfUL4FQWpWVTq0H1AJ1/wCbN99x5KCFKYAMcth/M97fYrhaUMJqhYzUwrh4GYkHzGe6z87I9G7Xiv8ACkA83YKO2+v0s4PfUpxZERaaXL3i71GA1dmIA13J0A9Js9YJgwutJ3Or5Saj+nJeg7WSuFsEq074rVUhUBIMggtyiDtudbabXdfDEkBYOs6ljtp0XczvZLG+475vkGp5xDhy3ehSJYl6jLmmIgCTHYaC0uGX8FP7wiCRAOlk/FsSOzVGqlBAMasZ0AG3sLUMMwC+lJbKpYkwagB19rLB3JsiELRNmSDFair/ANxdagTWDDCJJPlOpjsbCL3USqf2QZ+3xfUCzddb61VgoaBsY76D5m1qjg+QAbGTIAAEzrEbx172EoWMqxEEbmeDBixysjAEjN1AnX3jnbTMIvlK70lp0AKaKNANTruTzJPMm3tHD4EZtOnI+utoHuAUg6gfukSdOU6D3sRxMYL4kaQ4zf1ymMq6GcoAn16m1TgfH6oz0ACaNIyhzEZC5nINP8wHIH0sSvF0u9WEDsrREVKYkz1dALVcJw/7svhQR52fXWQxgGeYgQPSyvwEh8hSiWI03vFKxUzV0IiIER20372W8UxSqlIlBnCCQmaCeuXSGPaRbu93w7A+npYderyQszYA5uZyM0FXO91avxMozATkaQByAOm/O3eILRpqQVUtB2gH/my1TvxSQNAD/HSw+reWLSzE9Z+ltJCANRjWxkWMXbQOoaHbKe5iRoNzZu4X+yLEKgV28KipExVY5gORKqNJ7m33BihrzQVhmh8wHfLE+oBNt5pFRv5tdhJ+dlki40cl2DMqf7JL3qPvF2OnRzYI3Ad/uNeleSiVVo1FciiSzBVPmJUqDsTqJ1jS28FdNlUdP+LUL2QI8wTWQcp1I7/ztwwzldtEyiL+taiVkZHBggzodiOtlO+36rRJVjmH5ht/tabF7+9yqMzwaFVpDKJWk7fhb8ubcHYkkdJG3/GKbruIO8x72my4w+53ipkN6xBgCWBXSdQRA66/SwDBb01ZqjLKh30POAIX6CfeyhVxQteHD1mZFYhQzkgAbDU7DpZswvE1y6Rty29RZuDGEPcp8bEK5CHlw0zmK0awy5WSsmZWG8fumdc417WDfcadFalNKbUVc51Uv4iUqoEIyVIByMJVgwnURtb2844x0BgRaob1u39G1JCmUHxLPL3HOjXWgKVWi7Pd7wPJnaXRwPNTbuNd4OhsdS/o6/1rbLMIpVW8TwwxUPqAdBI+KNi2XSd7NFC/FRAgHkCIIEcxPXpaLKCsBR6J2IUvdZCtQbkKCNBIk8j1BE+1kHFb890vJAYAOSYGwI+KJGgJ19SbNgxBBmbMp0EwdNth78+dl7ErvRvBzVPMSclJdQzHnHQDrZSNuM2o1K78T59SFY9Y1+dof+stGjAewsfw77LEyals8ayxP6WGYz9nFZQSjGB3kD1G/wArMUqYwu1QdVxljqDv0AUW+uNMPUW8yCQVQxy0IBPTpZcr4TXVgGDkH4WAOVx+6SAG9N7M11wECnmWVaBImJ6e4tUmO9iZubyuWiIW4kx0NSS7KMzNGYLrA5/UbW6uN3JExPr8trK9xoEVXLZix3JInsNLOlwqgJOgjnajGtCRZX5GC8WrVaRNVB5aQBfXdXYIvrDEDtNqlTHGq+VCxO2UCW952tfvVM1myKxGcFDlIkqSCeXUAz2FmvCsCpXZUgA5p3Hm2mSedkZQOUrwOwSKuA4ZUa8fto0AYKJge/MgW0anRyAA5QYnUWCcRMKZWoJ8vIdOdrl3x9WUHxDt0B/WyDQlCEsIlYDQvFKqM6FZEA51AB7zrHzszvfvC0qSCdh+buDsfnZH4SJvVajd6rHKzMAwgsoCE+XMIOoG/ezDjGFX27CEPjUv/TO4381I7HrEj0s8DiZ7FmQ6Jly98ULrrrG8D2HIe9hV8xlidGOwJ5e1lariRz+ZCGLDQiNSdN4HvysTveH1qSGpVQKoEsfEptp6Bp07WFmlQfGvuEVxERqSf60t3jnE4pfdahzFWo5G010diGjsdPc9LK1PHKRIliZgAKssZ297WeJeHb2ypVroaFKAlNWgnm3mAMgnU2UU5HcR5WTGy1DzYshghgc23ediLFbvgvjXN71VqFKC6KFyh6xBgAF/KoZvKCdTy5WWOCuI/C/7WtQesqk5fDQuVHMEAfDOzC2k3u9pebi93oNk8uUIy5djMMPyEeUkW4uIK25lDHqxEGvwylNfEbDryqEA5vFrnLPX9nJ/0xaHCeBFv5enQerSqomceIqvQMmABUSGBPRhO+lpDjmI3Uim1a/U8mqhQK6EbDK5UyOzHppZ3+yu/wB4FGstag9GjmL02qSruzmasgwW18waANYG1qJwXFDgDhSt/wBRqJX/AGRuoZTrJLsAVPdMsGTEyNOmw02rUxuhkRJkR8pBsgcZ3qo95u73aPE84aWA8qwVLb6BiQPU2KXfiK+oBNOkwA1KVXJJ6BSoHvNkHKoO40dVGipiFX8ZVD2g+8k6+lqlV6ckvUNUx/l7mBpHbWyLiv2o0UY069JxUH4XQiJ5jKTM8jNq2BpVxAeIS1C5zGnx1IPmOY/Ag+HSSdY628WJjFC+4Ua8074HoXXNWDSlXNApLG+bcluYy29wz7Irrd6QNYm81NP7wkJPPKgOv+aZs3h7tc6cIqoFAAAAGnLuJ72V8b4oZ5WkSOTsgywOxO7dh87cuhGceXUKmrdqK+GqIMm6eGgI9YW2T8bXhKV5pkAK1RSzAAD8XlaBoCRzG9me6XjPVFGj+0rVVPlZo0HxM5PTva7U+xB7xUNW8X2cwGlOjAHQLmY+UDaxICTc8cpxfjEq7OrCc1u6tLkJJOwGpPtZ1un2OPd5CVqVVeS1aRU/6gSPpYzhuCi6matEUx+ZAGX/AFKJA9bPjv64kdTr7NOFzRoM1YeZ5JB77WAfaJRpNV8K71MtZT+0hZVeeViCIbUGBZsxPjq7Jd38C8UWqlCKQWopLMRCwAZOtsyS8GkdZPWd+snrJ197EFDdzObIwbkDBF9wm9Kv94H7Rl+sWg4ZVqd8HjGDkOU9PTvY63EYGwO8RYZeb/TYz8JBkEcjt9diLBlwAg8YePyG5DlNMw7Efhzek7zYg1MtVM7KJWNQCefrZB4fxtiIPmhgDlGq9z27izfdsXJdaZB1BKtyJG4HeJ3tnYyUtWmt3sT3ErozU6l3SktSm4LGjUOXKSZNSi4B1DGSmmp0PXNOKLrVoFZMUySoncOBqD6/Ep5ieltSvGJhASxUDbMdInvyst8SU1vdKoJBR0gOdfMD5CCPykfWzh5XEiTt4wYGpmNPFmNQsdQoAzRpp17cptNeOIiRAbTlHcfWz7wNwEEWa9RiWENTpwF92Ikn0gWN4l9kuHukqtSi2+enUzfNWkH6Wu561IfhYdiK3BiCkpvF4bSPKD/UAmxBuI/vRJQuGkKuQgIgB82YkeYnaBZS4h4TrXeslKrVatSILUn1ylZhtOTA6EdxZgwZVpgBdD+kWnbk34ytSirbajhdbiioC55fjJbTuetq1avSzECmsA6GTqOvb0sHvt8JXzToDudIG59rQ1FVzmzxoLKcFNGORg4sGI2A3qot5pmkPMjht+Q+L00JFtCv/E14cH9ld6a7A1HdmPyIC+02zTC72UqPBgkDUb6W7fEWcxJljpuZ7ADUk9rX2PcyKMa8P4ipLVzXm70nQt5iAfKNhE6qPSzzf+CrheaQdaKFSJzKArD/ADLBtmt24RvBTNWZLuh5128x6eQax6mzhwrc2uKFPvYqodQngMInoS/w8xpaDMB2p3LcavWxqKFDhpLliaeLNSkjLUTTzESfYspA+liPF/GD3xtNKKMTTUiCSdM7E65okZelqvHeIt97pykKtMw0/FJBMekDS1nhzgm84goamBTo861UHKf8C71PWQvc2pxH6gnuTZNNQlLhPHxSvDCY8QASOZUyB9T8rOV9vAcAyVYbNOvz/hYRjv2LVaSeJSvVOo6w2VqZpzG8NmMabCLCK6VaLrTLhgVmQIiTAGu/rZbqSdSrxyX+snPFF9pVmWmy1E3lvIR2JXT6W9P2h3pnWl4K5nMBjULA/Tbtb28UFpUZYzUqTHYDc2AVsSFN0cj4WB7xsY9rddCq/wB418KgFgZqOB4K395UbM7RmMbdAo5Cxa8KF3/rt2sHwzHppq0yrCVYHQj+fa0WI4spG+vQWxiwGvcgMWftFu6VqAqbNSYa/uHRhPTYj0sbuvFGSjTp0QCqIFSpoadNQN4//p3M2XMWdK5NHN0LmfhA1A9z/GyxWwgoSFYqD0Yj5xpbUw4WOMXDTIE9R5xLiGlTBPixm+JyTnf3ifbSy02N3m+uaVypVHPVVkgHbnCzG7G3HBfAdTEL1kJK0Ug1qm5AOyrP42+g16Toh4qFyZaFxWnSoJoF8JqtSsVMO3kIZv8AF7mzBhE8+cnqK3C9wfC72lW+06i06y5KjVUMLmjKxYSujwCJ2M8rbfd8RWJBkdtR/wAdLBMB4roXyjTpvVo1qrUpq0lI/wA2amSSoA0IO02yuvxY2GX+vdxme6q/7MT5qasMwCnmqyRlPIWNdagXfc3ynelImR87cGvT2Bk/u62ScA4spXhc1N1cc+3ZlOoNmK61mA8hCjoCCO+h626bE8R+pTx77OrjfDnaiq1BqKlLyOCNjpoY6MDZKxv7Ob1Rk0j94QjbRavLkfI3XQj0tpiYihiCfEOygHl1ja10vmEwe4It0NBqfnG/0EMqVZXG6kZWHLzBtY72p4fgz1qqog3OrnUKOZPryHW2+8RcL3e9pFamHjZtqi91car+lkKrgTXBlWPFSo2Wm8RrExUA+FuhGjco2sTPW54CAcUw37pUFUHLTMAk8jyJ7Gx+54sCBvrrpt62INw3TvYCXhmZDuEbJt0j+NlTiDh+vhy5qblrvPxNlY0+kwfMh/MNjaB6c2stwZ6+rRiF/VwNQQzBRodTOxBE62G3qrTS7jKCPNkTOuozVNdOQ10PSLB6GOHwxlZXfQkZ8o3nnJy9rVsZ4gLAQSUV1LawpykGFnUyd7JGMkzRBAmh8OVJdlMSGgkWZbzWXLrGuls04dxdlRnPxOSddwOUWkxji0UwWZpMbc/e1ymhUmYWbM649Miio+IVtNfwsjZvrHytRuFPLExpuenWy1SxJq1Q16xhFnKJ2A/nYnjNa8U1pirQ8Fa4JpywzECJzKNpkb9bV4/qNzNztzfUsLfBWr5JIUypg/h7dJsz0+D7sQCVqHv47j6CyXgH95A1K/EeU9LPVLEIEb2nyEMdx2K0XUxzh3C2qV1UhiS0ZRoT316DX0trnDXBtK6KzgNUqgGXjzdcqDZR1I1MWCcIYa1Oq9e8Umouqin5lytrqWAOmohZ9bMN4x5oAByAdO1kO24/GgAuXrpjlG70/E+61HrNzqKB7DNqq+0nvZbuzEuXeCWJPYSxMD90bDsLVcSxaTLMWPfX9bA79xWtFSIzVOS9PXtZf2Yx1BBf7jpdeG6V/vFMVVzU7v53E/EX+Cmf3TBZu0dbaSbyKawANoG0ekDQAdLKXA9yNC6BqmtRznfqWbf/AEjQdhaxjmKqimNC2pH+3K1Y0Jnv92NSDibHgqtmbrZI4XubX29JuuaZbTyogkkTpOoHvZf4t4jzsKYb4m19LFsLxCpdqa1qJYPkdcwClVJIkurbiANRqIsaG49FIQlZW42uK0L5UpIzMtMgKXMkAqHKk84J372Uat2q3mqKdFGqMdQqiTHU8gO5sXajUvNchSXqVmJkkkk/iZj03JOmkDpbWeD+Hqd3pBKSSG1eqYzVD1PMJ0FgZqMLiRj4GZ5h3COJUKflp+Hl1KipTafVSSPlrYBjHEV8UtTqHwXG6imqn+OncW2HE3BWAo0MrkXUHrpyiybxVh33iiPEEOjSrsNQJ1B/dI+sWSzC7YRLYvrYMR7leTTTzmMxzZifiPOZ5xytZN/020OswfXQnfTpZ+4XelQQgBTIGrKGiDM6g6mxPHVp35Fp1FDoDO+zERKxGSByHOxDyegZGIW+z/DjRwZSgBq16b1pHNqgOQT2SF9rJmHY7SuLX0sjm+gCjQp5NKYRJDs3wqSzZiJ2A0sW4R4tW7XSnTrkqtGo9FHYwrqjHLJ5EfD7aWr8TY/cXOeqtCs34QIc7zsPiE/mmzA49x4xFqqLPDt9a6M98rEwKbwdAalSvzAH4ZknppalhdwW95q94nNVZmAUxz/EdwABAje0OJXKre2DNFNf/Gg2AHbr2Fu8LrmkBSdoZTp0IPL1HS3OYMtxeMVYcxqN2F8M0FAZLuoMRmzuH+eYGxAXmpQYKrsD+VzmB/zfEPrZaOMfm16dBaB7/mMhiG5WRy3qX/BjrYEfqPHyrCVwEJ0DEeU/5hp87F6ePE6hww9bZU19JGRxnzMFA3ksYAg6akjfS1W+XO83RyieJRYa+DUAI9V1II/wnSzQ19zPzeOFNL/1Nsp44sam1LFb4tRHB2KHXoVGZWHcMBFsZocd3gGGpoSN/MV/gbH8Gv1W8jNUy06W5UEksB1JjSbdJsSZUs1J/wC1F7Tw0qNlaoshUiJ5glQOZtYpYeaxJYTOhjRY5g9f0sExDHF+9EAA5V0I1Op1A6bC3aY9UcEUw5ExlUHX1O3tab4wDL8OBKsw0eG7qiwwpCNgFDGwq9YBcmO23MAiPSwmtjpLFSpVhvpEeva0LYl0Yelm0TsSm06MvXnBmE+DWYDodY+etgN4wuurE1fMOxmYOtitC+ExBk8gASxJ5ADU+gte8GspK1BBH4W1I9QJA9JsxQ0RnXERs1AprAKIBIkNII5fDvoddxY/huGXrFawrVGhYjxcoAA5ikvc6ljPvyC1uHFqVlJIVCwzCIkc45TbWsJv9OlSXKAFAhQNIA29PSx5Cfcgx4gSa3Ktz+zu7XanpJY6ks5LE8zpoD9LJmO8RrdKxpOxaACDE6ESJjnZpxjiAnMSY6noLY/jVSpeaz1fDcgmF8p2G1lR+SkoT9C4yoqLBOls14lqVLuRC5kY6Gf/AGnoednGniysJDAjsZ/SyfxpjdIU8hYZswIA1Mjn6WysLsXAIlAUAQdhuDVbyM9RvBpk6BR52joToB7WJXXgC61G08QFSD5X1aNRJYEfSxXxlypl2yLHoR/O3NC/+G5dRmnR16HqPbW2l/EWF5H7Rso3qqqAEqv+GD9efysp8S4bVqA5KhBPNtR8tDYzc+IQwIYb7du9vWvCsO02Uzsp7hjEo9THb7gtS7uXqefUeZQSv+1r18xT9mEBMDU9yfrZuxKjXKtCqVzEZdpHuNZsu/2bz16Qg5HPmU6FdCSJ77e9npl1OcDjH12Iz/Zpw1mU3mqB+0WKanbKebdmOsc9LPtSF8raKDLkaE6RGh0XlFo7tdkpUqanZYOTmY+kCw43nMxBOwLaDmfXkJt4GhcS32MtX5tTk8qD1liR+gtn/GN6yhgILEAAmZ83eY5fSzHf6pKwxyjbQkyBtrAg2z7iO/CpeQmsLq2vsLJU8zHKuqhDA6TmDoyiAeXy52v4hRrIrGnUCsVORTPm6KeQboZg2tcO0gupUEZo+a6fwNiuPXdWQQCDGU6iJ7dBp+lqviUiyIzJgxj6V/zFm90B9yo0yRouZp3zQc3vmNljh2gvQEhiPrazf6lVhkpKzlpUBQTzn+jarcLhXu5ipRqopGpZGgH1iIsBWIT/AE8gUx8pXXPSKqQCAcsiQG5H0BtBjWE3SpQzrVqCsgUPd6ol9tTTYKMxnWZIIHK1S4XwrBBsbo3wNqRaflxmnkxcyCDUQb7dKtHUy9P83MDvaKjexpBB9NbaGLhmBgaHluPlZJ4h4SIfxLv5ZPmXYCeY/lZqEEbk2VXTabH6nS1gRrzGvKfQ8jYjeMTrVwPEvFV8k5PEynJMTBCgzoBJnS1G68J3rLOamecEkWYcH4FDLN4dmY65abZVHvBJ+gtxnVfcQ+ZFpnG4rX66h5nKGOgKiP472JU8QJpU6dLUxDHkpGkE/WLEMX4CgTQrOP3KgBkdAwAIPqLc4XcAQBBUKdjyPP1MzqbPxccmwZJm8lTtRPH4Muz3erePFzNSWXZGIZW/CuU8zOmmtifCl0zowI1HT+t7Ab9WKVigJC1FhtvNlMqD1g6jprY7hN+WhdiwYZn+Ec7eygL3KvDDFOX7gniXClckHQiYYbj+Y6iyVndXyMpkbwCZ7iORs5177m+f/NqFPFPAY1FAJG+gkrOo1sjGfUf5GM9id8PYU2VKnmBeSrRBBVsjBToQV2POx03VEXUADXQfX3nc2o1uOwaXhU1pmmaniq+oemx+NcsczOs87Cq2LmpOsg8tP4W0UIqYb2TuEql6EHLHy/rW3uD+PUqtTojy+XzMfKpYbDmW55RYOtfUa6sYUbSSYAtpvD+BpToqWZEfZn5yfiCnl0ncWRma9CVeMCp5SBfs+Vhmq1KrneBAE/4QJI7TaT+zyJ5TUprHJjB9YDGLFb3xIqeWlDHYMQSZGmi7t0sEvWO11PmpUQSJ1ST762mZF9ys4vkNmKmEX67VQB93GaPhG/byhdjZgpcGmooy3ZaOYbsVTSNyAC3zFnvCsFp3dAlFfDAiWkZmPMsfxHtytMWEnkJ1PI9zG1mlB3Ixkapl1Thq+0QU8OnVC/AFq5XPYK4Gb52FYBe6z1qqVEhFEOjyGDco/KwtrWIUM1FwddQyHpHMc4FkjHUKqL3O6p4um+Y5AfUMB7E2ErqGmRr2YMvDZSfMxjkVll9xoR3ItQbHWQgknTf33t5dMMvV9vfjUDkoqcjOT5WjdQPxHlPKbG8T4YORqiSQNCCp3G46WV8fsytc4JqUqfERyBylUUjtVNJhTPSG2jvYlh1ZTeUbSdeeh0nf0my/c+Nq90peD4iNRghKdYEqBBGXynVROzWXBjrgCldyeQXWYj1+cDSwthHawPnq+U2KtiCuzHPooKKJgGdST3nYWAXLFic2oEaHef8Aiy5RrXnLnK05BBI28w0zBTsYtVrVKhIEgNB+GQTOupGmluE/3ilzJDOMYySvlkydNY1HWyJcaxaq7nXNOuuk7H2sRxVK4osxMCI6mOcHrYRhgkhRpr/xZ2ECtTy5g2QR8w7ECcxQCfM2RdgqgAwD1Gsetor9ijNlzNmE5gnUCCJ6Kw5+th92wl9Nd556z/W/a0V/vJYgMZZfKqLEADTKvUdzZtnqXHKIb4Zvv7eo6DIKjlgo2AjYdrafTYNSlhOYbbzZB4SwBh5mETy6WdbxVAUBdgI7kxZf7MnJszM8Spiheno7K3nTsD8QHoQfmLWaDwRE7Wg4vorVvVFcwUwwk7b28vmH1LvBYgjqCDHfTcWSQDKceajxMZLhf43t7j94QpA36jcWWaeID3tHer4SI526pPUbruNOFYvTNI5ozZDrzmP52JYBeZTzaG2YCrWqVGWghYDQtMAGNRNm/CcSdUzMII8rCQYI/gdwbKzKQQZk+UOWxGi/VwVbUdrJWJYh4dV1X8QDT0/D9bX7zi4MmRG5PSN5snXi++NVZxJLQtMRJMdvWTY/FJDlvUhVSdVIb62aroPhnWP42JC8koPSxrCeCKjU9RlZtyf9re4n9n95TM6OlRd8mqEDopMg+htQ7K01PGZsej1Fxq8WrXqCP99LdXqVJDLlZdwY9jpoR6WPcIYWjg3ioucI2Wmh2ZxqWbqqyIH5rDVSp3HGKVx4WvDuGCMtM7ORlBHbmR32s1f2PpqhqO2UAEnTpqbM2PX3waLuxLORGsbnZe1lK/32tWaitTw1pKwzhXJZwNdZ0+Vm2xGpmUqncYuDOHMi+Llmo5JGYxAPwjtAs3UrmtOkKTnNDFmymFYsZMj1sMwi9AJBObU69JMgadBFrV5vZPYDtIHT+jZPOpSv/kFXVWV6oIyydGXUlZkKG6coj3t8ccUEjzrHLw2/lbm93wqsmSf3bC6mLqD+Ju4Ex2skkkxxa5pd0rBl0+cTPfrb2umVGH4mI9LKtyv0LKjzA5SSJGmu28kW4r43V1HLlpufS1AfkARM8rWob4hvkKEUySAPUnQCy7xkIuTURvkE92Y+UegJ+tuLtd61RvEIMKdSdPYfzFqq3areb0qnRFILCdS34R7KJsU7xjrg2FJd7slIAZadNQB+8RJnvPO1y/Yd+wywMx0HOSfpOtu5SaaDrJB2gDn72ixjFxSTUqrHUTy6v7DQd7F6gRK4i4QorUyQsCiwOm8R/wAzbMcF4dqI61HOWD5ViWYf/XS2l4xe6jU6tUaK4yhm08o1JE+02W7k2sNrAGvMHrZiLYicpIle9UKp3GXvzjv0tRp1mRXzr8ABbQ5oJjMOoHM8ps1IqKJOhO+v87L+MV1LEKfQeu/tYnwIw6iFJud3mjVvVEhEADCM1Q5Z9BE62YuD/studVf21V61ZQC6eakqTtEHM3+KbWeFHVqcsR5QLFcGrEX2iyfnKsP3CPMP0PrFs7FkZG4x1wFxj9mbUkNS7PUKoJakzFtOeVtwexmy3w1d6P3hSCv92TG5iRBtv9/WUMDfQep2tXwrA6FzoCnRRVUakmJJO5YnfXraxxYjVyEbibdryoGmsaaf1For9fYBJ9f5Wr8cYwaF88MUKbL4asWpZhVGaRLwCgXTQMIPWyvjOLValJqlAGqFWSo0dB+Zlk5lHVCRZTIalSZ07MB4wprXkkExTjUdd4n9bWq2H5t2LGOpjvaLB4KDWZkk7yTrNjdBMxIG0cpAs5UE0URav9xaqXF0+FmHY6/K0DUa/iKpIhjEgRE9bP3/AEZcska/pYfiNEHwwVhgSTpuBYilbinVT1GXhvh9VphQAAB0687cYxwgrNKkq0fEu8evOzVhNILSX0tWv9Xf+UWnca3EjZqYzxBgtf7xSoLUZ/EBMHYAHcgb2f8AhbhFKIBgtUI1Y7+3QdhFvLpRV74zmDkUKPcmf0szHEFprA3Pysq7/ieGMKdQhTRKe/yFhONY0ApmABrYXifEa01JLAaakmyRfb7VvzZUBSlz5FvnsLCT+owIbuKd8xJ6td2AJGd8sDZWaQNrPOBYnTW5UFJCBAS8mDmBMmOVrOH8LgACIAFvLzwvSSS4E6aRr62P5L9T3wAe9xSxviI3qsAulKmZB6ttm9N4sbw++0wuVhmnbSR/+fWwXHMMysaiLIUTUjcJsD7G3WFlXEKSZ7TazEwqZebGQ1GH6OJhGYgFcgLa7ZR8WvMAdbc4bxJAcg5yWkMkvIjYwOViWBcF1a5AICU2BDFzqy/lVPig8yYs70OBKZTL4tVehVaeT2BUmPU2DIoYxmPKUFGZfcqt5v8AUqimBRSn8Ughifyj8pI52ZMLuIWmAFiCQR3G9jjcNPcS7PUFSlUbV8oVlJUKAw2ymIDDtZU4jv1WlW/ZJIqKHPZjKt9Vn3suq6jVbkLlbh6+1GvL1B/dBcrKdcx3EdCvX2s+Xe/quqgHSQwSTHOZ1X3tl+FYh4NXLPlb6HtZkvqkrKsyg7lTEjvHK3eHDQgcxk3LfEvGFKik1HE65UB83y7nSbUOBrze28R3udUJUfxVbIOmUfEwPwiJ7WrcM4Td1rmpWNMsq508XVZB+L95hyX3s2vxeIimrVmnVssfU9OkWUz1qGMbMfqNSbD8XqVK5Xw2Vx+BwUEHbVjqv+EmxStgqu2etVzdlEKegmdAOllW+X6vWjNTQBTIkGf/AJfwtFeBXqAhiYIj4iNO0HS3VyGtxp8VjFr7TuOFqN93oSQIFQnQgIZyD/E2p6wLeY3dTRdatOXoV0VkYa8iSk9V3jmCI2tzfOAqe4RlOuzk/wDym3Nxv7XSm1Covj3YmTTZdV/ms7RqLPTIBJcni5Bsyler/IknSNiZHr1sNZ5AygAxuOUbb7WYLrRuVdv2Idn38NXYx6gjQeptZvnAl6qoVppTQEfiaJ+QPzO1mHJ6EnXHQk3DLlKRznLPPnqdIHM9rF8N4jFF2daXisCVguEUAHUTDFn2mBA62XsIF8uHkvN0ZiJFOvOYKWEAmDECdDobX8Iu/lUSdBH0+p72lTEFfkZb4+FXBJjNiP2hPVWmKdHw3FVGKs4hgDqubbUTExZkxu+m8XOqKQC1Wpnw/EEFSdQCCCPQwRNk8YepA0n1/jajVuNSmoWnVqBOQDmF5Agch22tXw9icfxxf1kBxi9Ubw9UsgrOE8VXBXxPDkKSNtjEAQdDby5hr7f6TJQo3Wsr+JUqUKsyo/EKeUAM2x1865gZ0tLQ4tekwS9L4qgEKxQNpz0gx7Wu/wBvrqAVoAM+/h0qcGdpOkKNtW0E2BmA9SY4SDRi1xPSW74jXpplCNlqKqnQZ1lhHLzZjHKbdXXESoB6WKf2I8dmr1WYVX1JU6CBAEGQQBYDjeF3i7bIKiDYgkH3FgXIJrIxVKaGm4gKiSBtoDzsGoYo1a80wx8zmFHYan9LV8CuNW9/BIgwQeRs84R9mqp+0di9TcMPw+lmWWEQ+dR1Gy7VQEAHJbB8VrEiFOvXp1NoL3SvFPTyt0MxPqDt87CKlOtVbKxSOYExHOT/ACsllJnVdP3At4xdrnUaqyv4LBQHiQSCd+k8utj1wpVa8NUzUlI0Qa1COrcknpqYi0XGF8fJdkakgoi8UvEK7QGGTfXKWifSxKlfirGdTJmyMoC0JFl8jIIHxbgymzKwNXT8FRsyHuNAQ3zFi9xudKko2OnP1tNWvuYfWyvil5yVXDsApCso/wAUA/8AvBFgU2Y/xMxb6sYfveOASKYk7Sdh6d7LGLYzBJdiWPLr0A62ZsI4Kr3hVeqxutM7DKDWYcoBlUn94E9hY232V3CAxWsai6h2ruTPWPhntEWoGMnuOfyVTSxSwTBfIxrLpURg3ZSNj220sZ+zbgelQui166h6xXMSQCUkaBejDaRvYjVuRu5RS/iK05WIAMjcMBpMayIG9r/Cl4nxkYgKtaVnmCFIj0YNpYkHEyfMAy8hGCjoBoqDsAT21/2t01aNAHbvoo9zbrOi9P66Wgq39WOUDMek/qelmGT8YA4jxEtSqp4NRpRhAUmdNPXWyBdOIQyLKmoVEFh158t53tpmK4gqGGqr5QWaBAUDa2ZXCutTxKqBVWpVdwIOxO/vv72Uwj8fUT7rcatSokQC3nUGduWaBpNnFrtUAVKlNkZhKtII0iSNduWotS4Iu2ZzVqEtO7HoB/AWOU73nZqzbtt1CjRR6Rrbz5I/Bh/cmueDj4n152v/AHimg0iwa94odhoLC7xezr1snnUvCXGipiii1avjQjT2nnZYrXve0JvpPONN7c+VjCGMQ9fMYJ6dYsEvtTPy952tUe9f1t87VKl+GZROrHKo6k8z2t5VJ2Zx2VFImu8BXJGo5gqjkQqgDSzb92G8fy+VlrhtloUVQEGI3MTpr7zY01/bTVVnQACTrtMnT5WpLhRZmMym9SpjFwarRdQsypXVhpA779hytl9CoUcqZBjUdCf4i2utdfLqSZ3JsgccYCuVq9JVWqozEjTOBybvGxtF/VgsBUs8b62DPKN7E8hIBH8bc3y9gbEWTbtjTFRoRHUEH62krYtmHtbQGQypUU7uT175/wBzTJ2VxPYQZ+lo+F78j32uqKAlVVWeZCNmInoxifSw18PrXrSjTZxzbZd9fMSB8pse4e4IrzmzUaZpkErmLPHPyqNAesxYWPKR5gFyA+ppN0oyo9LD8RugaQRb3CcdynJUEEHX+HtaXE8UQzBm0+qjN9zN8WxJrhe0amBkqABweRzQGAG+h27WdKWOM+UGs45wD4YP8YNveF66NXatAJnwU016sQek6SOlnupcqdVStRQ6xqriTp62YCWFAyNjwYmojV71TIIdZPXOwPuQdvaw/hyoM9cGoXJZSubcKVgiecMPrY3jXAVNwfAqNSYrKANmpZuSsrbTt5SLU+HeE/2PiK58YGHkaBl0KkflB062YoPuc5rckxW6LVptTbVXUqR2Ya+43svUb/LNSJ/aU9GHM8ww6qRr8xysZvF5dDlqU3V52Ckg+hAgiyviXCT1sTpPVBVTQzKAYYZGykH/AFT72XkXkNwciBiBCxvvefb/AG2sc4Sw2neKwvLIKngDwqRjTPJNRtdCFkLPI5rCE4bpk6s8bEFz/OxjhyulyprdGYLlZzSzaB1Zi4AJ0ziSMu8AGwYUCm5xsBx7ju94CyTqTy3iP42GXu/dYFht4xYRMgDqWEfU2Wb7xdTZgqPmJ2YKSs7wp2YxaokAQBjJnfFGPr4tOmWhllyOeoyqOskSbWOG+I7uqBazGlVdz5KylVOaIAcSu/ee1kyky3e8O9emctZs6OfM4mPj3ie2wsyU3pXuUpLUq/mRULKJ/NoAJ7myhsymvpUeKdWlJzBVjkSTPy12txfuIUpU4p7kbqsE9gN/nZMu3CmJ5opXx7rQG1NmFV9TrAM5R0ltOlj914fvCam8eI4/HVpAseklGXb0t5g1fWIBF7nuH01ZS9YEcwDoCejddOXSyDXfwqlVaVOaXiMacNACnWB2BkDtFmDivD8RIDNUp1aIM1FooyPl6kFmLKOcEH9LAP8AqdOBqpEaRtHKO1lAMPyjhTdQVht8q3dcpBYEQT66WJriAhRPIadLXcYuygGOVpOEsFp1aOZxLM7SeemgA7W9xDblfyfDo7gepXnUTYfWvWuXn0s/V+DqTUc2eqDMeVgNP9Ng/AHDlIXu8ggv4YXLnM7zrtvboQCe/qiTQi7Sw681P7ui5HXYfM2trwdfTuKa+rH+VtZagIt5VoCdp13t2p45G/cyxOC64+PKwnkT+kWh/wCiNTvl2c0WFJHJd4EDykLMHQTFtTqXMZok/O1WpRHm02n9OfW3QSIp059mFaD0WUE5c3UQfcgyLUrxf6NJlbMg8wGVSQVGxYgmDrbJuKWNK/eEjMKXhip4YJy5jPLp2tavI8SiM/mkAa997Fx5rBXDYJubDfcQCg5mAUCSSQBHUnkP6Flgo98lyFS7gjLn/wDJ1Zl3gfhT3NkzhByUqU3ZqlOlUARHYlQIBGnODtO1jd+vr1IzM0EkQGIAA5AAwLRDxwjXGoDVSXielS8JtJMQpjUnmdBAHytQuPCd1cU2VKmTKD+0LBnaBJIJ0U/l27W6pXxqlejRJyoysxCyCcpEAnUka62ZcOu4rXqnRachBMAwdI52encYyhRZ9TsikgCFgCfhQabDlysIuN4JvQg6BKmaOYIgD0zR8rW+M7ulG8J4SKg8ImANznIk94svXK9lKT1BBaRvt9LMA+0Wz8sd/uGr/c5Mjf1tn/F9S8o6KmYCoQgAEZi2wm2l4LeDUKFgNRPvHe3mLXNHrXXMoP8A3KHXsrkfUTYXanqpMpatGM3C2DU7pQSmo8yiGYjUnnr07CxfxVJ1Pm/rewQXhoOvIH3I1t5hlPxXcMzDKJ0P62bcUR7MKX4rkI5naOXey/dsTW7XzIWPh3hfEE7hxAc/ofc2+v8Af2QqBB152A3u4peSUqgmAGVgSHU9VI+E8tLDynuGppJqoRIAnqP52RsbxBHxGkqwSLvVJ11E1EAHvBPtbJq32m367vUu4qLUpqxUeIoJ0MbiNbEuGap+++ISS1SmSxPPRY9hsLEx1CwD7XNPwbCmr+KquFZApEgGZmZ/dnTSwvG8IW93ZqNRYmRrrldTE+xj2NjfDrkV0j8WdD6CGHvNoahzeIx3arUmOxC/oLLH4gyoknIVPUQOG8Jp5QKiLnXykRsw0PtY1i91AokovmWCgG87aetqtVct6vEfmU/NRNhvGeMVKVNMp3dZ/XrblxZFGT4dcbwtQ1a9NKyH8KsPFQD8oaA3caW0fgmpRNFvBgqarEnnMDcfmG0Ha2VUcceqksFkHQxr6zMzY79n2JOt6rUwfKyCoZ/Mpyz7jQ+gsaL9rg5UpZrdSiI5Wps0ExaPxSRaKrUNqZFPKr8xpzsjVOC6DO7BSAzkwCYEmTHQTyFmjErwQpjmD+k2yVsbr1SWNVxqRCmBoellsnOMV+M//9k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604" name="AutoShape 52" descr="data:image/jpeg;base64,/9j/4AAQSkZJRgABAQAAAQABAAD/2wCEAAkGBhQSERUUExQWFRUWFx0aGRgYGB0dGxwfHRofHBogICEdHCciHhwjGxwdIS8gIycpLCwsHB4xNTAqNSYsLCkBCQoKDgwOGg8PGiwkHyQpLCwsLCosLCwsLCksLCkpLCwsLCksLCwsLCksLCwpLCwsLCwsKSwsLCwsLCwsLCksLP/AABEIALwBDAMBIgACEQEDEQH/xAAcAAACAwEBAQEAAAAAAAAAAAAFBgMEBwIBAAj/xABCEAACAQEGBAQDBQUHAwUBAAABAhEDAAQFEiExBkFRYRMicYEykaEHFEJSsSNiwdHwFjNygpLh8RUkQ2OissLiU//EABoBAAMBAQEBAAAAAAAAAAAAAAIDBAUBAAb/xAAqEQACAgICAgICAQMFAAAAAAABAgARAyESMQRBEyIyUXEUYfEjUoGRof/aAAwDAQACEQMRAD8Appch0B72n+5AbCfYWkuVQERa8KQNs0CfVlgIDvNxCE1qICVgpVWIBDTyYaad+VgOG3UXo+JeajPVJIKkwFIMQLO18usISem9s1xdH+8M1MMVMTlEwedrsB/3TK8zGKtY6U8IyzlJG1oL2fDWXYxtKmGE76j/AIsnffaqf+R17FmH62sXFK15YLSSrXJ5UwWE92+Ee5tWWUzLpgZq3DuP+JcqMNLUx4L6iQyaAmNsyww9bQX+/wACT8uVqPDn2eXi7IS9QrUfdabgrA1AYOsEjqNbBONLhiCh8pV1XVoSHA6gSQR6WmY3qUKK2Yw8OYj4tZ2/DTKrp1YSf4WJ4vhLV7rnr00qUT0JJTWCTzBB/Eu25sk/ZjWJpVlZpLOrg8/hi2hXfEnFN6Iy5agIII2JEHL2O/rZdHoywAlAQP8AEzL+zdGil7p1WjLdzUutTNl8yscykbM+oBXnEjnZQvN40BmDvvr6+ttA4qwl6lGqkQ9MZlnfQQfmuk2RcOufikEg5ANP3o5DqLPQ2Kk2TAfl4r7h3C+OKuQBwzMNM42Pf1t5fsfp1jLqQ0aNBB9+RFmnBMIQqMwUjpFo8ZpXZFK5AxI2Gwtz4FB5CaKhlFXEu84yObBtBG5MWt4NN7ITwxGpeqZJyg6Kg2TudSbRXHAVq1Qs5UkknoP60s3YBwbWQnwLwKdM/mp5mPz0FgKgSVmc3Cd/q0qF2b/DlUDmzaKB7xYJdsNavSpUnyC8U6QpQ+i16YHkUtHlqoZA3BH0LXXhF6l6ljVvHg6GkiBMp5N5ng2u8SU6TELWD0DmUHMMjKCYzA7b/iB0t5ddQSiuKPcW8MudUXq6XWstc0Uqz4DElFUqQzeUTlXMIZWKgx6W1y5YVdrrQeminIxJYM2bMWEHU7gjT0smC9Xq7DMjfeFGnmIWp6SBlb0gTYbR4/Faq1NqFZqoBIpMgMkRoMrQn+LT62Jnk3wkRVqUbzRv1a5XerFNHypm1GUgMgPopAmxjA8HZL/dxUgsc0nUjOEMfSYFhuG4bfUvj3m8UGXO+YwVYAbBTlJIAEDblZpvF2LulZXylHzDKpYzBG8gA6myv4liEhNz3iNWehUDgQywI5HkdeYPOwW5uTBYy5AzHqYEmxnFVNXytWIWT+ETJ+nvYfeLnTVSUapP7xSPoJ+VgKn1H4WVTv3I7/WHrFhF51BIk+gJ/Ta164J4lXIxgazB5D/mznd6yooVTlUDQAwPeOfrbwFmzH5coQUsyDC+L7zQLilUdAxOYKBrG0yN7EF+0KuDqgJ/OEyv8x+hFnzGsFpVhJWmKkHK2s9pg669bL+HU6VFhU8G6VgV+GpMDrB1gnaSLVKtiZj5Co3BF4+0uuwyR5fywFB77b97Cr9xfeW+Fgo2gCSZ/U2tcRXmg9dnpURTR4KUwS3KDHQTrHK17hvAWJDIh8TXzOQVQcoA0LdzbnDcJPkyD6ytw7hhvDTeXJZSGKuYMAg7Hlobbm2NAiQRG/8AL6Wzi84LTprLnNUPMjYdB3NglHGLxSdadD9qCYWmwBj0OhC+pix1xE63iEjlc1avio62qV8YRT5qiqd4JAMddbAUpV1SalamjkbU0z5fdiAT7WZcC4VU0VZqquz+ZmqIGYnrPtsNBZZYnqIbHw7iHhdYaHeOR1+fUWP0byD5jA9NB8rK+PYS1J81MyN42I15drBb3xFWClTpoJhdfnNpUFGa7MCLjFxNxECPDTQc7EOCbmhAJGptlN9xWpMgbnnrZx+z7EL7VYmndxWproxVlQjsMzAFu1qF1uZ2bKG+s0rF8Fo1AqsoIJ8w01HMTyJGlmG4YjQp0gqZaaoICKuXKOmUWR8dx6pQdCaRYU2DVR5SQn4hlB1OWTA6WbFuq1QDTIhlDKVgZlPTcG3rs6kxr3CNSqKiyo7A8jpzBG1huJ3HOug2PLUjTbrAOoIt1Uviq8OziNApXQnl5gPpaxUvwAk6EGRvA02HW3quFqZbiuGC43hL0ulJzlrACAM+mcdIaM3zs00XU7n0I/r3sH4xZqtKtQRS48NioA80nkOutlDhniKrRRUrhso0VzEgdGEzA5GLdIvqOx5eJpuo74lX/aE8yPpFs6RfDr1KYMhGOXoATMD52aq+IrU8wYEDnPKyLSv2evUcbFtPQaC3k7liuvIRwGLlVgb9bA75fCxnprbxpItFdKJeoibl2CjuSYAs0tGu4UTzDL3+2KHYAadyZtq2B3lwgCifXY+/W093+z26U6DPVuqPU0lnzSWJA+INoB0FiS3IKukCNIH8BaXLkKnUyjnIBEp3y/aedSh2Bkgj0cWE4jfajiKjtUQAgB1VokQdYE+9iF+raEHzDoec72TqdU02amGd1U6TqVG4BPOOpstXOQ1G4Mqt2Ny4L/8AdaY/FRkSCf7uea9U6g7dbMuDXVXzVlX4iBmA1yxvr+GyNxDjKeCUP4hEEb8zHtYz9nHFH/bJTfePKfzZdDqeYNmlbG44sLodxsp4W8eeGIOhTQ/prNljF8MYVAymGkka5VePwuBorfvgcrO1yvYqLPO1LFLtI0jQzrYCtCxOAkmjMyrY4GJBkMCQUIMg9O3rYffccGwGZuSKSx942sc4o4WSqwcyrLAMEmVJ0BA1JXWCNSLT4Bht0WkzrXpAiYpnMrNH70aE9N9bGrWNT1VsxUw6+XhGD+DUYkktCnY7x7WamxcETDKN/MrL85FigqU2AaIEbsY/3+YFrdC7Zxuo75gR85sPLcq+IMLuJuI8WIi+UhmI8oU/1oOtlT70YAJMD+v97aHj3Cd3rSTlWpyq0yJ/zLsw+ts7a41KV48Awz5woO6nNEN6ZTMdrPxtM3yEYHfUL4FQWpWVTq0H1AJ1/wCbN99x5KCFKYAMcth/M97fYrhaUMJqhYzUwrh4GYkHzGe6z87I9G7Xiv8ACkA83YKO2+v0s4PfUpxZERaaXL3i71GA1dmIA13J0A9Js9YJgwutJ3Or5Saj+nJeg7WSuFsEq074rVUhUBIMggtyiDtudbabXdfDEkBYOs6ljtp0XczvZLG+475vkGp5xDhy3ehSJYl6jLmmIgCTHYaC0uGX8FP7wiCRAOlk/FsSOzVGqlBAMasZ0AG3sLUMMwC+lJbKpYkwagB19rLB3JsiELRNmSDFair/ANxdagTWDDCJJPlOpjsbCL3USqf2QZ+3xfUCzddb61VgoaBsY76D5m1qjg+QAbGTIAAEzrEbx172EoWMqxEEbmeDBixysjAEjN1AnX3jnbTMIvlK70lp0AKaKNANTruTzJPMm3tHD4EZtOnI+utoHuAUg6gfukSdOU6D3sRxMYL4kaQ4zf1ymMq6GcoAn16m1TgfH6oz0ACaNIyhzEZC5nINP8wHIH0sSvF0u9WEDsrREVKYkz1dALVcJw/7svhQR52fXWQxgGeYgQPSyvwEh8hSiWI03vFKxUzV0IiIER20372W8UxSqlIlBnCCQmaCeuXSGPaRbu93w7A+npYderyQszYA5uZyM0FXO91avxMozATkaQByAOm/O3eILRpqQVUtB2gH/my1TvxSQNAD/HSw+reWLSzE9Z+ltJCANRjWxkWMXbQOoaHbKe5iRoNzZu4X+yLEKgV28KipExVY5gORKqNJ7m33BihrzQVhmh8wHfLE+oBNt5pFRv5tdhJ+dlki40cl2DMqf7JL3qPvF2OnRzYI3Ad/uNeleSiVVo1FciiSzBVPmJUqDsTqJ1jS28FdNlUdP+LUL2QI8wTWQcp1I7/ztwwzldtEyiL+taiVkZHBggzodiOtlO+36rRJVjmH5ht/tabF7+9yqMzwaFVpDKJWk7fhb8ubcHYkkdJG3/GKbruIO8x72my4w+53ipkN6xBgCWBXSdQRA66/SwDBb01ZqjLKh30POAIX6CfeyhVxQteHD1mZFYhQzkgAbDU7DpZswvE1y6Rty29RZuDGEPcp8bEK5CHlw0zmK0awy5WSsmZWG8fumdc417WDfcadFalNKbUVc51Uv4iUqoEIyVIByMJVgwnURtb2844x0BgRaob1u39G1JCmUHxLPL3HOjXWgKVWi7Pd7wPJnaXRwPNTbuNd4OhsdS/o6/1rbLMIpVW8TwwxUPqAdBI+KNi2XSd7NFC/FRAgHkCIIEcxPXpaLKCsBR6J2IUvdZCtQbkKCNBIk8j1BE+1kHFb890vJAYAOSYGwI+KJGgJ19SbNgxBBmbMp0EwdNth78+dl7ErvRvBzVPMSclJdQzHnHQDrZSNuM2o1K78T59SFY9Y1+dof+stGjAewsfw77LEyals8ayxP6WGYz9nFZQSjGB3kD1G/wArMUqYwu1QdVxljqDv0AUW+uNMPUW8yCQVQxy0IBPTpZcr4TXVgGDkH4WAOVx+6SAG9N7M11wECnmWVaBImJ6e4tUmO9iZubyuWiIW4kx0NSS7KMzNGYLrA5/UbW6uN3JExPr8trK9xoEVXLZix3JInsNLOlwqgJOgjnajGtCRZX5GC8WrVaRNVB5aQBfXdXYIvrDEDtNqlTHGq+VCxO2UCW952tfvVM1myKxGcFDlIkqSCeXUAz2FmvCsCpXZUgA5p3Hm2mSedkZQOUrwOwSKuA4ZUa8fto0AYKJge/MgW0anRyAA5QYnUWCcRMKZWoJ8vIdOdrl3x9WUHxDt0B/WyDQlCEsIlYDQvFKqM6FZEA51AB7zrHzszvfvC0qSCdh+buDsfnZH4SJvVajd6rHKzMAwgsoCE+XMIOoG/ezDjGFX27CEPjUv/TO4381I7HrEj0s8DiZ7FmQ6Jly98ULrrrG8D2HIe9hV8xlidGOwJ5e1lariRz+ZCGLDQiNSdN4HvysTveH1qSGpVQKoEsfEptp6Bp07WFmlQfGvuEVxERqSf60t3jnE4pfdahzFWo5G010diGjsdPc9LK1PHKRIliZgAKssZ297WeJeHb2ypVroaFKAlNWgnm3mAMgnU2UU5HcR5WTGy1DzYshghgc23ediLFbvgvjXN71VqFKC6KFyh6xBgAF/KoZvKCdTy5WWOCuI/C/7WtQesqk5fDQuVHMEAfDOzC2k3u9pebi93oNk8uUIy5djMMPyEeUkW4uIK25lDHqxEGvwylNfEbDryqEA5vFrnLPX9nJ/0xaHCeBFv5enQerSqomceIqvQMmABUSGBPRhO+lpDjmI3Uim1a/U8mqhQK6EbDK5UyOzHppZ3+yu/wB4FGstag9GjmL02qSruzmasgwW18waANYG1qJwXFDgDhSt/wBRqJX/AGRuoZTrJLsAVPdMsGTEyNOmw02rUxuhkRJkR8pBsgcZ3qo95u73aPE84aWA8qwVLb6BiQPU2KXfiK+oBNOkwA1KVXJJ6BSoHvNkHKoO40dVGipiFX8ZVD2g+8k6+lqlV6ckvUNUx/l7mBpHbWyLiv2o0UY069JxUH4XQiJ5jKTM8jNq2BpVxAeIS1C5zGnx1IPmOY/Ag+HSSdY628WJjFC+4Ua8074HoXXNWDSlXNApLG+bcluYy29wz7Irrd6QNYm81NP7wkJPPKgOv+aZs3h7tc6cIqoFAAAAGnLuJ72V8b4oZ5WkSOTsgywOxO7dh87cuhGceXUKmrdqK+GqIMm6eGgI9YW2T8bXhKV5pkAK1RSzAAD8XlaBoCRzG9me6XjPVFGj+0rVVPlZo0HxM5PTva7U+xB7xUNW8X2cwGlOjAHQLmY+UDaxICTc8cpxfjEq7OrCc1u6tLkJJOwGpPtZ1un2OPd5CVqVVeS1aRU/6gSPpYzhuCi6matEUx+ZAGX/AFKJA9bPjv64kdTr7NOFzRoM1YeZ5JB77WAfaJRpNV8K71MtZT+0hZVeeViCIbUGBZsxPjq7Jd38C8UWqlCKQWopLMRCwAZOtsyS8GkdZPWd+snrJ197EFDdzObIwbkDBF9wm9Kv94H7Rl+sWg4ZVqd8HjGDkOU9PTvY63EYGwO8RYZeb/TYz8JBkEcjt9diLBlwAg8YePyG5DlNMw7Efhzek7zYg1MtVM7KJWNQCefrZB4fxtiIPmhgDlGq9z27izfdsXJdaZB1BKtyJG4HeJ3tnYyUtWmt3sT3ErozU6l3SktSm4LGjUOXKSZNSi4B1DGSmmp0PXNOKLrVoFZMUySoncOBqD6/Ep5ieltSvGJhASxUDbMdInvyst8SU1vdKoJBR0gOdfMD5CCPykfWzh5XEiTt4wYGpmNPFmNQsdQoAzRpp17cptNeOIiRAbTlHcfWz7wNwEEWa9RiWENTpwF92Ikn0gWN4l9kuHukqtSi2+enUzfNWkH6Wu561IfhYdiK3BiCkpvF4bSPKD/UAmxBuI/vRJQuGkKuQgIgB82YkeYnaBZS4h4TrXeslKrVatSILUn1ylZhtOTA6EdxZgwZVpgBdD+kWnbk34ytSirbajhdbiioC55fjJbTuetq1avSzECmsA6GTqOvb0sHvt8JXzToDudIG59rQ1FVzmzxoLKcFNGORg4sGI2A3qot5pmkPMjht+Q+L00JFtCv/E14cH9ld6a7A1HdmPyIC+02zTC72UqPBgkDUb6W7fEWcxJljpuZ7ADUk9rX2PcyKMa8P4ipLVzXm70nQt5iAfKNhE6qPSzzf+CrheaQdaKFSJzKArD/ADLBtmt24RvBTNWZLuh5128x6eQax6mzhwrc2uKFPvYqodQngMInoS/w8xpaDMB2p3LcavWxqKFDhpLliaeLNSkjLUTTzESfYspA+liPF/GD3xtNKKMTTUiCSdM7E65okZelqvHeIt97pykKtMw0/FJBMekDS1nhzgm84goamBTo861UHKf8C71PWQvc2pxH6gnuTZNNQlLhPHxSvDCY8QASOZUyB9T8rOV9vAcAyVYbNOvz/hYRjv2LVaSeJSvVOo6w2VqZpzG8NmMabCLCK6VaLrTLhgVmQIiTAGu/rZbqSdSrxyX+snPFF9pVmWmy1E3lvIR2JXT6W9P2h3pnWl4K5nMBjULA/Tbtb28UFpUZYzUqTHYDc2AVsSFN0cj4WB7xsY9rddCq/wB418KgFgZqOB4K395UbM7RmMbdAo5Cxa8KF3/rt2sHwzHppq0yrCVYHQj+fa0WI4spG+vQWxiwGvcgMWftFu6VqAqbNSYa/uHRhPTYj0sbuvFGSjTp0QCqIFSpoadNQN4//p3M2XMWdK5NHN0LmfhA1A9z/GyxWwgoSFYqD0Yj5xpbUw4WOMXDTIE9R5xLiGlTBPixm+JyTnf3ifbSy02N3m+uaVypVHPVVkgHbnCzG7G3HBfAdTEL1kJK0Ug1qm5AOyrP42+g16Toh4qFyZaFxWnSoJoF8JqtSsVMO3kIZv8AF7mzBhE8+cnqK3C9wfC72lW+06i06y5KjVUMLmjKxYSujwCJ2M8rbfd8RWJBkdtR/wAdLBMB4roXyjTpvVo1qrUpq0lI/wA2amSSoA0IO02yuvxY2GX+vdxme6q/7MT5qasMwCnmqyRlPIWNdagXfc3ynelImR87cGvT2Bk/u62ScA4spXhc1N1cc+3ZlOoNmK61mA8hCjoCCO+h626bE8R+pTx77OrjfDnaiq1BqKlLyOCNjpoY6MDZKxv7Ob1Rk0j94QjbRavLkfI3XQj0tpiYihiCfEOygHl1ja10vmEwe4It0NBqfnG/0EMqVZXG6kZWHLzBtY72p4fgz1qqog3OrnUKOZPryHW2+8RcL3e9pFamHjZtqi91car+lkKrgTXBlWPFSo2Wm8RrExUA+FuhGjco2sTPW54CAcUw37pUFUHLTMAk8jyJ7Gx+54sCBvrrpt62INw3TvYCXhmZDuEbJt0j+NlTiDh+vhy5qblrvPxNlY0+kwfMh/MNjaB6c2stwZ6+rRiF/VwNQQzBRodTOxBE62G3qrTS7jKCPNkTOuozVNdOQ10PSLB6GOHwxlZXfQkZ8o3nnJy9rVsZ4gLAQSUV1LawpykGFnUyd7JGMkzRBAmh8OVJdlMSGgkWZbzWXLrGuls04dxdlRnPxOSddwOUWkxji0UwWZpMbc/e1ymhUmYWbM649Miio+IVtNfwsjZvrHytRuFPLExpuenWy1SxJq1Q16xhFnKJ2A/nYnjNa8U1pirQ8Fa4JpywzECJzKNpkb9bV4/qNzNztzfUsLfBWr5JIUypg/h7dJsz0+D7sQCVqHv47j6CyXgH95A1K/EeU9LPVLEIEb2nyEMdx2K0XUxzh3C2qV1UhiS0ZRoT316DX0trnDXBtK6KzgNUqgGXjzdcqDZR1I1MWCcIYa1Oq9e8Umouqin5lytrqWAOmohZ9bMN4x5oAByAdO1kO24/GgAuXrpjlG70/E+61HrNzqKB7DNqq+0nvZbuzEuXeCWJPYSxMD90bDsLVcSxaTLMWPfX9bA79xWtFSIzVOS9PXtZf2Yx1BBf7jpdeG6V/vFMVVzU7v53E/EX+Cmf3TBZu0dbaSbyKawANoG0ekDQAdLKXA9yNC6BqmtRznfqWbf/AEjQdhaxjmKqimNC2pH+3K1Y0Jnv92NSDibHgqtmbrZI4XubX29JuuaZbTyogkkTpOoHvZf4t4jzsKYb4m19LFsLxCpdqa1qJYPkdcwClVJIkurbiANRqIsaG49FIQlZW42uK0L5UpIzMtMgKXMkAqHKk84J372Uat2q3mqKdFGqMdQqiTHU8gO5sXajUvNchSXqVmJkkkk/iZj03JOmkDpbWeD+Hqd3pBKSSG1eqYzVD1PMJ0FgZqMLiRj4GZ5h3COJUKflp+Hl1KipTafVSSPlrYBjHEV8UtTqHwXG6imqn+OncW2HE3BWAo0MrkXUHrpyiybxVh33iiPEEOjSrsNQJ1B/dI+sWSzC7YRLYvrYMR7leTTTzmMxzZifiPOZ5xytZN/020OswfXQnfTpZ+4XelQQgBTIGrKGiDM6g6mxPHVp35Fp1FDoDO+zERKxGSByHOxDyegZGIW+z/DjRwZSgBq16b1pHNqgOQT2SF9rJmHY7SuLX0sjm+gCjQp5NKYRJDs3wqSzZiJ2A0sW4R4tW7XSnTrkqtGo9FHYwrqjHLJ5EfD7aWr8TY/cXOeqtCs34QIc7zsPiE/mmzA49x4xFqqLPDt9a6M98rEwKbwdAalSvzAH4ZknppalhdwW95q94nNVZmAUxz/EdwABAje0OJXKre2DNFNf/Gg2AHbr2Fu8LrmkBSdoZTp0IPL1HS3OYMtxeMVYcxqN2F8M0FAZLuoMRmzuH+eYGxAXmpQYKrsD+VzmB/zfEPrZaOMfm16dBaB7/mMhiG5WRy3qX/BjrYEfqPHyrCVwEJ0DEeU/5hp87F6ePE6hww9bZU19JGRxnzMFA3ksYAg6akjfS1W+XO83RyieJRYa+DUAI9V1II/wnSzQ19zPzeOFNL/1Nsp44sam1LFb4tRHB2KHXoVGZWHcMBFsZocd3gGGpoSN/MV/gbH8Gv1W8jNUy06W5UEksB1JjSbdJsSZUs1J/wC1F7Tw0qNlaoshUiJ5glQOZtYpYeaxJYTOhjRY5g9f0sExDHF+9EAA5V0I1Op1A6bC3aY9UcEUw5ExlUHX1O3tab4wDL8OBKsw0eG7qiwwpCNgFDGwq9YBcmO23MAiPSwmtjpLFSpVhvpEeva0LYl0Yelm0TsSm06MvXnBmE+DWYDodY+etgN4wuurE1fMOxmYOtitC+ExBk8gASxJ5ADU+gte8GspK1BBH4W1I9QJA9JsxQ0RnXERs1AprAKIBIkNII5fDvoddxY/huGXrFawrVGhYjxcoAA5ikvc6ljPvyC1uHFqVlJIVCwzCIkc45TbWsJv9OlSXKAFAhQNIA29PSx5Cfcgx4gSa3Ktz+zu7XanpJY6ks5LE8zpoD9LJmO8RrdKxpOxaACDE6ESJjnZpxjiAnMSY6noLY/jVSpeaz1fDcgmF8p2G1lR+SkoT9C4yoqLBOls14lqVLuRC5kY6Gf/AGnoednGniysJDAjsZ/SyfxpjdIU8hYZswIA1Mjn6WysLsXAIlAUAQdhuDVbyM9RvBpk6BR52joToB7WJXXgC61G08QFSD5X1aNRJYEfSxXxlypl2yLHoR/O3NC/+G5dRmnR16HqPbW2l/EWF5H7Rso3qqqAEqv+GD9efysp8S4bVqA5KhBPNtR8tDYzc+IQwIYb7du9vWvCsO02Uzsp7hjEo9THb7gtS7uXqefUeZQSv+1r18xT9mEBMDU9yfrZuxKjXKtCqVzEZdpHuNZsu/2bz16Qg5HPmU6FdCSJ77e9npl1OcDjH12Iz/Zpw1mU3mqB+0WKanbKebdmOsc9LPtSF8raKDLkaE6RGh0XlFo7tdkpUqanZYOTmY+kCw43nMxBOwLaDmfXkJt4GhcS32MtX5tTk8qD1liR+gtn/GN6yhgILEAAmZ83eY5fSzHf6pKwxyjbQkyBtrAg2z7iO/CpeQmsLq2vsLJU8zHKuqhDA6TmDoyiAeXy52v4hRrIrGnUCsVORTPm6KeQboZg2tcO0gupUEZo+a6fwNiuPXdWQQCDGU6iJ7dBp+lqviUiyIzJgxj6V/zFm90B9yo0yRouZp3zQc3vmNljh2gvQEhiPrazf6lVhkpKzlpUBQTzn+jarcLhXu5ipRqopGpZGgH1iIsBWIT/AE8gUx8pXXPSKqQCAcsiQG5H0BtBjWE3SpQzrVqCsgUPd6ol9tTTYKMxnWZIIHK1S4XwrBBsbo3wNqRaflxmnkxcyCDUQb7dKtHUy9P83MDvaKjexpBB9NbaGLhmBgaHluPlZJ4h4SIfxLv5ZPmXYCeY/lZqEEbk2VXTabH6nS1gRrzGvKfQ8jYjeMTrVwPEvFV8k5PEynJMTBCgzoBJnS1G68J3rLOamecEkWYcH4FDLN4dmY65abZVHvBJ+gtxnVfcQ+ZFpnG4rX66h5nKGOgKiP472JU8QJpU6dLUxDHkpGkE/WLEMX4CgTQrOP3KgBkdAwAIPqLc4XcAQBBUKdjyPP1MzqbPxccmwZJm8lTtRPH4Muz3erePFzNSWXZGIZW/CuU8zOmmtifCl0zowI1HT+t7Ab9WKVigJC1FhtvNlMqD1g6jprY7hN+WhdiwYZn+Ec7eygL3KvDDFOX7gniXClckHQiYYbj+Y6iyVndXyMpkbwCZ7iORs5177m+f/NqFPFPAY1FAJG+gkrOo1sjGfUf5GM9id8PYU2VKnmBeSrRBBVsjBToQV2POx03VEXUADXQfX3nc2o1uOwaXhU1pmmaniq+oemx+NcsczOs87Cq2LmpOsg8tP4W0UIqYb2TuEql6EHLHy/rW3uD+PUqtTojy+XzMfKpYbDmW55RYOtfUa6sYUbSSYAtpvD+BpToqWZEfZn5yfiCnl0ncWRma9CVeMCp5SBfs+Vhmq1KrneBAE/4QJI7TaT+zyJ5TUprHJjB9YDGLFb3xIqeWlDHYMQSZGmi7t0sEvWO11PmpUQSJ1ST762mZF9ys4vkNmKmEX67VQB93GaPhG/byhdjZgpcGmooy3ZaOYbsVTSNyAC3zFnvCsFp3dAlFfDAiWkZmPMsfxHtytMWEnkJ1PI9zG1mlB3Ixkapl1Thq+0QU8OnVC/AFq5XPYK4Gb52FYBe6z1qqVEhFEOjyGDco/KwtrWIUM1FwddQyHpHMc4FkjHUKqL3O6p4um+Y5AfUMB7E2ErqGmRr2YMvDZSfMxjkVll9xoR3ItQbHWQgknTf33t5dMMvV9vfjUDkoqcjOT5WjdQPxHlPKbG8T4YORqiSQNCCp3G46WV8fsytc4JqUqfERyBylUUjtVNJhTPSG2jvYlh1ZTeUbSdeeh0nf0my/c+Nq90peD4iNRghKdYEqBBGXynVROzWXBjrgCldyeQXWYj1+cDSwthHawPnq+U2KtiCuzHPooKKJgGdST3nYWAXLFic2oEaHef8Aiy5RrXnLnK05BBI28w0zBTsYtVrVKhIEgNB+GQTOupGmluE/3ilzJDOMYySvlkydNY1HWyJcaxaq7nXNOuuk7H2sRxVK4osxMCI6mOcHrYRhgkhRpr/xZ2ECtTy5g2QR8w7ECcxQCfM2RdgqgAwD1Gsetor9ijNlzNmE5gnUCCJ6Kw5+th92wl9Nd556z/W/a0V/vJYgMZZfKqLEADTKvUdzZtnqXHKIb4Zvv7eo6DIKjlgo2AjYdrafTYNSlhOYbbzZB4SwBh5mETy6WdbxVAUBdgI7kxZf7MnJszM8Spiheno7K3nTsD8QHoQfmLWaDwRE7Wg4vorVvVFcwUwwk7b28vmH1LvBYgjqCDHfTcWSQDKceajxMZLhf43t7j94QpA36jcWWaeID3tHer4SI526pPUbruNOFYvTNI5ozZDrzmP52JYBeZTzaG2YCrWqVGWghYDQtMAGNRNm/CcSdUzMII8rCQYI/gdwbKzKQQZk+UOWxGi/VwVbUdrJWJYh4dV1X8QDT0/D9bX7zi4MmRG5PSN5snXi++NVZxJLQtMRJMdvWTY/FJDlvUhVSdVIb62aroPhnWP42JC8koPSxrCeCKjU9RlZtyf9re4n9n95TM6OlRd8mqEDopMg+htQ7K01PGZsej1Fxq8WrXqCP99LdXqVJDLlZdwY9jpoR6WPcIYWjg3ioucI2Wmh2ZxqWbqqyIH5rDVSp3HGKVx4WvDuGCMtM7ORlBHbmR32s1f2PpqhqO2UAEnTpqbM2PX3waLuxLORGsbnZe1lK/32tWaitTw1pKwzhXJZwNdZ0+Vm2xGpmUqncYuDOHMi+Llmo5JGYxAPwjtAs3UrmtOkKTnNDFmymFYsZMj1sMwi9AJBObU69JMgadBFrV5vZPYDtIHT+jZPOpSv/kFXVWV6oIyydGXUlZkKG6coj3t8ccUEjzrHLw2/lbm93wqsmSf3bC6mLqD+Ju4Ex2skkkxxa5pd0rBl0+cTPfrb2umVGH4mI9LKtyv0LKjzA5SSJGmu28kW4r43V1HLlpufS1AfkARM8rWob4hvkKEUySAPUnQCy7xkIuTURvkE92Y+UegJ+tuLtd61RvEIMKdSdPYfzFqq3areb0qnRFILCdS34R7KJsU7xjrg2FJd7slIAZadNQB+8RJnvPO1y/Yd+wywMx0HOSfpOtu5SaaDrJB2gDn72ixjFxSTUqrHUTy6v7DQd7F6gRK4i4QorUyQsCiwOm8R/wAzbMcF4dqI61HOWD5ViWYf/XS2l4xe6jU6tUaK4yhm08o1JE+02W7k2sNrAGvMHrZiLYicpIle9UKp3GXvzjv0tRp1mRXzr8ABbQ5oJjMOoHM8ps1IqKJOhO+v87L+MV1LEKfQeu/tYnwIw6iFJud3mjVvVEhEADCM1Q5Z9BE62YuD/studVf21V61ZQC6eakqTtEHM3+KbWeFHVqcsR5QLFcGrEX2iyfnKsP3CPMP0PrFs7FkZG4x1wFxj9mbUkNS7PUKoJakzFtOeVtwexmy3w1d6P3hSCv92TG5iRBtv9/WUMDfQep2tXwrA6FzoCnRRVUakmJJO5YnfXraxxYjVyEbibdryoGmsaaf1For9fYBJ9f5Wr8cYwaF88MUKbL4asWpZhVGaRLwCgXTQMIPWyvjOLValJqlAGqFWSo0dB+Zlk5lHVCRZTIalSZ07MB4wprXkkExTjUdd4n9bWq2H5t2LGOpjvaLB4KDWZkk7yTrNjdBMxIG0cpAs5UE0URav9xaqXF0+FmHY6/K0DUa/iKpIhjEgRE9bP3/AEZcska/pYfiNEHwwVhgSTpuBYilbinVT1GXhvh9VphQAAB0687cYxwgrNKkq0fEu8evOzVhNILSX0tWv9Xf+UWnca3EjZqYzxBgtf7xSoLUZ/EBMHYAHcgb2f8AhbhFKIBgtUI1Y7+3QdhFvLpRV74zmDkUKPcmf0szHEFprA3Pysq7/ieGMKdQhTRKe/yFhONY0ApmABrYXifEa01JLAaakmyRfb7VvzZUBSlz5FvnsLCT+owIbuKd8xJ6td2AJGd8sDZWaQNrPOBYnTW5UFJCBAS8mDmBMmOVrOH8LgACIAFvLzwvSSS4E6aRr62P5L9T3wAe9xSxviI3qsAulKmZB6ttm9N4sbw++0wuVhmnbSR/+fWwXHMMysaiLIUTUjcJsD7G3WFlXEKSZ7TazEwqZebGQ1GH6OJhGYgFcgLa7ZR8WvMAdbc4bxJAcg5yWkMkvIjYwOViWBcF1a5AICU2BDFzqy/lVPig8yYs70OBKZTL4tVehVaeT2BUmPU2DIoYxmPKUFGZfcqt5v8AUqimBRSn8Ughifyj8pI52ZMLuIWmAFiCQR3G9jjcNPcS7PUFSlUbV8oVlJUKAw2ymIDDtZU4jv1WlW/ZJIqKHPZjKt9Vn3suq6jVbkLlbh6+1GvL1B/dBcrKdcx3EdCvX2s+Xe/quqgHSQwSTHOZ1X3tl+FYh4NXLPlb6HtZkvqkrKsyg7lTEjvHK3eHDQgcxk3LfEvGFKik1HE65UB83y7nSbUOBrze28R3udUJUfxVbIOmUfEwPwiJ7WrcM4Td1rmpWNMsq508XVZB+L95hyX3s2vxeIimrVmnVssfU9OkWUz1qGMbMfqNSbD8XqVK5Xw2Vx+BwUEHbVjqv+EmxStgqu2etVzdlEKegmdAOllW+X6vWjNTQBTIkGf/AJfwtFeBXqAhiYIj4iNO0HS3VyGtxp8VjFr7TuOFqN93oSQIFQnQgIZyD/E2p6wLeY3dTRdatOXoV0VkYa8iSk9V3jmCI2tzfOAqe4RlOuzk/wDym3Nxv7XSm1Covj3YmTTZdV/ms7RqLPTIBJcni5Bsyler/IknSNiZHr1sNZ5AygAxuOUbb7WYLrRuVdv2Idn38NXYx6gjQeptZvnAl6qoVppTQEfiaJ+QPzO1mHJ6EnXHQk3DLlKRznLPPnqdIHM9rF8N4jFF2daXisCVguEUAHUTDFn2mBA62XsIF8uHkvN0ZiJFOvOYKWEAmDECdDobX8Iu/lUSdBH0+p72lTEFfkZb4+FXBJjNiP2hPVWmKdHw3FVGKs4hgDqubbUTExZkxu+m8XOqKQC1Wpnw/EEFSdQCCCPQwRNk8YepA0n1/jajVuNSmoWnVqBOQDmF5Agch22tXw9icfxxf1kBxi9Ubw9UsgrOE8VXBXxPDkKSNtjEAQdDby5hr7f6TJQo3Wsr+JUqUKsyo/EKeUAM2x1865gZ0tLQ4tekwS9L4qgEKxQNpz0gx7Wu/wBvrqAVoAM+/h0qcGdpOkKNtW0E2BmA9SY4SDRi1xPSW74jXpplCNlqKqnQZ1lhHLzZjHKbdXXESoB6WKf2I8dmr1WYVX1JU6CBAEGQQBYDjeF3i7bIKiDYgkH3FgXIJrIxVKaGm4gKiSBtoDzsGoYo1a80wx8zmFHYan9LV8CuNW9/BIgwQeRs84R9mqp+0di9TcMPw+lmWWEQ+dR1Gy7VQEAHJbB8VrEiFOvXp1NoL3SvFPTyt0MxPqDt87CKlOtVbKxSOYExHOT/ACsllJnVdP3At4xdrnUaqyv4LBQHiQSCd+k8utj1wpVa8NUzUlI0Qa1COrcknpqYi0XGF8fJdkakgoi8UvEK7QGGTfXKWifSxKlfirGdTJmyMoC0JFl8jIIHxbgymzKwNXT8FRsyHuNAQ3zFi9xudKko2OnP1tNWvuYfWyvil5yVXDsApCso/wAUA/8AvBFgU2Y/xMxb6sYfveOASKYk7Sdh6d7LGLYzBJdiWPLr0A62ZsI4Kr3hVeqxutM7DKDWYcoBlUn94E9hY232V3CAxWsai6h2ruTPWPhntEWoGMnuOfyVTSxSwTBfIxrLpURg3ZSNj220sZ+zbgelQui166h6xXMSQCUkaBejDaRvYjVuRu5RS/iK05WIAMjcMBpMayIG9r/Cl4nxkYgKtaVnmCFIj0YNpYkHEyfMAy8hGCjoBoqDsAT21/2t01aNAHbvoo9zbrOi9P66Wgq39WOUDMek/qelmGT8YA4jxEtSqp4NRpRhAUmdNPXWyBdOIQyLKmoVEFh158t53tpmK4gqGGqr5QWaBAUDa2ZXCutTxKqBVWpVdwIOxO/vv72Uwj8fUT7rcatSokQC3nUGduWaBpNnFrtUAVKlNkZhKtII0iSNduWotS4Iu2ZzVqEtO7HoB/AWOU73nZqzbtt1CjRR6Rrbz5I/Bh/cmueDj4n152v/AHimg0iwa94odhoLC7xezr1snnUvCXGipiii1avjQjT2nnZYrXve0JvpPONN7c+VjCGMQ9fMYJ6dYsEvtTPy952tUe9f1t87VKl+GZROrHKo6k8z2t5VJ2Zx2VFImu8BXJGo5gqjkQqgDSzb92G8fy+VlrhtloUVQEGI3MTpr7zY01/bTVVnQACTrtMnT5WpLhRZmMym9SpjFwarRdQsypXVhpA779hytl9CoUcqZBjUdCf4i2utdfLqSZ3JsgccYCuVq9JVWqozEjTOBybvGxtF/VgsBUs8b62DPKN7E8hIBH8bc3y9gbEWTbtjTFRoRHUEH62krYtmHtbQGQypUU7uT175/wBzTJ2VxPYQZ+lo+F78j32uqKAlVVWeZCNmInoxifSw18PrXrSjTZxzbZd9fMSB8pse4e4IrzmzUaZpkErmLPHPyqNAesxYWPKR5gFyA+ppN0oyo9LD8RugaQRb3CcdynJUEEHX+HtaXE8UQzBm0+qjN9zN8WxJrhe0amBkqABweRzQGAG+h27WdKWOM+UGs45wD4YP8YNveF66NXatAJnwU016sQek6SOlnupcqdVStRQ6xqriTp62YCWFAyNjwYmojV71TIIdZPXOwPuQdvaw/hyoM9cGoXJZSubcKVgiecMPrY3jXAVNwfAqNSYrKANmpZuSsrbTt5SLU+HeE/2PiK58YGHkaBl0KkflB062YoPuc5rckxW6LVptTbVXUqR2Ya+43svUb/LNSJ/aU9GHM8ww6qRr8xysZvF5dDlqU3V52Ckg+hAgiyviXCT1sTpPVBVTQzKAYYZGykH/AFT72XkXkNwciBiBCxvvefb/AG2sc4Sw2neKwvLIKngDwqRjTPJNRtdCFkLPI5rCE4bpk6s8bEFz/OxjhyulyprdGYLlZzSzaB1Zi4AJ0ziSMu8AGwYUCm5xsBx7ju94CyTqTy3iP42GXu/dYFht4xYRMgDqWEfU2Wb7xdTZgqPmJ2YKSs7wp2YxaokAQBjJnfFGPr4tOmWhllyOeoyqOskSbWOG+I7uqBazGlVdz5KylVOaIAcSu/ee1kyky3e8O9emctZs6OfM4mPj3ie2wsyU3pXuUpLUq/mRULKJ/NoAJ7myhsymvpUeKdWlJzBVjkSTPy12txfuIUpU4p7kbqsE9gN/nZMu3CmJ5opXx7rQG1NmFV9TrAM5R0ltOlj914fvCam8eI4/HVpAseklGXb0t5g1fWIBF7nuH01ZS9YEcwDoCejddOXSyDXfwqlVaVOaXiMacNACnWB2BkDtFmDivD8RIDNUp1aIM1FooyPl6kFmLKOcEH9LAP8AqdOBqpEaRtHKO1lAMPyjhTdQVht8q3dcpBYEQT66WJriAhRPIadLXcYuygGOVpOEsFp1aOZxLM7SeemgA7W9xDblfyfDo7gepXnUTYfWvWuXn0s/V+DqTUc2eqDMeVgNP9Ng/AHDlIXu8ggv4YXLnM7zrtvboQCe/qiTQi7Sw681P7ui5HXYfM2trwdfTuKa+rH+VtZagIt5VoCdp13t2p45G/cyxOC64+PKwnkT+kWh/wCiNTvl2c0WFJHJd4EDykLMHQTFtTqXMZok/O1WpRHm02n9OfW3QSIp059mFaD0WUE5c3UQfcgyLUrxf6NJlbMg8wGVSQVGxYgmDrbJuKWNK/eEjMKXhip4YJy5jPLp2tavI8SiM/mkAa997Fx5rBXDYJubDfcQCg5mAUCSSQBHUnkP6Flgo98lyFS7gjLn/wDJ1Zl3gfhT3NkzhByUqU3ZqlOlUARHYlQIBGnODtO1jd+vr1IzM0EkQGIAA5AAwLRDxwjXGoDVSXielS8JtJMQpjUnmdBAHytQuPCd1cU2VKmTKD+0LBnaBJIJ0U/l27W6pXxqlejRJyoysxCyCcpEAnUka62ZcOu4rXqnRachBMAwdI52encYyhRZ9TsikgCFgCfhQabDlysIuN4JvQg6BKmaOYIgD0zR8rW+M7ulG8J4SKg8ImANznIk94svXK9lKT1BBaRvt9LMA+0Wz8sd/uGr/c5Mjf1tn/F9S8o6KmYCoQgAEZi2wm2l4LeDUKFgNRPvHe3mLXNHrXXMoP8A3KHXsrkfUTYXanqpMpatGM3C2DU7pQSmo8yiGYjUnnr07CxfxVJ1Pm/rewQXhoOvIH3I1t5hlPxXcMzDKJ0P62bcUR7MKX4rkI5naOXey/dsTW7XzIWPh3hfEE7hxAc/ofc2+v8Af2QqBB152A3u4peSUqgmAGVgSHU9VI+E8tLDynuGppJqoRIAnqP52RsbxBHxGkqwSLvVJ11E1EAHvBPtbJq32m367vUu4qLUpqxUeIoJ0MbiNbEuGap+++ISS1SmSxPPRY9hsLEx1CwD7XNPwbCmr+KquFZApEgGZmZ/dnTSwvG8IW93ZqNRYmRrrldTE+xj2NjfDrkV0j8WdD6CGHvNoahzeIx3arUmOxC/oLLH4gyoknIVPUQOG8Jp5QKiLnXykRsw0PtY1i91AokovmWCgG87aetqtVct6vEfmU/NRNhvGeMVKVNMp3dZ/XrblxZFGT4dcbwtQ1a9NKyH8KsPFQD8oaA3caW0fgmpRNFvBgqarEnnMDcfmG0Ha2VUcceqksFkHQxr6zMzY79n2JOt6rUwfKyCoZ/Mpyz7jQ+gsaL9rg5UpZrdSiI5Wps0ExaPxSRaKrUNqZFPKr8xpzsjVOC6DO7BSAzkwCYEmTHQTyFmjErwQpjmD+k2yVsbr1SWNVxqRCmBoellsnOMV+M//9k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606" name="AutoShape 54" descr="data:image/jpeg;base64,/9j/4AAQSkZJRgABAQAAAQABAAD/2wCEAAkGBxQTEhUUExQWFhUXGBgaGRgYGBgaHRoYHBwWHBwcHRgYHCggGB0lGxUVITEhJSkrLi4uFx8zODQsNygtLiwBCgoKDg0OGxAQGzElICYsLCw0LCwvLCwvLCwsLCwsLCwsLCwsLCwsLCwsLCwsLCwsLCwsLCwsLCwsLCwsLCwsLP/AABEIALEBHQMBIgACEQEDEQH/xAAcAAACAgMBAQAAAAAAAAAAAAAFBgQHAAIDAQj/xABDEAABAwIEAwYEBAQFAwIHAAABAgMRAAQFEiExBkFREyJhcYGRBzKhsVLB0fAUI0LhMzRicoIVkvGywhckQ1N0otL/xAAaAQADAQEBAQAAAAAAAAAAAAACAwQBBQAG/8QALxEAAgICAgECAwcEAwAAAAAAAQIAEQMhEjEEIkETMmEFFCNRcZHRUoGh8CQzQv/aAAwDAQACEQMRAD8AMcXYUyq0tVpCEuBDIzBI2UEBQPXr5itG8Ls+wUpbTSglJKsyAokAEnkTMdKE8b4bfCybWlIWz2TZlB1R3B3lJInTqJ9KG8L4ut1ucqiRovukpPXWI1qFuV2ZeijjQind27K3VotFAtqGYJeGVIzRoiJUkpPMwNDtU7hyzTby26C0+CCQsA5kkQCkgwpEjQidzrTQeGLFzXsy2f8AQsjX7Cpa+Crfs4U++tI1SFLTCT1BCZ+utGcgIqLCEGc3sQZDUrCBpqYH00k1XGJWXaurW3EEyAYrMcSpp1xrOpSUnuyTtyPnQ1i6INaqkCwZRj4X6pjqC2qFCDXC5uyoZQBv+9aK3t2HW4UAVDZXOOniKEWTPe15UxTqzBzLTBV6MJWbYSkaa86ljXkKhhU1IbFAxlGJATJLSRvHnRO0cAjT1gVAaSDFdF3BTokSfr+9KXZl641AuefEG5QtFuRGYBUwAOn6D3pSTeKAiu2MPrW53wRGgHhUGKqUenc4GfJ+KeGoRwx3XWmmyeAiQPaky2lJmmKyuJjrScw/KdP7OyArxaP+DuIJAhM+QrpxbZJLMgDxED9KX8MuYIpruf5rBA1MfWlqbFSxkVWsyi3mylRB5GK2adiiPEdvlckc6EVWp5C589mQ4cpWHMKvihYI5EEVN4wcbWQtuBmAJT+FXMeU6+tQ8BwwLOZyY5JHPz8KfsLwW1fGVTKdt9Z95pDMA06eLG+TAbHcrrB3j2iADBJAnzqxLO4LLwQ6EqBAUlQ1StJ2UNPAgg6ggg0s8XcMC0UFtE9mY33SeUGvU46Xi2HYCkBUKSn5iYPe10+Xl7V5xexBwFsbcH6ljYthTbyIKAQdNB18vvVeYVam3uShYGm2m6TsR5j86sHhu+7VqDuPtQLjS1gB0CC2f/0J1HoSD70sE1LSgBsjqRsfwpI1AGVQkaVXOJ2+RZFPlxxUhTaUqT8o3ml8MNvuArMJ8P1o0PE2eonycYzYworlADDlTWFQaf1cC26mcyUlKo0IUfsTBqv7pgtOFCtx9R1o+QbqSfBfCAW6hq1dB0gT5UfsLNNxautKADjZzoMCehHltShh6FKIyjn5U52Ni+wFOKAyqTBIM6ePsNaUQQZ0cbh1oxOQPCpaCKgIfzKJ6kn3ohbWq17QPOvGDio9CevXgSOUDwFBrm/CjPnTOOC3Xk9xxHjMj7TSjf2C2llCxqOhkehpuOjI/MbIv/mhPoa24tAZba3/AJSB6ZEg1ot5ZtVItYQoJ7gSAIjWANhIketVk1igQpsk6QkHyIApvwrEig9QamN3ZieAA1FfAcURmW3cPOIJMtOrzLRI0KHE6qQf9SdjMg0UxDElNShzTTMDIIUkzCkqBhSTrBHTqDTTdcN2d4StYKHFASpBid9Sk91R8Y9dK8wz4Us//UcS6goylJbykHkpKwo5CDO0b6zR2rRNldGUpjd12rqljb7ih6RT38QPhy7hye2QvtbeQCo6KQToMwGhEwMw5nYVX6XdTVCjWp74guSVK0rsyAEiohVIrssyBFeIjQ0ltpmpjSDQ60XFHrRScuvp40l9To+IFYbm+F24cWEqWG0AKWtR/pQkSoiefIeJFc3XkLcK20ZETCU7kJG2Y/1KO5P5AUHxe8CiEJ5ak+NdbJ+AKwqeMIZlOYj2ELYzhodZzD5k/aksJ1inrD7sTG86R51zHAq3pW04md8pBFHjehRk/meKch5oIoxpUmwuPpXXEcNcYVlcTHjyoepWVU8jTNMJJ6sLAnUbcPuPGm7A8QHyqOhFV1Z3GmlGLa/gVNRUzsBhkSRuLrcZ1jxMUqsNyoCjmL30kma44ShHZOKOri+6kRsnQlX76VQhpZyfKUPlAHcn4SYNO/Dbne3pPt2o2o/hiVcuVI7Nzp0VULJfxCuB2BB3I/8AFVlZXMETyim7jG7KkQTv/akjIRT02Nzm+SzI4qWxwBiSDKNATt+lF+IgkpKTrIIPkRH51UOF4iptQIkRR/FOJVFObUkjelFSDUsTOjoWJ/WJ7pIJE7EijmEqEpNL5olh9xANPyLqc7w8nHJuO7/FKkQG1QAIjcfWl/FbpDykrUkZh7etArq5M1uyrSlDHW5Y3mByUrUdOGGUuLSCNAR+9KslxtOUpgREem1VngSShAUN9DTbh96VJJJnzNAG3UrKUATEbFLZLDy0pTAmR5HX25elaW7pNZxPcj+IMn+lM/U/nQ5vEEj+1eKkzUzIpomo4WGJLQkhKiJ6Uv4/aKcWFjUHb0j8zXJl11eyFBPjpPvU26YcATII3/KvICDuB5bDJj9I1DHE/DbSkILYyLLaNEzlUSkf09T4UMwl25twA+y72XJeUnJ5kcvtRC14qCQV5C4tKEBPRIiConygDz5VcfBzXa2za3EAKUhJI6SBpWerozmFgouImEXQICkKBB2IP78abMNxYp3Ndcd+HrTmZduTbunWUfKo/wCpHynz38ara6F8w+Ld0pC1KCUqAMGTvE+sUDYyJquriNvxS4iSbB1kDM46MqUjpKSpR/CEjmeZHWqFYsUzCnkJJ5DMv3yiPrX0AxhjC2eydQHEqgKzbqjmSNRrtG3Kh2I8FO2jLqsLCVpcjM0sJKwACIQ6oEkf6T13puPJqveJfGAZTOI4KtnWQtPMp5elQG10zYJw68064q5ZLaQkjviO9ptry18KWhaKW5lbSVEk5QBJNPB9oIJGxJLTgry7u1RoYpzwL4ZPLSFPr7Of6UjMfU7D61tjfwzUlMsvZv8ASsRP/JP6Uvkl9xxyvwoSvWqmWyiSBXF22W2oocSUqG4P71Fd8P8AmpjdTMHzAQxaiNqbuFsRAUATFJTSoorYLgzUh7ud7GQVqOPGNmhaZIBCv3pVQYo1kWU9PtVm3eI9o2Enltz5VXvEo/mA+FNxH1yP7Qx/8cMewf8AEGsPlJqb/wBQ0oclM13TbGnsB7zj4smVRSzVbhUaYLfYT0oGGY1o3ZPApApeTrUt8Kw55dwna0UQvKjXnyofbwBUbE8SCUjmdgPGkAE6nRdgo5GBeIHyVZRsNz40NQ91o5lbNusqntJGXpHOaXQKqSqqcbyiwycr7k5t4V2F1y5HlyqG00P6gT4Axr4muhVz/YrxAnkyvJDCUJOqQfPX76Uz4Y40oAKQkjxSn9KUAqiVk4RGtKyA/nLfFdQaqM91wY0+CpmUKHIGUn0O3lNK68FdQ8GV906mTtA5068P4sWwRUTjbGEqcaKIChOsTE789pj2oUc9RnkeMgHMCoKsHlJUppR+Qke1MNtd5UwOen71pTw8akqOpJJJ67k1tjWKZE5EmSrc9Bz96zjbajefHCGye0h3duXnVuKPdKtB4DQfQUewnC2hlga7mY9AOviT7dQTDwKRrRXD7mCJNectPePixk2Oz7xot1pQoDLA6/vWvMZdBCNfxf8AtofJIka1CxC5MJ9fyoEO47ycX4Zne14fTbuZc4cacS2pU6KEQrLI5EmNI0FXbw1jCVIA2jSOlUTxHj6UhCUElwJRuDAEDrE9NKPcOY66nKSjcbA/rtWvz+acZUUrxl/oeB50mfEthtDKbowFMrQfPvAQPE7VGtcVuVNy2hJVGgUsp+oSqqb+Il/ia3gL3MlM/wAtCP8ACHl1PidaNW+IKMTwONrEtezum3MpCgQdZHMbij4xptpHeUBpzP61S1nw2+gJLFwUkDvJWSQVdQIIA8IotbYNfuhaXLlpIWIVCASR0ACAB5iDSgoBu417Oqgfj/jMXLpQyf5Y0KvxeXh41pwRiTLehADhJ1P9Q5AHw6VbvD+G27TKG3ENuECCpTaJV56UqcdcAWzg7SySGnZEtgwhWo1A2QRvppA2mmckIqCOQjHh2JpUN6k3TKljuJKv31qFwnw6lhCQ4svOAaqVt6D8zJp2tgI0FJC2ahM3GVDxP8O7u5EtoTnG0qA8xPSkFzhW5tnw3dNLaUoKyKIBSpQEgZhKVTB0ma+p2nKXviS2hWHXOYgFLalpPRaO+k/9wHvVS6WI5nldT5vZGx60RtjQ1pWg8hUtp2KU072E0IQNxSxjy5WKKvvAbGgN+5K6PEvquI+0MoOLjNrZupoAioTZrcvUwizIsbBVkxrDy4YBj60w2HCJgKzKPqB+VLFleEHQ608cN8SoEB3QjalvyGpVg+Ed1uc7jAiBAUofX6UqYlgTwUVT2nlofY/lVxrWh1rMmCD9KWbplInvdYoA5Qyt/HTOu7/tKrffMZdq8aFNmOYSlySnRfXr4GlEKymDvVCMGGpx/JwPhyes69jO9eVz7Wve1rai+YnVAqfaULS70BJqdbMuyJQpKeuU/cihYaj8GQchW4SdxANCSdeSev6ChTT6nVlSjr9h4Ux2eGpnUD9aKM4Mk7hPtSQ6gaE6T+PkyMCzUB7RXW/kTQF50qVJp8xDhcHUBQ6cx9dqA3WAqEyNuYo0dRJfK8bM/XUCNOkVMYu4rhdYcpPiKiyabQaQB8mE0wqMLWMlP4vQ1l1ipVHdPPePCgbalHYE1KJXAlBoPhqDKj5mR0IvX6SyuJuIrJxv+HeSBkba7+UqWTkSTk2CTykk+RitfhW6i4vjAWppDeqXcqu8VGIygJGkbg/1eFKq8EadIXnVqBIBGhgabaU88HKbttGwEjn1PmaWxUChJ0Vydy4HsOQnVACfAbe3KgWPWVvdMqbdAOn1rm7xY22gqcWkADUk1XV/xX2q3FoVCVKJHl+9fWlFr2ohJjb3jFgXDKlyHHQmDCCBJIGylbe1dsUwp+1BKkZ0D+tGojxG6ft41F4fxmUoVPIf3qysIvQ6mJnSsxgMaMLKzJsdSo146I0VXLD8eBdyKWMxHdBO8bjzj7Uy8dfDplSjdMgpOpcbBIQeqwnYK6xod990u04aS6vKgARBKunQ6c+nlWsgU0YaZAwsSwMLvBA1o/bXPjSthXD6ERmWtZ6kx9Ex9Zpxw1lAEQKBQb1AyEASFiOOJaSST6DUnyAqm/iHxBd3g7OOytwQcu6lxtmO0f6R7nSPoBzDml7oSfTX3FIfxGwVDDBdSjMJAj8JOxUfw/2HOqODLvuJRlc8alCZ4r0PjrRf+HRJORJJ6/l0rclAAhCQeoG/SQdNKzmJ2Pu2QDsReddJnKCfIE1DRbLVskmnd3HXinKHVJG0JCUaf8UihZSkbUwZK6kreG2RvWf2i8bZxP8ASRXFazzpkWrrQvELcCiXJfcnz+JwFqYObJnSpabsj5hXC0aKiQkTAJ9BvXZxEijapNi5AWphfD+KFtAhKjlO6eX1qcxjoeOWFJPIiN/Mz9tfCk9SIqZhy4Om9A2JauV4POzcuJOpYlvhWUDMc2YaKOo9htUXE8BbVukHxiKKcJ42kpCHIjx5Gm1TLUaQanCm9Gdlsi8aYXKcucAQNioev6ihdzhmXZU+dPHGdz2bhACYiklVzmpylpzM+PB/TR+kI4QlLe2/XnVlcLKStBzeG+tVdbLpwwK+KB40B+azHoAMfpEmcY2XYDtWtBPeTy15gcjQCwx8g96mbiHEm3GChZgqHsarG1t3FqITGhgknT3oiimC3kOlAC7lr4Xjja9FEEcv71OetmXgYI/8edIeHcN3OXMnIodArX7V3TdrbVBCkqG6T+XWknUrx+oX0YUxThgwSNfL9KQsYwlxlUkdz8Q/PpVk4TxEFQlX96MXeHtvoMAajf8AUc6NCR1FeTjGUU+j+cp+2IFTnCMo25/lUbiPDzbuHLokk6dD08qjMgqSCCnc6TB5eFM43uRtm+GDjI3DWGqQptJGhjXr5+VScKtVPXQbDig2kZllKjrrAAPKpXEPBDtsw28wc7RQlSyo6oKgCVGBGTUCeXOgWEXqmXTK21ZxllKp11I+unrWcbsiS/E6Evix4StXGkhxptYgQVJCidN5OtVxx5wF/Dyu0UQNZbJJH/EnUeRoBg3EV/dOfw6bosqg5EiEgqH9ObcE6xrU+140uW3Db4lKhMZyIWg7SYHfT9fOhCMvUH4gJ3OPB1+Q2EqOsnfkZ1FWVwtjhQoAmq/xrDOwWHBGRZ1I2k7GfHb2rpb4ktrvJhUciY+tKYWbEoBFUZf671CmySRBFVFw5i6P54SRo6oD/aNB9BQ/DseuL4dn/gtklJyklSusHTL9/KvXuEFWkuMyUx3hJMjrrsRWu3L5u4vGgSMzWLknejFhiRBqv8Hv+1WUtoWtQ3SkajznQepijK+H8XuPkLNsiNBmKnD0zKShQT/x28aALCYgSyrLFBpNb8QXDJtXy6R2fZLzSY0g8+u30r57xtWJ2FyG3C8FKHc/mlxC95UCRB6RAI6VcXB1qt21Sm9UHlqEqCkpjXlliDGmpqgFk0dybip9QlFduOdE8IwG4uhLLZKfxqISn3Op9AaYfiZwK2yrtLXuCe81yjmUfhgf07dI2LPgF+ltIS2O6AAmOg0j2pLEDqdb74xX0iVpinDy2HW2XXGwtwEiFDKAJ+ZSinLseVcbvBS2JNzaEf6XgokeAANOXFHBDd28p7tVtkgAiM408FHoRoIH1rhhPwyYBHbOrcjkAGxvzy94+9GGSu5GfIzkwLhvA9zc2v8AE28LHe7h7qiASJSTorbwpExBRBKSCFAwQRBBG4IOxr61wC0baaS2hISlIgAbAdKqb4mWDAvlkBOZaEqVt82o18SEijVgNxbZnyWplMWz5QoKTuDP78KIsJkT1qfiuEgyWxrQRh4p0gxTb5CxF4vw29XUnKsSdRUNyzWkyBRSwvwdDTbhDDTjCwrIFjvBSiPagDMDRlrYMTryU/tEe0xQoOoo6xxJp81AMdSlK4SQY5ioDVEcYYXFL5mXC3CwRDGM4n2nOaF2p3rRbdaIVBowoAoSXJnZsnJoTaVRa2vMo30oEhypC3NKWyy7FloGbX2IqUveulmog0KJhc1OZditZdReHMS9kyxOFsUCVAKOhGtE+KLdCwCR5K5g8vOq9w9+DTKvECpsJJmNqT0KnRU2wYQG69lUQYzDcfn40y4FxI22iFkg+U6+9JHEaJhY3GnpQLt1fiNGmOxYk/leXwfg4jhxXf8A8So5QJ8NJ8Trp70vHBnQAdNfGuNtcGNTXdx7bU+/lRjkpqS5Gx5hyIN/rPoDCb5CrdtCoI7NKSDGoygEEHcEcqrXi/gi3SSu3WUdUfMkeR3HlrQrFMRv7TIHkZUlKcq8pykEAiFAwdI0o9w5w9iF4A4ptPZK2zrLeYHmAApR9QAaSFZN3FehhuIrlvKwErAeTsZjNGxnkr70wt4U/iMF5xtp1tOUZkEdpzKlKCvm8QNYori3wlxMStLdu4JnI2oAx5rSifea52fDN72KjD1s4gxkeTKVQN0qIzAf91OYkC7ihxJhLim27DDksKUHFhCUpKdSVDaAJOn5UZ4M+HvaNJNy+vOQO6jKMvgSQcxHXSkjAu37bI+SXS4lOpnuSCcsaQRm1FXNgVxlip2NajgNWJBR8MwzJt31TJMOAET/ALkARrPI70KxrFHGEqaeSUuAehHUHmPGrSYekUg/F5tK7Vao77YK0nnpuPIj8ulE6LoiBjyMTTQZwg8kNpKQO9qfFR3n98qsPDbqRVG8E4kexyq0KVEifwnX7k1ZOCYloJNJso0e6cxqHuN7FLlqpzKCpmXEmNYA70f8Z9hSDZcV5BoRVkYi+F2zidytCkgdSoER9aqf/wCE7609x8I8JUqm5eLkGKwnipDRnw2+Ted50BSQqADqJEb9d9qcbXC2FJ/wkeiQD7jaqq4bwy5w/OxdQQpeZtwGUkkAEagEHQH3qxeHcSB0JpaEK9GHlUlLWD+LrBy2QXmW1PNp1UhMFafEA/ONNpnz5IDHxFaPytr8iB+tXi64MpnaKo1HDzK8TeWIDaSDk5FZ39Nj5mmZEQbg4HLaMaMCxu5uYKUdk3+I6qPkNh5mm3CsCbBKygZlaqURKifFR1NDrC5ab3iB7VKHEoWcrCC4eo+UeajoPelpXZm5LOlkP4l4Yx/AvKKEhxKZQuBmCuWu8eFfPyHYiACDvX0biOA/xiMlyo5TulBKR77/AGpaxP4N25STbOLaVyCjnQfOe8POfQ08W3Qm4Mq4tMZVZwFt9suN6KT8wG4HWOYoI/aLQYUTHUbU0Xdi/YPlC05Vp5bpUnqPxJP7g1vetIeQVoGh+ZPNJP5dDQ8iJ1Bjx5BY/f8AmJFxYaSNaHqSUmjdy4WVQdUnY/kaHXryV6gAeVPQkzleTjQE1oj2nO3SFKAKss8/GvLy2KFZT7jYiuFd2VzAVrG09KYdSQerU4pVFSm3popZOt7FIo6xh1s6NYSaS2Qe4nRxeG1WrCI7+9btL03pkxvg5bQzIIKTtrIPkr9aVnGykwRBFMBDdSTLjyYmth/EL2bnjRZl8gfvele3dIOmtGGWXCJgAeKgPvSnSX+N5AI6m2LOSk+VAW2idaZrDCw/8yj4gUcTwQkgZFq9x+YrFcKKmZ/HfM4b2lfLTFbB3TWnS74FUP6leyRQa94YU3He3nl0j9aYMimTN4mZAWA1/aXa5ibT1olJSlQDSBChIJCUjY71LwXHh/b9+dILFxlaQhOwQn7CaijFSg94HzH6VKRuaAKqXtZYmFc6nOtIcTlUkKB6/vSqiwbiLY5pHWnzB8YCudGmUjTRT4fdYIxDgNKH/wCIQSpKZhJ3TIIOvMR+zWtsnKdafGngoVX/AMRH/wCEUhwA9m4Skx/SuJ9iAfY1mXGPmWbiyE+lox2mIpAg0s/ER1K7V2NVFJSnxUrQfefIGk9/jVtAmSfAVDwvHV3ilLWIQgwlPjGqj46geFZuofCjBWH4PcpgpGvkac8HwjEzBFs3psVOpT9ASoe1aIxgIgU0cP48TsdeYJ3/AHG9DdnYhlmA1Fjiu3xxpAcS0FkA/wCCQsIHg38yiesHao+EfEy4tFNtYg2JWlKsyNFJB/Gk6TEGByNNXE3xNab/AJDBJuiUpyEfKSY7yld0e53Gw1pL4rt27whOIMqtLrZFylMoXoe6sIKkuD/Uk5uggGnhVEmLse5Y/E161c2qkJ7ylpOQAic0Skg+cGaQLizxSxZDzzYWhIlS2VZigdVJgGOpEiiHCNotpa+2GqQkIIIUlTZAOdChopJ2kfhjQyKtDDLgLbgx0pCkMxDR7E41BXqJvCmOKW22tZnOAr0OoFON/hzL7ZzoBkfMNFDyUNRVd8TIRh9yhKe6y9mKBySsRmSOgOaR69KODiNItScwmI9a8rcCQRPZED0yxds8FHar7Z4rQlZCEp0zJH4yOfKB08Yp+wvswkBCQANgAAB6cqo3DuL0h9xtZOUqkL5A8wTyG2vnVrcOYglSQSfXf98qyip3NcBhqOjSq7ioDFwmNxUfEeI7ZjRx1IUdkTKj/wARr67VWrgCRFCTQEX/AIuYU25YOvKgOMDOhXPcAp8lT7wa+e0YiU6pNfTV2pu8byOIBbMHKoAg8xIOnSkXij4a2ikkttBs9USn6DT6UtsiE3LMGR8Q4ymy72x7w0FEWW0AQIjpXPEcDXbKUNVJPXcR96ipdEb14/SU425G37hpFgy5plST5CT4Vj3BKVCUnKegM/Q/rQRF6UHuqij1pjwXoslJ6jUH06162EP4eJzRgO74cuGpIGcD8O/tUBN+pBgyCORqw2mlL+VYP3qLifDRcBzJB8on3mtD38wi2wlP+tooMcROJBSFHKdxOh9Nq8N3mOZQFR8VwdbJOhIHv61DQuaPip2Ij7xlU8ckabZ9pUBxtKh1HdPooVxxzCilvtGSVtc/xIPRY+x2NDbVzX7Ubw3EVNLmJEQpJ+VSTuDStqZ0F45krowLheIFBBGh5invBOIkmNY8KSOJrBDbgW1/huDMkc09UnxB+kULauymjOMNsSRfJOBuGSfQNqQ4JEGgnFFsB2cCNVzH/Cq9wTjN1g6KkdFUbxHjdLyUSACM0wZ3y/pWBKO458yvjPEybZkFKf8Aan7Cud9bCKWH7h1rL2ajqEgJOokgVMUu5UACUgmBoDz8zQFfeRiaAuoXmaGg+bofA+NOnDWOEkbjqDy/tTlw9w8z2DaQARAknUk8yfGaLjgm2OuQA9RofcUO26E8cgXueYdjACZURAG5/elBMbWjFEpQhZ7JKs2ZP9RAI7pOkanXnyoJ8QsALKJSpWWNsxj2rnwlfBKUARlUkEe1CSaqaFB9U1xj4aslB7N1xKo0nKoeogH2IpVwxk2yVMrjOlRnxnUEeBEfsVbr1yCmqi+IbsOZ21QofUdCOdapJ0ZhPvPbhekzWYTjK80QSB/WPsetIqsUdXoVHyGn2qyOCbVD7KANIT9QYNG6cRBRwZD4iwdu7V2qSG3iIUd0r/3Aag+Irhh15ibLRtVM/wATbq07NSe0TH+laSFIInQ8qeVcIkGUqImoeJIesxnSAvw1H61gyGqM8cak6h7AsBcawpzOqHUpW4j+rIqCQPGYAUBv560lMY9igt3VFLjS9CkJYUqfEbgetEsM44duBBCUZTCkAk+Uk8ue1NNrj6FJhSRQlt7E3ia0ZRmMcS3N0Upu1lRbmAUhJBMToAOgq3eDOAEOMJ/iHHVFQBKM5SEyNtNTv1oTxphzTkOpQlREEadOVMnCnEoIE6bc/wAuUUTODWp4BgO5Nc+EGHEdxC0HqlxX2JIpI4l4Ofw1aFNuFbK1hOYSlSSowMwGhE86uW3xhBEkgVW3xP4zadUzaMKC1F5suFMEJCVpMT1kbUxuJGovGcgaj1C3DlgYBdUpZ6EmPaadLG2bA0Sn2FJuE34O1M+H3oqfGQDuMzAkakzEbVKW1LSAkpBOmkxqftS0nGkqEKpwdSFoUk7KSQfIiPzqp+NcCfs0KftiXG0glbSjJCeZQrcx0M03Mmxxi8DCiGnvEWFodkpjXlVW4/gSmySmRRRrj1B+ZKwfQiuN5xe2sEBKleGn51iK6nqOLIR3FmwxEoJBQlU7gif7iu17k+ZsKR1SdR6HePA0a4YtEvBx3KASrLHQAA/nU68wQHYUxnAMFAau4FwXF1IIptex1t5KR8ih6fXpSy5w+qe7Ndf+k3P/ANpSx1SJPtvQmvaWY8oApo4osu2GoBQUxmOh8I6+tVzxThQYdBTsqdOhET+/CrCsXbggBFu7IAGqCkCPFQge9JfHrbqVoKxAE/8Acd/oPpRYyLqK8hgUMXkqiilo7MTQtOokV0ZXFEwuDgy8D9JZdlwi3e4e4EK/+ZaJWBPzNxyHOIP7IirzaZVFK9wdabcAxzszlOxEbxBjkeVdMfwLtGQ62rMtCdepAncczA3HQ+AoUatRubx+duN/71/EW7ZDY3FTnVswI8eQ8KBIueorcvA0fA3EjyF4cQBDeC5l3LYcBEJJAIjZOlNb7FEcZwwNpZeSNkIPugT9Cal2DLbyJBmkM1wANXJfDXEuQZVHT7HmPLxqxcKxxC071TOJYflMpJFC/wDrNwl9tlt0pQrNm0EwNdCRp6ViWDqY4Ujcd/i9iyn0/wANbkTu4roOSR4n7edVThuNu2f8twEpHy9R5dRVvcOvsoAT2aAeaolR8ydTTyxasvNlDiErQRqlQCgZ6g1qvZoiAy8RYlI2vG7j0IaQpSiQkbjU6CTsN6Iq+HztwcztwNfwDnzgk7eldeNeH28OdSWB/KWTlH4FDXLPMbwd9D0orw3xAFnQ76nwPPTlWMa+WMUchuQXvhihpv8Alyo8yrc+tK1ncrw97omdQeR5+hFW9iGL5WzJ0qrsZY/jHCZARME7k+VYDfc0aEsLCOLmXUpSDJVsBqR7feieK4Su4aOVPLYwDShwxhzbAAbSB48z5n9j0NWRg9xpWaLVBYcRYnzXxGhy2u4TKHASFCPoQaZMPxdUDtBB6jb+1OHxj4VbedZuEqyOQUqMSFBMFMieWYifLpQjhjAkOCHjPKE6CB470eQigJuKzbSVht+knkQd/wB86n4lgbLzRU0ci4mUkg+4ppwrg6zA0ZR7Sfc0H4y4CdLZXZOrQoAy1Oix/pJ1SrwmD4UIQ9zDkW6lWWVk+sEOPOrEkAKcWRAJjQmp7fD6hCkJMgyIHMUVwMDIkkajuqB3ChoQZ2NPeDZCBtWM5uHdRHt7vsUlTpLQ0AK9BPSf3tUpjjthuJd7VZ+VtoZiT57D1NEPjNhqVWbSk/0vIJHKCFDX1I96rbBLNPbKWANDAIAGg0BgdQBRcFqzADMTLiwniB5+FOEITybSZjzVzPsKarR4K+bUHrrVZ4Os6U021/2YlRASNSSYAHiTtSrNwnRSKEi8UfDC2eX27DaUr/qbAAQrxCdkq+h+tLjXCjatMoHI6DQ7QenlTOr4pWDfdLwWejYK/qBH1pV4x4hW1el1CFIYcyhDmhQ4oJGYggkT4HXSedOcEixAxEg8TPGeClslSmIIPzI2nx8DrXJxSUKyufy1bQvu+xOh9DTbw7xEFgZx6jb+1NF7h1vctFLiUrBGoImlrbdw2bjoiV/ZWaTrFH8NtkVXtxhiGHnWmXFJCFlIhRHTTQ7iY9K8fv7lA7r6x7H7ivTSLlxFKAk7RFUd8TWnbh0Bhlam0alYGila7TqQBz5zpUnAMZfNzmeeccATolSjl3EkJ2B8Yq3sNabdSCNZow3FtRbJQ3PlUAoUQQQRuCII9DU1AChpX0ZxV8O7a8bMpCXAO6tO4P5jwNfOvEeCu2VwphwQpPMbKTyUPA1QDy/WLRwv1E8CINHcJxJSdJ0gj3/Y9qA2du6vlRZvC3YkRPiKBgJ0vGcjdakp3Cm1OEgABWsDYE7geFb3fD0BJAGs/SP1oWh95o99M+I1+lbv8TSAIIify/ShUNcPNkxcDqj9RGq442bVbBBQsqShI23gAc/ymlbC8QuULUtBypJnKdR/b0rq5ZlvL2iSkQncabDnQ29xVSV5UACCNxv/AGowB7CczlQBMb2nbt0SW0gdSSJ9IoK9h77TyXVQcp1AnY6H6Gj+AcahCsryMqCYzA5kgnkTy9asVnCWLpEiNRoRSiSp6h2GES8NuoIM6GKsbAL8QPEUpX/BbrOrfeTvB0jyND8GxdYUpAQuUqykGNx60H1hHYi3x20WsUuA7GR8BTa15iE6aQZ0hYKegB2oHaKeXC2JQRzmNfTen/jW0Ny0kLY1Tqlajqmd4y9YGh020pbwlHZgJ5im8xX1gKpEEYjimIkZXCpQ6pSD9h+VTOF79WUtrCgoEkZgRIO+/Oab7FxCtFCibWCMu/29aE5ARVTQpHvOWCP/AL/fp7U0tYmlpOZSgkDckwBS5iOEBhpSkqUCB1B+9V3/ANPvL1Rl7uhRCAo9NNABCeYmOVCFB3c0mOnE3E4uV909xAhM853McpgegoJgmMEP5OozDzB1H1oJe8C3qBt/yDqiPbKKiYbhL7L6FOHYkHUncEc/OjKLXcxXN1U+hOH8QzJGtNLSpFVVwviMaE1YuGXgI3rMLUaMXnS9iKnFHCc3BeaVk7QSoAaFQ3Mba6HzmlPGbh+zIIhUkDpzj86sLifiZllaGyoFZBUQNSBpGg11g+1KXFNo/eBvsGjooKJc7ggRyPe+lDkA5Q8RPEXAeI4w9ct9ksJCTExJJggjU7agcqHWuCuJOZCZB3FONtwY/oZQPVX/APNMmG4MtAGZM+VAL9owsoldf9RRaqQH1dmVSQF6TG+u3MUt8RYoL24KEuAsoiEpJ16kkjU+4GlPPxWwZu6S0lv/ABkKOUCBMjUGdhIBnwpSwz4XXRhQdQlQ6BR+ulNXiBd7gWT31PG8GQ62GllSWpByoIAkbSYlXPenjh34fWYQEq7VxEg9mt1RRI1+RMA+tRrLhK7bjOEORzSSk+xEfWmS2cNuiXApATuSDA9RI+tBzbqaVWrEn8ScPtFnM0A0pATBQABlEDKRsRG3SlZ1LoRAeUB4QPrGlC+MuPzcIDdktCglX8yVltZynQISuJE6zPKhmB4q9c5kKSU5ICiRBkiY00OnOiyD3Ag4rqiYIxTBzmPZFQWTPdmSfEc9eZrnacOYgod5SQPEEn2GlWLhuGgfvU+ZplsbQaaUAyHqG1Sk14DdMLDkhUbjKUyOYp44U4g7M7koJ7yeYP61YosEEd4Cqx+KuGps0C7tyAc4StPJQPLzHh40RVmqYMq7Bls4ZepcSFJIINVf8dcJSoMvZdUkifCg/AvH4zhMLBO6QCr6J3FHPinjxdtIRbvrUefZOBKfFSinamBj8p7igoVuQ6lZ4FcgHWn23cbUkAwdNaqG1W6iCUEjrz/vRIY4oCAYjkdDRcSDOgmdHXejLEu8HZcBy6HwqvuIMOS2uN9+XlXrWOPQSnNA3IB0842oXe35UZJneiA31F5cgKn1XHbGf8un/Yn/ANIqv7r9Kyso1nPbqc2fkc/4/erU+H3+CjyrKytaCOjG93Y0k23+Ze/3j86ysoG7mp1C158ppMf/AMQ1lZQwlky13o/Y17WVnvNPU2xn/DPlS/wv+Z+5rKyvTfaNy/lpTxzesrK9MWd8J39P0psw/YV7WV4TzdQQn/Mr/wB4/wDSmmRqvayvDuA06isrKyniJihd/wCdV/tP5UzWu1ZWUodxzdCSa5u/KfI/Y17WUyKEoTH/APGV5058Bf5Y/wC9X2TWVlZk+WMXuNzHKi1tWVlKWa3U3f2NVbxp/lR/+U5/76yspo7gDqTPhXs55irGb/Wvayhb554dSpsS/wAVzzNLuIV7WUSxzdTtgXzK8qGObnzNZWUUX7T/2Q=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608" name="AutoShape 56" descr="data:image/jpeg;base64,/9j/4AAQSkZJRgABAQAAAQABAAD/2wCEAAkGBxQTEhUUExQWFhUXGBgaGRgYGBgaHRoYHBwWHBwcHRgYHCggGB0lGxUVITEhJSkrLi4uFx8zODQsNygtLiwBCgoKDg0OGxAQGzElICYsLCw0LCwvLCwvLCwsLCwsLCwsLCwsLCwsLCwsLCwsLCwsLCwsLCwsLCwsLCwsLCwsLP/AABEIALEBHQMBIgACEQEDEQH/xAAcAAACAgMBAQAAAAAAAAAAAAAFBgQHAAIDAQj/xABDEAABAwIEAwYEBAQFAwIHAAABAgMRAAQFEiExBkFREyJhcYGRBzKhsVLB0fAUI0LhMzRicoIVkvGywhckQ1N0otL/xAAaAQADAQEBAQAAAAAAAAAAAAACAwQBBQAG/8QALxEAAgICAgECAwcEAwAAAAAAAQIAEQMhEjEEIkETMmEFFCNRcZHRUoGh8CQzQv/aAAwDAQACEQMRAD8AMcXYUyq0tVpCEuBDIzBI2UEBQPXr5itG8Ls+wUpbTSglJKsyAokAEnkTMdKE8b4bfCybWlIWz2TZlB1R3B3lJInTqJ9KG8L4ut1ucqiRovukpPXWI1qFuV2ZeijjQind27K3VotFAtqGYJeGVIzRoiJUkpPMwNDtU7hyzTby26C0+CCQsA5kkQCkgwpEjQidzrTQeGLFzXsy2f8AQsjX7Cpa+Crfs4U++tI1SFLTCT1BCZ+utGcgIqLCEGc3sQZDUrCBpqYH00k1XGJWXaurW3EEyAYrMcSpp1xrOpSUnuyTtyPnQ1i6INaqkCwZRj4X6pjqC2qFCDXC5uyoZQBv+9aK3t2HW4UAVDZXOOniKEWTPe15UxTqzBzLTBV6MJWbYSkaa86ljXkKhhU1IbFAxlGJATJLSRvHnRO0cAjT1gVAaSDFdF3BTokSfr+9KXZl641AuefEG5QtFuRGYBUwAOn6D3pSTeKAiu2MPrW53wRGgHhUGKqUenc4GfJ+KeGoRwx3XWmmyeAiQPaky2lJmmKyuJjrScw/KdP7OyArxaP+DuIJAhM+QrpxbZJLMgDxED9KX8MuYIpruf5rBA1MfWlqbFSxkVWsyi3mylRB5GK2adiiPEdvlckc6EVWp5C589mQ4cpWHMKvihYI5EEVN4wcbWQtuBmAJT+FXMeU6+tQ8BwwLOZyY5JHPz8KfsLwW1fGVTKdt9Z95pDMA06eLG+TAbHcrrB3j2iADBJAnzqxLO4LLwQ6EqBAUlQ1StJ2UNPAgg6ggg0s8XcMC0UFtE9mY33SeUGvU46Xi2HYCkBUKSn5iYPe10+Xl7V5xexBwFsbcH6ljYthTbyIKAQdNB18vvVeYVam3uShYGm2m6TsR5j86sHhu+7VqDuPtQLjS1gB0CC2f/0J1HoSD70sE1LSgBsjqRsfwpI1AGVQkaVXOJ2+RZFPlxxUhTaUqT8o3ml8MNvuArMJ8P1o0PE2eonycYzYworlADDlTWFQaf1cC26mcyUlKo0IUfsTBqv7pgtOFCtx9R1o+QbqSfBfCAW6hq1dB0gT5UfsLNNxautKADjZzoMCehHltShh6FKIyjn5U52Ni+wFOKAyqTBIM6ePsNaUQQZ0cbh1oxOQPCpaCKgIfzKJ6kn3ohbWq17QPOvGDio9CevXgSOUDwFBrm/CjPnTOOC3Xk9xxHjMj7TSjf2C2llCxqOhkehpuOjI/MbIv/mhPoa24tAZba3/AJSB6ZEg1ot5ZtVItYQoJ7gSAIjWANhIketVk1igQpsk6QkHyIApvwrEig9QamN3ZieAA1FfAcURmW3cPOIJMtOrzLRI0KHE6qQf9SdjMg0UxDElNShzTTMDIIUkzCkqBhSTrBHTqDTTdcN2d4StYKHFASpBid9Sk91R8Y9dK8wz4Us//UcS6goylJbykHkpKwo5CDO0b6zR2rRNldGUpjd12rqljb7ih6RT38QPhy7hye2QvtbeQCo6KQToMwGhEwMw5nYVX6XdTVCjWp74guSVK0rsyAEiohVIrssyBFeIjQ0ltpmpjSDQ60XFHrRScuvp40l9To+IFYbm+F24cWEqWG0AKWtR/pQkSoiefIeJFc3XkLcK20ZETCU7kJG2Y/1KO5P5AUHxe8CiEJ5ak+NdbJ+AKwqeMIZlOYj2ELYzhodZzD5k/aksJ1inrD7sTG86R51zHAq3pW04md8pBFHjehRk/meKch5oIoxpUmwuPpXXEcNcYVlcTHjyoepWVU8jTNMJJ6sLAnUbcPuPGm7A8QHyqOhFV1Z3GmlGLa/gVNRUzsBhkSRuLrcZ1jxMUqsNyoCjmL30kma44ShHZOKOri+6kRsnQlX76VQhpZyfKUPlAHcn4SYNO/Dbne3pPt2o2o/hiVcuVI7Nzp0VULJfxCuB2BB3I/8AFVlZXMETyim7jG7KkQTv/akjIRT02Nzm+SzI4qWxwBiSDKNATt+lF+IgkpKTrIIPkRH51UOF4iptQIkRR/FOJVFObUkjelFSDUsTOjoWJ/WJ7pIJE7EijmEqEpNL5olh9xANPyLqc7w8nHJuO7/FKkQG1QAIjcfWl/FbpDykrUkZh7etArq5M1uyrSlDHW5Y3mByUrUdOGGUuLSCNAR+9KslxtOUpgREem1VngSShAUN9DTbh96VJJJnzNAG3UrKUATEbFLZLDy0pTAmR5HX25elaW7pNZxPcj+IMn+lM/U/nQ5vEEj+1eKkzUzIpomo4WGJLQkhKiJ6Uv4/aKcWFjUHb0j8zXJl11eyFBPjpPvU26YcATII3/KvICDuB5bDJj9I1DHE/DbSkILYyLLaNEzlUSkf09T4UMwl25twA+y72XJeUnJ5kcvtRC14qCQV5C4tKEBPRIiConygDz5VcfBzXa2za3EAKUhJI6SBpWerozmFgouImEXQICkKBB2IP78abMNxYp3Ndcd+HrTmZduTbunWUfKo/wCpHynz38ara6F8w+Ld0pC1KCUqAMGTvE+sUDYyJquriNvxS4iSbB1kDM46MqUjpKSpR/CEjmeZHWqFYsUzCnkJJ5DMv3yiPrX0AxhjC2eydQHEqgKzbqjmSNRrtG3Kh2I8FO2jLqsLCVpcjM0sJKwACIQ6oEkf6T13puPJqveJfGAZTOI4KtnWQtPMp5elQG10zYJw68064q5ZLaQkjviO9ptry18KWhaKW5lbSVEk5QBJNPB9oIJGxJLTgry7u1RoYpzwL4ZPLSFPr7Of6UjMfU7D61tjfwzUlMsvZv8ASsRP/JP6Uvkl9xxyvwoSvWqmWyiSBXF22W2oocSUqG4P71Fd8P8AmpjdTMHzAQxaiNqbuFsRAUATFJTSoorYLgzUh7ud7GQVqOPGNmhaZIBCv3pVQYo1kWU9PtVm3eI9o2Enltz5VXvEo/mA+FNxH1yP7Qx/8cMewf8AEGsPlJqb/wBQ0oclM13TbGnsB7zj4smVRSzVbhUaYLfYT0oGGY1o3ZPApApeTrUt8Kw55dwna0UQvKjXnyofbwBUbE8SCUjmdgPGkAE6nRdgo5GBeIHyVZRsNz40NQ91o5lbNusqntJGXpHOaXQKqSqqcbyiwycr7k5t4V2F1y5HlyqG00P6gT4Axr4muhVz/YrxAnkyvJDCUJOqQfPX76Uz4Y40oAKQkjxSn9KUAqiVk4RGtKyA/nLfFdQaqM91wY0+CpmUKHIGUn0O3lNK68FdQ8GV906mTtA5068P4sWwRUTjbGEqcaKIChOsTE789pj2oUc9RnkeMgHMCoKsHlJUppR+Qke1MNtd5UwOen71pTw8akqOpJJJ67k1tjWKZE5EmSrc9Bz96zjbajefHCGye0h3duXnVuKPdKtB4DQfQUewnC2hlga7mY9AOviT7dQTDwKRrRXD7mCJNectPePixk2Oz7xot1pQoDLA6/vWvMZdBCNfxf8AtofJIka1CxC5MJ9fyoEO47ycX4Zne14fTbuZc4cacS2pU6KEQrLI5EmNI0FXbw1jCVIA2jSOlUTxHj6UhCUElwJRuDAEDrE9NKPcOY66nKSjcbA/rtWvz+acZUUrxl/oeB50mfEthtDKbowFMrQfPvAQPE7VGtcVuVNy2hJVGgUsp+oSqqb+Il/ia3gL3MlM/wAtCP8ACHl1PidaNW+IKMTwONrEtezum3MpCgQdZHMbij4xptpHeUBpzP61S1nw2+gJLFwUkDvJWSQVdQIIA8IotbYNfuhaXLlpIWIVCASR0ACAB5iDSgoBu417Oqgfj/jMXLpQyf5Y0KvxeXh41pwRiTLehADhJ1P9Q5AHw6VbvD+G27TKG3ENuECCpTaJV56UqcdcAWzg7SySGnZEtgwhWo1A2QRvppA2mmckIqCOQjHh2JpUN6k3TKljuJKv31qFwnw6lhCQ4svOAaqVt6D8zJp2tgI0FJC2ahM3GVDxP8O7u5EtoTnG0qA8xPSkFzhW5tnw3dNLaUoKyKIBSpQEgZhKVTB0ma+p2nKXviS2hWHXOYgFLalpPRaO+k/9wHvVS6WI5nldT5vZGx60RtjQ1pWg8hUtp2KU072E0IQNxSxjy5WKKvvAbGgN+5K6PEvquI+0MoOLjNrZupoAioTZrcvUwizIsbBVkxrDy4YBj60w2HCJgKzKPqB+VLFleEHQ608cN8SoEB3QjalvyGpVg+Ed1uc7jAiBAUofX6UqYlgTwUVT2nlofY/lVxrWh1rMmCD9KWbplInvdYoA5Qyt/HTOu7/tKrffMZdq8aFNmOYSlySnRfXr4GlEKymDvVCMGGpx/JwPhyes69jO9eVz7Wve1rai+YnVAqfaULS70BJqdbMuyJQpKeuU/cihYaj8GQchW4SdxANCSdeSev6ChTT6nVlSjr9h4Ux2eGpnUD9aKM4Mk7hPtSQ6gaE6T+PkyMCzUB7RXW/kTQF50qVJp8xDhcHUBQ6cx9dqA3WAqEyNuYo0dRJfK8bM/XUCNOkVMYu4rhdYcpPiKiyabQaQB8mE0wqMLWMlP4vQ1l1ipVHdPPePCgbalHYE1KJXAlBoPhqDKj5mR0IvX6SyuJuIrJxv+HeSBkba7+UqWTkSTk2CTykk+RitfhW6i4vjAWppDeqXcqu8VGIygJGkbg/1eFKq8EadIXnVqBIBGhgabaU88HKbttGwEjn1PmaWxUChJ0Vydy4HsOQnVACfAbe3KgWPWVvdMqbdAOn1rm7xY22gqcWkADUk1XV/xX2q3FoVCVKJHl+9fWlFr2ohJjb3jFgXDKlyHHQmDCCBJIGylbe1dsUwp+1BKkZ0D+tGojxG6ft41F4fxmUoVPIf3qysIvQ6mJnSsxgMaMLKzJsdSo146I0VXLD8eBdyKWMxHdBO8bjzj7Uy8dfDplSjdMgpOpcbBIQeqwnYK6xod990u04aS6vKgARBKunQ6c+nlWsgU0YaZAwsSwMLvBA1o/bXPjSthXD6ERmWtZ6kx9Ex9Zpxw1lAEQKBQb1AyEASFiOOJaSST6DUnyAqm/iHxBd3g7OOytwQcu6lxtmO0f6R7nSPoBzDml7oSfTX3FIfxGwVDDBdSjMJAj8JOxUfw/2HOqODLvuJRlc8alCZ4r0PjrRf+HRJORJJ6/l0rclAAhCQeoG/SQdNKzmJ2Pu2QDsReddJnKCfIE1DRbLVskmnd3HXinKHVJG0JCUaf8UihZSkbUwZK6kreG2RvWf2i8bZxP8ASRXFazzpkWrrQvELcCiXJfcnz+JwFqYObJnSpabsj5hXC0aKiQkTAJ9BvXZxEijapNi5AWphfD+KFtAhKjlO6eX1qcxjoeOWFJPIiN/Mz9tfCk9SIqZhy4Om9A2JauV4POzcuJOpYlvhWUDMc2YaKOo9htUXE8BbVukHxiKKcJ42kpCHIjx5Gm1TLUaQanCm9Gdlsi8aYXKcucAQNioev6ihdzhmXZU+dPHGdz2bhACYiklVzmpylpzM+PB/TR+kI4QlLe2/XnVlcLKStBzeG+tVdbLpwwK+KB40B+azHoAMfpEmcY2XYDtWtBPeTy15gcjQCwx8g96mbiHEm3GChZgqHsarG1t3FqITGhgknT3oiimC3kOlAC7lr4Xjja9FEEcv71OetmXgYI/8edIeHcN3OXMnIodArX7V3TdrbVBCkqG6T+XWknUrx+oX0YUxThgwSNfL9KQsYwlxlUkdz8Q/PpVk4TxEFQlX96MXeHtvoMAajf8AUc6NCR1FeTjGUU+j+cp+2IFTnCMo25/lUbiPDzbuHLokk6dD08qjMgqSCCnc6TB5eFM43uRtm+GDjI3DWGqQptJGhjXr5+VScKtVPXQbDig2kZllKjrrAAPKpXEPBDtsw28wc7RQlSyo6oKgCVGBGTUCeXOgWEXqmXTK21ZxllKp11I+unrWcbsiS/E6Evix4StXGkhxptYgQVJCidN5OtVxx5wF/Dyu0UQNZbJJH/EnUeRoBg3EV/dOfw6bosqg5EiEgqH9ObcE6xrU+140uW3Db4lKhMZyIWg7SYHfT9fOhCMvUH4gJ3OPB1+Q2EqOsnfkZ1FWVwtjhQoAmq/xrDOwWHBGRZ1I2k7GfHb2rpb4ktrvJhUciY+tKYWbEoBFUZf671CmySRBFVFw5i6P54SRo6oD/aNB9BQ/DseuL4dn/gtklJyklSusHTL9/KvXuEFWkuMyUx3hJMjrrsRWu3L5u4vGgSMzWLknejFhiRBqv8Hv+1WUtoWtQ3SkajznQepijK+H8XuPkLNsiNBmKnD0zKShQT/x28aALCYgSyrLFBpNb8QXDJtXy6R2fZLzSY0g8+u30r57xtWJ2FyG3C8FKHc/mlxC95UCRB6RAI6VcXB1qt21Sm9UHlqEqCkpjXlliDGmpqgFk0dybip9QlFduOdE8IwG4uhLLZKfxqISn3Op9AaYfiZwK2yrtLXuCe81yjmUfhgf07dI2LPgF+ltIS2O6AAmOg0j2pLEDqdb74xX0iVpinDy2HW2XXGwtwEiFDKAJ+ZSinLseVcbvBS2JNzaEf6XgokeAANOXFHBDd28p7tVtkgAiM408FHoRoIH1rhhPwyYBHbOrcjkAGxvzy94+9GGSu5GfIzkwLhvA9zc2v8AE28LHe7h7qiASJSTorbwpExBRBKSCFAwQRBBG4IOxr61wC0baaS2hISlIgAbAdKqb4mWDAvlkBOZaEqVt82o18SEijVgNxbZnyWplMWz5QoKTuDP78KIsJkT1qfiuEgyWxrQRh4p0gxTb5CxF4vw29XUnKsSdRUNyzWkyBRSwvwdDTbhDDTjCwrIFjvBSiPagDMDRlrYMTryU/tEe0xQoOoo6xxJp81AMdSlK4SQY5ioDVEcYYXFL5mXC3CwRDGM4n2nOaF2p3rRbdaIVBowoAoSXJnZsnJoTaVRa2vMo30oEhypC3NKWyy7FloGbX2IqUveulmog0KJhc1OZditZdReHMS9kyxOFsUCVAKOhGtE+KLdCwCR5K5g8vOq9w9+DTKvECpsJJmNqT0KnRU2wYQG69lUQYzDcfn40y4FxI22iFkg+U6+9JHEaJhY3GnpQLt1fiNGmOxYk/leXwfg4jhxXf8A8So5QJ8NJ8Trp70vHBnQAdNfGuNtcGNTXdx7bU+/lRjkpqS5Gx5hyIN/rPoDCb5CrdtCoI7NKSDGoygEEHcEcqrXi/gi3SSu3WUdUfMkeR3HlrQrFMRv7TIHkZUlKcq8pykEAiFAwdI0o9w5w9iF4A4ptPZK2zrLeYHmAApR9QAaSFZN3FehhuIrlvKwErAeTsZjNGxnkr70wt4U/iMF5xtp1tOUZkEdpzKlKCvm8QNYori3wlxMStLdu4JnI2oAx5rSifea52fDN72KjD1s4gxkeTKVQN0qIzAf91OYkC7ihxJhLim27DDksKUHFhCUpKdSVDaAJOn5UZ4M+HvaNJNy+vOQO6jKMvgSQcxHXSkjAu37bI+SXS4lOpnuSCcsaQRm1FXNgVxlip2NajgNWJBR8MwzJt31TJMOAET/ALkARrPI70KxrFHGEqaeSUuAehHUHmPGrSYekUg/F5tK7Vao77YK0nnpuPIj8ulE6LoiBjyMTTQZwg8kNpKQO9qfFR3n98qsPDbqRVG8E4kexyq0KVEifwnX7k1ZOCYloJNJso0e6cxqHuN7FLlqpzKCpmXEmNYA70f8Z9hSDZcV5BoRVkYi+F2zidytCkgdSoER9aqf/wCE7609x8I8JUqm5eLkGKwnipDRnw2+Ted50BSQqADqJEb9d9qcbXC2FJ/wkeiQD7jaqq4bwy5w/OxdQQpeZtwGUkkAEagEHQH3qxeHcSB0JpaEK9GHlUlLWD+LrBy2QXmW1PNp1UhMFafEA/ONNpnz5IDHxFaPytr8iB+tXi64MpnaKo1HDzK8TeWIDaSDk5FZ39Nj5mmZEQbg4HLaMaMCxu5uYKUdk3+I6qPkNh5mm3CsCbBKygZlaqURKifFR1NDrC5ab3iB7VKHEoWcrCC4eo+UeajoPelpXZm5LOlkP4l4Yx/AvKKEhxKZQuBmCuWu8eFfPyHYiACDvX0biOA/xiMlyo5TulBKR77/AGpaxP4N25STbOLaVyCjnQfOe8POfQ08W3Qm4Mq4tMZVZwFt9suN6KT8wG4HWOYoI/aLQYUTHUbU0Xdi/YPlC05Vp5bpUnqPxJP7g1vetIeQVoGh+ZPNJP5dDQ8iJ1Bjx5BY/f8AmJFxYaSNaHqSUmjdy4WVQdUnY/kaHXryV6gAeVPQkzleTjQE1oj2nO3SFKAKss8/GvLy2KFZT7jYiuFd2VzAVrG09KYdSQerU4pVFSm3popZOt7FIo6xh1s6NYSaS2Qe4nRxeG1WrCI7+9btL03pkxvg5bQzIIKTtrIPkr9aVnGykwRBFMBDdSTLjyYmth/EL2bnjRZl8gfvele3dIOmtGGWXCJgAeKgPvSnSX+N5AI6m2LOSk+VAW2idaZrDCw/8yj4gUcTwQkgZFq9x+YrFcKKmZ/HfM4b2lfLTFbB3TWnS74FUP6leyRQa94YU3He3nl0j9aYMimTN4mZAWA1/aXa5ibT1olJSlQDSBChIJCUjY71LwXHh/b9+dILFxlaQhOwQn7CaijFSg94HzH6VKRuaAKqXtZYmFc6nOtIcTlUkKB6/vSqiwbiLY5pHWnzB8YCudGmUjTRT4fdYIxDgNKH/wCIQSpKZhJ3TIIOvMR+zWtsnKdafGngoVX/AMRH/wCEUhwA9m4Skx/SuJ9iAfY1mXGPmWbiyE+lox2mIpAg0s/ER1K7V2NVFJSnxUrQfefIGk9/jVtAmSfAVDwvHV3ilLWIQgwlPjGqj46geFZuofCjBWH4PcpgpGvkac8HwjEzBFs3psVOpT9ASoe1aIxgIgU0cP48TsdeYJ3/AHG9DdnYhlmA1Fjiu3xxpAcS0FkA/wCCQsIHg38yiesHao+EfEy4tFNtYg2JWlKsyNFJB/Gk6TEGByNNXE3xNab/AJDBJuiUpyEfKSY7yld0e53Gw1pL4rt27whOIMqtLrZFylMoXoe6sIKkuD/Uk5uggGnhVEmLse5Y/E161c2qkJ7ylpOQAic0Skg+cGaQLizxSxZDzzYWhIlS2VZigdVJgGOpEiiHCNotpa+2GqQkIIIUlTZAOdChopJ2kfhjQyKtDDLgLbgx0pCkMxDR7E41BXqJvCmOKW22tZnOAr0OoFON/hzL7ZzoBkfMNFDyUNRVd8TIRh9yhKe6y9mKBySsRmSOgOaR69KODiNItScwmI9a8rcCQRPZED0yxds8FHar7Z4rQlZCEp0zJH4yOfKB08Yp+wvswkBCQANgAAB6cqo3DuL0h9xtZOUqkL5A8wTyG2vnVrcOYglSQSfXf98qyip3NcBhqOjSq7ioDFwmNxUfEeI7ZjRx1IUdkTKj/wARr67VWrgCRFCTQEX/AIuYU25YOvKgOMDOhXPcAp8lT7wa+e0YiU6pNfTV2pu8byOIBbMHKoAg8xIOnSkXij4a2ikkttBs9USn6DT6UtsiE3LMGR8Q4ymy72x7w0FEWW0AQIjpXPEcDXbKUNVJPXcR96ipdEb14/SU425G37hpFgy5plST5CT4Vj3BKVCUnKegM/Q/rQRF6UHuqij1pjwXoslJ6jUH06162EP4eJzRgO74cuGpIGcD8O/tUBN+pBgyCORqw2mlL+VYP3qLifDRcBzJB8on3mtD38wi2wlP+tooMcROJBSFHKdxOh9Nq8N3mOZQFR8VwdbJOhIHv61DQuaPip2Ij7xlU8ckabZ9pUBxtKh1HdPooVxxzCilvtGSVtc/xIPRY+x2NDbVzX7Ubw3EVNLmJEQpJ+VSTuDStqZ0F45krowLheIFBBGh5invBOIkmNY8KSOJrBDbgW1/huDMkc09UnxB+kULauymjOMNsSRfJOBuGSfQNqQ4JEGgnFFsB2cCNVzH/Cq9wTjN1g6KkdFUbxHjdLyUSACM0wZ3y/pWBKO458yvjPEybZkFKf8Aan7Cud9bCKWH7h1rL2ajqEgJOokgVMUu5UACUgmBoDz8zQFfeRiaAuoXmaGg+bofA+NOnDWOEkbjqDy/tTlw9w8z2DaQARAknUk8yfGaLjgm2OuQA9RofcUO26E8cgXueYdjACZURAG5/elBMbWjFEpQhZ7JKs2ZP9RAI7pOkanXnyoJ8QsALKJSpWWNsxj2rnwlfBKUARlUkEe1CSaqaFB9U1xj4aslB7N1xKo0nKoeogH2IpVwxk2yVMrjOlRnxnUEeBEfsVbr1yCmqi+IbsOZ21QofUdCOdapJ0ZhPvPbhekzWYTjK80QSB/WPsetIqsUdXoVHyGn2qyOCbVD7KANIT9QYNG6cRBRwZD4iwdu7V2qSG3iIUd0r/3Aag+Irhh15ibLRtVM/wATbq07NSe0TH+laSFIInQ8qeVcIkGUqImoeJIesxnSAvw1H61gyGqM8cak6h7AsBcawpzOqHUpW4j+rIqCQPGYAUBv560lMY9igt3VFLjS9CkJYUqfEbgetEsM44duBBCUZTCkAk+Uk8ue1NNrj6FJhSRQlt7E3ia0ZRmMcS3N0Upu1lRbmAUhJBMToAOgq3eDOAEOMJ/iHHVFQBKM5SEyNtNTv1oTxphzTkOpQlREEadOVMnCnEoIE6bc/wAuUUTODWp4BgO5Nc+EGHEdxC0HqlxX2JIpI4l4Ofw1aFNuFbK1hOYSlSSowMwGhE86uW3xhBEkgVW3xP4zadUzaMKC1F5suFMEJCVpMT1kbUxuJGovGcgaj1C3DlgYBdUpZ6EmPaadLG2bA0Sn2FJuE34O1M+H3oqfGQDuMzAkakzEbVKW1LSAkpBOmkxqftS0nGkqEKpwdSFoUk7KSQfIiPzqp+NcCfs0KftiXG0glbSjJCeZQrcx0M03Mmxxi8DCiGnvEWFodkpjXlVW4/gSmySmRRRrj1B+ZKwfQiuN5xe2sEBKleGn51iK6nqOLIR3FmwxEoJBQlU7gif7iu17k+ZsKR1SdR6HePA0a4YtEvBx3KASrLHQAA/nU68wQHYUxnAMFAau4FwXF1IIptex1t5KR8ih6fXpSy5w+qe7Ndf+k3P/ANpSx1SJPtvQmvaWY8oApo4osu2GoBQUxmOh8I6+tVzxThQYdBTsqdOhET+/CrCsXbggBFu7IAGqCkCPFQge9JfHrbqVoKxAE/8Acd/oPpRYyLqK8hgUMXkqiilo7MTQtOokV0ZXFEwuDgy8D9JZdlwi3e4e4EK/+ZaJWBPzNxyHOIP7IirzaZVFK9wdabcAxzszlOxEbxBjkeVdMfwLtGQ62rMtCdepAncczA3HQ+AoUatRubx+duN/71/EW7ZDY3FTnVswI8eQ8KBIueorcvA0fA3EjyF4cQBDeC5l3LYcBEJJAIjZOlNb7FEcZwwNpZeSNkIPugT9Cal2DLbyJBmkM1wANXJfDXEuQZVHT7HmPLxqxcKxxC071TOJYflMpJFC/wDrNwl9tlt0pQrNm0EwNdCRp6ViWDqY4Ujcd/i9iyn0/wANbkTu4roOSR4n7edVThuNu2f8twEpHy9R5dRVvcOvsoAT2aAeaolR8ydTTyxasvNlDiErQRqlQCgZ6g1qvZoiAy8RYlI2vG7j0IaQpSiQkbjU6CTsN6Iq+HztwcztwNfwDnzgk7eldeNeH28OdSWB/KWTlH4FDXLPMbwd9D0orw3xAFnQ76nwPPTlWMa+WMUchuQXvhihpv8Alyo8yrc+tK1ncrw97omdQeR5+hFW9iGL5WzJ0qrsZY/jHCZARME7k+VYDfc0aEsLCOLmXUpSDJVsBqR7feieK4Su4aOVPLYwDShwxhzbAAbSB48z5n9j0NWRg9xpWaLVBYcRYnzXxGhy2u4TKHASFCPoQaZMPxdUDtBB6jb+1OHxj4VbedZuEqyOQUqMSFBMFMieWYifLpQjhjAkOCHjPKE6CB470eQigJuKzbSVht+knkQd/wB86n4lgbLzRU0ci4mUkg+4ppwrg6zA0ZR7Sfc0H4y4CdLZXZOrQoAy1Oix/pJ1SrwmD4UIQ9zDkW6lWWVk+sEOPOrEkAKcWRAJjQmp7fD6hCkJMgyIHMUVwMDIkkajuqB3ChoQZ2NPeDZCBtWM5uHdRHt7vsUlTpLQ0AK9BPSf3tUpjjthuJd7VZ+VtoZiT57D1NEPjNhqVWbSk/0vIJHKCFDX1I96rbBLNPbKWANDAIAGg0BgdQBRcFqzADMTLiwniB5+FOEITybSZjzVzPsKarR4K+bUHrrVZ4Os6U021/2YlRASNSSYAHiTtSrNwnRSKEi8UfDC2eX27DaUr/qbAAQrxCdkq+h+tLjXCjatMoHI6DQ7QenlTOr4pWDfdLwWejYK/qBH1pV4x4hW1el1CFIYcyhDmhQ4oJGYggkT4HXSedOcEixAxEg8TPGeClslSmIIPzI2nx8DrXJxSUKyufy1bQvu+xOh9DTbw7xEFgZx6jb+1NF7h1vctFLiUrBGoImlrbdw2bjoiV/ZWaTrFH8NtkVXtxhiGHnWmXFJCFlIhRHTTQ7iY9K8fv7lA7r6x7H7ivTSLlxFKAk7RFUd8TWnbh0Bhlam0alYGila7TqQBz5zpUnAMZfNzmeeccATolSjl3EkJ2B8Yq3sNabdSCNZow3FtRbJQ3PlUAoUQQQRuCII9DU1AChpX0ZxV8O7a8bMpCXAO6tO4P5jwNfOvEeCu2VwphwQpPMbKTyUPA1QDy/WLRwv1E8CINHcJxJSdJ0gj3/Y9qA2du6vlRZvC3YkRPiKBgJ0vGcjdakp3Cm1OEgABWsDYE7geFb3fD0BJAGs/SP1oWh95o99M+I1+lbv8TSAIIify/ShUNcPNkxcDqj9RGq442bVbBBQsqShI23gAc/ymlbC8QuULUtBypJnKdR/b0rq5ZlvL2iSkQncabDnQ29xVSV5UACCNxv/AGowB7CczlQBMb2nbt0SW0gdSSJ9IoK9h77TyXVQcp1AnY6H6Gj+AcahCsryMqCYzA5kgnkTy9asVnCWLpEiNRoRSiSp6h2GES8NuoIM6GKsbAL8QPEUpX/BbrOrfeTvB0jyND8GxdYUpAQuUqykGNx60H1hHYi3x20WsUuA7GR8BTa15iE6aQZ0hYKegB2oHaKeXC2JQRzmNfTen/jW0Ny0kLY1Tqlajqmd4y9YGh020pbwlHZgJ5im8xX1gKpEEYjimIkZXCpQ6pSD9h+VTOF79WUtrCgoEkZgRIO+/Oab7FxCtFCibWCMu/29aE5ARVTQpHvOWCP/AL/fp7U0tYmlpOZSgkDckwBS5iOEBhpSkqUCB1B+9V3/ANPvL1Rl7uhRCAo9NNABCeYmOVCFB3c0mOnE3E4uV909xAhM853McpgegoJgmMEP5OozDzB1H1oJe8C3qBt/yDqiPbKKiYbhL7L6FOHYkHUncEc/OjKLXcxXN1U+hOH8QzJGtNLSpFVVwviMaE1YuGXgI3rMLUaMXnS9iKnFHCc3BeaVk7QSoAaFQ3Mba6HzmlPGbh+zIIhUkDpzj86sLifiZllaGyoFZBUQNSBpGg11g+1KXFNo/eBvsGjooKJc7ggRyPe+lDkA5Q8RPEXAeI4w9ct9ksJCTExJJggjU7agcqHWuCuJOZCZB3FONtwY/oZQPVX/APNMmG4MtAGZM+VAL9owsoldf9RRaqQH1dmVSQF6TG+u3MUt8RYoL24KEuAsoiEpJ16kkjU+4GlPPxWwZu6S0lv/ABkKOUCBMjUGdhIBnwpSwz4XXRhQdQlQ6BR+ulNXiBd7gWT31PG8GQ62GllSWpByoIAkbSYlXPenjh34fWYQEq7VxEg9mt1RRI1+RMA+tRrLhK7bjOEORzSSk+xEfWmS2cNuiXApATuSDA9RI+tBzbqaVWrEn8ScPtFnM0A0pATBQABlEDKRsRG3SlZ1LoRAeUB4QPrGlC+MuPzcIDdktCglX8yVltZynQISuJE6zPKhmB4q9c5kKSU5ICiRBkiY00OnOiyD3Ag4rqiYIxTBzmPZFQWTPdmSfEc9eZrnacOYgod5SQPEEn2GlWLhuGgfvU+ZplsbQaaUAyHqG1Sk14DdMLDkhUbjKUyOYp44U4g7M7koJ7yeYP61YosEEd4Cqx+KuGps0C7tyAc4StPJQPLzHh40RVmqYMq7Bls4ZepcSFJIINVf8dcJSoMvZdUkifCg/AvH4zhMLBO6QCr6J3FHPinjxdtIRbvrUefZOBKfFSinamBj8p7igoVuQ6lZ4FcgHWn23cbUkAwdNaqG1W6iCUEjrz/vRIY4oCAYjkdDRcSDOgmdHXejLEu8HZcBy6HwqvuIMOS2uN9+XlXrWOPQSnNA3IB0842oXe35UZJneiA31F5cgKn1XHbGf8un/Yn/ANIqv7r9Kyso1nPbqc2fkc/4/erU+H3+CjyrKytaCOjG93Y0k23+Ze/3j86ysoG7mp1C158ppMf/AMQ1lZQwlky13o/Y17WVnvNPU2xn/DPlS/wv+Z+5rKyvTfaNy/lpTxzesrK9MWd8J39P0psw/YV7WV4TzdQQn/Mr/wB4/wDSmmRqvayvDuA06isrKyniJihd/wCdV/tP5UzWu1ZWUodxzdCSa5u/KfI/Y17WUyKEoTH/APGV5058Bf5Y/wC9X2TWVlZk+WMXuNzHKi1tWVlKWa3U3f2NVbxp/lR/+U5/76yspo7gDqTPhXs55irGb/Wvayhb554dSpsS/wAVzzNLuIV7WUSxzdTtgXzK8qGObnzNZWUUX7T/2Q=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610" name="AutoShape 58" descr="data:image/jpeg;base64,/9j/4AAQSkZJRgABAQAAAQABAAD/2wCEAAkGBhQSERUUExQWFRUWFx0aGRgYGB0dGxwfHRofHBogICEdHCciHhwjGxwdIS8gIycpLCwsHB4xNTAqNSYsLCkBCQoKDgwOGg8PGiwkHyQpLCwsLCosLCwsLCksLCkpLCwsLCksLCwsLCksLCwpLCwsLCwsKSwsLCwsLCwsLCksLP/AABEIALwBDAMBIgACEQEDEQH/xAAcAAACAwEBAQEAAAAAAAAAAAAFBgMEBwIBAAj/xABCEAACAQEGBAQDBQUHAwUBAAABAhEDAAQFEiExBkFRYRMicYEykaEHFEJSsSNiwdHwFjNygpLh8RUkQ2OissLiU//EABoBAAMBAQEBAAAAAAAAAAAAAAIDBAUBAAb/xAAqEQACAgICAgICAQMFAAAAAAABAgARAyESMQRBEyIyUXEUYfEjUoGRof/aAAwDAQACEQMRAD8Appch0B72n+5AbCfYWkuVQERa8KQNs0CfVlgIDvNxCE1qICVgpVWIBDTyYaad+VgOG3UXo+JeajPVJIKkwFIMQLO18usISem9s1xdH+8M1MMVMTlEwedrsB/3TK8zGKtY6U8IyzlJG1oL2fDWXYxtKmGE76j/AIsnffaqf+R17FmH62sXFK15YLSSrXJ5UwWE92+Ee5tWWUzLpgZq3DuP+JcqMNLUx4L6iQyaAmNsyww9bQX+/wACT8uVqPDn2eXi7IS9QrUfdabgrA1AYOsEjqNbBONLhiCh8pV1XVoSHA6gSQR6WmY3qUKK2Yw8OYj4tZ2/DTKrp1YSf4WJ4vhLV7rnr00qUT0JJTWCTzBB/Eu25sk/ZjWJpVlZpLOrg8/hi2hXfEnFN6Iy5agIII2JEHL2O/rZdHoywAlAQP8AEzL+zdGil7p1WjLdzUutTNl8yscykbM+oBXnEjnZQvN40BmDvvr6+ttA4qwl6lGqkQ9MZlnfQQfmuk2RcOufikEg5ANP3o5DqLPQ2Kk2TAfl4r7h3C+OKuQBwzMNM42Pf1t5fsfp1jLqQ0aNBB9+RFmnBMIQqMwUjpFo8ZpXZFK5AxI2Gwtz4FB5CaKhlFXEu84yObBtBG5MWt4NN7ITwxGpeqZJyg6Kg2TudSbRXHAVq1Qs5UkknoP60s3YBwbWQnwLwKdM/mp5mPz0FgKgSVmc3Cd/q0qF2b/DlUDmzaKB7xYJdsNavSpUnyC8U6QpQ+i16YHkUtHlqoZA3BH0LXXhF6l6ljVvHg6GkiBMp5N5ng2u8SU6TELWD0DmUHMMjKCYzA7b/iB0t5ddQSiuKPcW8MudUXq6XWstc0Uqz4DElFUqQzeUTlXMIZWKgx6W1y5YVdrrQeminIxJYM2bMWEHU7gjT0smC9Xq7DMjfeFGnmIWp6SBlb0gTYbR4/Faq1NqFZqoBIpMgMkRoMrQn+LT62Jnk3wkRVqUbzRv1a5XerFNHypm1GUgMgPopAmxjA8HZL/dxUgsc0nUjOEMfSYFhuG4bfUvj3m8UGXO+YwVYAbBTlJIAEDblZpvF2LulZXylHzDKpYzBG8gA6myv4liEhNz3iNWehUDgQywI5HkdeYPOwW5uTBYy5AzHqYEmxnFVNXytWIWT+ETJ+nvYfeLnTVSUapP7xSPoJ+VgKn1H4WVTv3I7/WHrFhF51BIk+gJ/Ta164J4lXIxgazB5D/mznd6yooVTlUDQAwPeOfrbwFmzH5coQUsyDC+L7zQLilUdAxOYKBrG0yN7EF+0KuDqgJ/OEyv8x+hFnzGsFpVhJWmKkHK2s9pg669bL+HU6VFhU8G6VgV+GpMDrB1gnaSLVKtiZj5Co3BF4+0uuwyR5fywFB77b97Cr9xfeW+Fgo2gCSZ/U2tcRXmg9dnpURTR4KUwS3KDHQTrHK17hvAWJDIh8TXzOQVQcoA0LdzbnDcJPkyD6ytw7hhvDTeXJZSGKuYMAg7Hlobbm2NAiQRG/8AL6Wzi84LTprLnNUPMjYdB3NglHGLxSdadD9qCYWmwBj0OhC+pix1xE63iEjlc1avio62qV8YRT5qiqd4JAMddbAUpV1SalamjkbU0z5fdiAT7WZcC4VU0VZqquz+ZmqIGYnrPtsNBZZYnqIbHw7iHhdYaHeOR1+fUWP0byD5jA9NB8rK+PYS1J81MyN42I15drBb3xFWClTpoJhdfnNpUFGa7MCLjFxNxECPDTQc7EOCbmhAJGptlN9xWpMgbnnrZx+z7EL7VYmndxWproxVlQjsMzAFu1qF1uZ2bKG+s0rF8Fo1AqsoIJ8w01HMTyJGlmG4YjQp0gqZaaoICKuXKOmUWR8dx6pQdCaRYU2DVR5SQn4hlB1OWTA6WbFuq1QDTIhlDKVgZlPTcG3rs6kxr3CNSqKiyo7A8jpzBG1huJ3HOug2PLUjTbrAOoIt1Uviq8OziNApXQnl5gPpaxUvwAk6EGRvA02HW3quFqZbiuGC43hL0ulJzlrACAM+mcdIaM3zs00XU7n0I/r3sH4xZqtKtQRS48NioA80nkOutlDhniKrRRUrhso0VzEgdGEzA5GLdIvqOx5eJpuo74lX/aE8yPpFs6RfDr1KYMhGOXoATMD52aq+IrU8wYEDnPKyLSv2evUcbFtPQaC3k7liuvIRwGLlVgb9bA75fCxnprbxpItFdKJeoibl2CjuSYAs0tGu4UTzDL3+2KHYAadyZtq2B3lwgCifXY+/W093+z26U6DPVuqPU0lnzSWJA+INoB0FiS3IKukCNIH8BaXLkKnUyjnIBEp3y/aedSh2Bkgj0cWE4jfajiKjtUQAgB1VokQdYE+9iF+raEHzDoec72TqdU02amGd1U6TqVG4BPOOpstXOQ1G4Mqt2Ny4L/8AdaY/FRkSCf7uea9U6g7dbMuDXVXzVlX4iBmA1yxvr+GyNxDjKeCUP4hEEb8zHtYz9nHFH/bJTfePKfzZdDqeYNmlbG44sLodxsp4W8eeGIOhTQ/prNljF8MYVAymGkka5VePwuBorfvgcrO1yvYqLPO1LFLtI0jQzrYCtCxOAkmjMyrY4GJBkMCQUIMg9O3rYffccGwGZuSKSx942sc4o4WSqwcyrLAMEmVJ0BA1JXWCNSLT4Bht0WkzrXpAiYpnMrNH70aE9N9bGrWNT1VsxUw6+XhGD+DUYkktCnY7x7WamxcETDKN/MrL85FigqU2AaIEbsY/3+YFrdC7Zxuo75gR85sPLcq+IMLuJuI8WIi+UhmI8oU/1oOtlT70YAJMD+v97aHj3Cd3rSTlWpyq0yJ/zLsw+ts7a41KV48Awz5woO6nNEN6ZTMdrPxtM3yEYHfUL4FQWpWVTq0H1AJ1/wCbN99x5KCFKYAMcth/M97fYrhaUMJqhYzUwrh4GYkHzGe6z87I9G7Xiv8ACkA83YKO2+v0s4PfUpxZERaaXL3i71GA1dmIA13J0A9Js9YJgwutJ3Or5Saj+nJeg7WSuFsEq074rVUhUBIMggtyiDtudbabXdfDEkBYOs6ljtp0XczvZLG+475vkGp5xDhy3ehSJYl6jLmmIgCTHYaC0uGX8FP7wiCRAOlk/FsSOzVGqlBAMasZ0AG3sLUMMwC+lJbKpYkwagB19rLB3JsiELRNmSDFair/ANxdagTWDDCJJPlOpjsbCL3USqf2QZ+3xfUCzddb61VgoaBsY76D5m1qjg+QAbGTIAAEzrEbx172EoWMqxEEbmeDBixysjAEjN1AnX3jnbTMIvlK70lp0AKaKNANTruTzJPMm3tHD4EZtOnI+utoHuAUg6gfukSdOU6D3sRxMYL4kaQ4zf1ymMq6GcoAn16m1TgfH6oz0ACaNIyhzEZC5nINP8wHIH0sSvF0u9WEDsrREVKYkz1dALVcJw/7svhQR52fXWQxgGeYgQPSyvwEh8hSiWI03vFKxUzV0IiIER20372W8UxSqlIlBnCCQmaCeuXSGPaRbu93w7A+npYderyQszYA5uZyM0FXO91avxMozATkaQByAOm/O3eILRpqQVUtB2gH/my1TvxSQNAD/HSw+reWLSzE9Z+ltJCANRjWxkWMXbQOoaHbKe5iRoNzZu4X+yLEKgV28KipExVY5gORKqNJ7m33BihrzQVhmh8wHfLE+oBNt5pFRv5tdhJ+dlki40cl2DMqf7JL3qPvF2OnRzYI3Ad/uNeleSiVVo1FciiSzBVPmJUqDsTqJ1jS28FdNlUdP+LUL2QI8wTWQcp1I7/ztwwzldtEyiL+taiVkZHBggzodiOtlO+36rRJVjmH5ht/tabF7+9yqMzwaFVpDKJWk7fhb8ubcHYkkdJG3/GKbruIO8x72my4w+53ipkN6xBgCWBXSdQRA66/SwDBb01ZqjLKh30POAIX6CfeyhVxQteHD1mZFYhQzkgAbDU7DpZswvE1y6Rty29RZuDGEPcp8bEK5CHlw0zmK0awy5WSsmZWG8fumdc417WDfcadFalNKbUVc51Uv4iUqoEIyVIByMJVgwnURtb2844x0BgRaob1u39G1JCmUHxLPL3HOjXWgKVWi7Pd7wPJnaXRwPNTbuNd4OhsdS/o6/1rbLMIpVW8TwwxUPqAdBI+KNi2XSd7NFC/FRAgHkCIIEcxPXpaLKCsBR6J2IUvdZCtQbkKCNBIk8j1BE+1kHFb890vJAYAOSYGwI+KJGgJ19SbNgxBBmbMp0EwdNth78+dl7ErvRvBzVPMSclJdQzHnHQDrZSNuM2o1K78T59SFY9Y1+dof+stGjAewsfw77LEyals8ayxP6WGYz9nFZQSjGB3kD1G/wArMUqYwu1QdVxljqDv0AUW+uNMPUW8yCQVQxy0IBPTpZcr4TXVgGDkH4WAOVx+6SAG9N7M11wECnmWVaBImJ6e4tUmO9iZubyuWiIW4kx0NSS7KMzNGYLrA5/UbW6uN3JExPr8trK9xoEVXLZix3JInsNLOlwqgJOgjnajGtCRZX5GC8WrVaRNVB5aQBfXdXYIvrDEDtNqlTHGq+VCxO2UCW952tfvVM1myKxGcFDlIkqSCeXUAz2FmvCsCpXZUgA5p3Hm2mSedkZQOUrwOwSKuA4ZUa8fto0AYKJge/MgW0anRyAA5QYnUWCcRMKZWoJ8vIdOdrl3x9WUHxDt0B/WyDQlCEsIlYDQvFKqM6FZEA51AB7zrHzszvfvC0qSCdh+buDsfnZH4SJvVajd6rHKzMAwgsoCE+XMIOoG/ezDjGFX27CEPjUv/TO4381I7HrEj0s8DiZ7FmQ6Jly98ULrrrG8D2HIe9hV8xlidGOwJ5e1lariRz+ZCGLDQiNSdN4HvysTveH1qSGpVQKoEsfEptp6Bp07WFmlQfGvuEVxERqSf60t3jnE4pfdahzFWo5G010diGjsdPc9LK1PHKRIliZgAKssZ297WeJeHb2ypVroaFKAlNWgnm3mAMgnU2UU5HcR5WTGy1DzYshghgc23ediLFbvgvjXN71VqFKC6KFyh6xBgAF/KoZvKCdTy5WWOCuI/C/7WtQesqk5fDQuVHMEAfDOzC2k3u9pebi93oNk8uUIy5djMMPyEeUkW4uIK25lDHqxEGvwylNfEbDryqEA5vFrnLPX9nJ/0xaHCeBFv5enQerSqomceIqvQMmABUSGBPRhO+lpDjmI3Uim1a/U8mqhQK6EbDK5UyOzHppZ3+yu/wB4FGstag9GjmL02qSruzmasgwW18waANYG1qJwXFDgDhSt/wBRqJX/AGRuoZTrJLsAVPdMsGTEyNOmw02rUxuhkRJkR8pBsgcZ3qo95u73aPE84aWA8qwVLb6BiQPU2KXfiK+oBNOkwA1KVXJJ6BSoHvNkHKoO40dVGipiFX8ZVD2g+8k6+lqlV6ckvUNUx/l7mBpHbWyLiv2o0UY069JxUH4XQiJ5jKTM8jNq2BpVxAeIS1C5zGnx1IPmOY/Ag+HSSdY628WJjFC+4Ua8074HoXXNWDSlXNApLG+bcluYy29wz7Irrd6QNYm81NP7wkJPPKgOv+aZs3h7tc6cIqoFAAAAGnLuJ72V8b4oZ5WkSOTsgywOxO7dh87cuhGceXUKmrdqK+GqIMm6eGgI9YW2T8bXhKV5pkAK1RSzAAD8XlaBoCRzG9me6XjPVFGj+0rVVPlZo0HxM5PTva7U+xB7xUNW8X2cwGlOjAHQLmY+UDaxICTc8cpxfjEq7OrCc1u6tLkJJOwGpPtZ1un2OPd5CVqVVeS1aRU/6gSPpYzhuCi6matEUx+ZAGX/AFKJA9bPjv64kdTr7NOFzRoM1YeZ5JB77WAfaJRpNV8K71MtZT+0hZVeeViCIbUGBZsxPjq7Jd38C8UWqlCKQWopLMRCwAZOtsyS8GkdZPWd+snrJ197EFDdzObIwbkDBF9wm9Kv94H7Rl+sWg4ZVqd8HjGDkOU9PTvY63EYGwO8RYZeb/TYz8JBkEcjt9diLBlwAg8YePyG5DlNMw7Efhzek7zYg1MtVM7KJWNQCefrZB4fxtiIPmhgDlGq9z27izfdsXJdaZB1BKtyJG4HeJ3tnYyUtWmt3sT3ErozU6l3SktSm4LGjUOXKSZNSi4B1DGSmmp0PXNOKLrVoFZMUySoncOBqD6/Ep5ieltSvGJhASxUDbMdInvyst8SU1vdKoJBR0gOdfMD5CCPykfWzh5XEiTt4wYGpmNPFmNQsdQoAzRpp17cptNeOIiRAbTlHcfWz7wNwEEWa9RiWENTpwF92Ikn0gWN4l9kuHukqtSi2+enUzfNWkH6Wu561IfhYdiK3BiCkpvF4bSPKD/UAmxBuI/vRJQuGkKuQgIgB82YkeYnaBZS4h4TrXeslKrVatSILUn1ylZhtOTA6EdxZgwZVpgBdD+kWnbk34ytSirbajhdbiioC55fjJbTuetq1avSzECmsA6GTqOvb0sHvt8JXzToDudIG59rQ1FVzmzxoLKcFNGORg4sGI2A3qot5pmkPMjht+Q+L00JFtCv/E14cH9ld6a7A1HdmPyIC+02zTC72UqPBgkDUb6W7fEWcxJljpuZ7ADUk9rX2PcyKMa8P4ipLVzXm70nQt5iAfKNhE6qPSzzf+CrheaQdaKFSJzKArD/ADLBtmt24RvBTNWZLuh5128x6eQax6mzhwrc2uKFPvYqodQngMInoS/w8xpaDMB2p3LcavWxqKFDhpLliaeLNSkjLUTTzESfYspA+liPF/GD3xtNKKMTTUiCSdM7E65okZelqvHeIt97pykKtMw0/FJBMekDS1nhzgm84goamBTo861UHKf8C71PWQvc2pxH6gnuTZNNQlLhPHxSvDCY8QASOZUyB9T8rOV9vAcAyVYbNOvz/hYRjv2LVaSeJSvVOo6w2VqZpzG8NmMabCLCK6VaLrTLhgVmQIiTAGu/rZbqSdSrxyX+snPFF9pVmWmy1E3lvIR2JXT6W9P2h3pnWl4K5nMBjULA/Tbtb28UFpUZYzUqTHYDc2AVsSFN0cj4WB7xsY9rddCq/wB418KgFgZqOB4K395UbM7RmMbdAo5Cxa8KF3/rt2sHwzHppq0yrCVYHQj+fa0WI4spG+vQWxiwGvcgMWftFu6VqAqbNSYa/uHRhPTYj0sbuvFGSjTp0QCqIFSpoadNQN4//p3M2XMWdK5NHN0LmfhA1A9z/GyxWwgoSFYqD0Yj5xpbUw4WOMXDTIE9R5xLiGlTBPixm+JyTnf3ifbSy02N3m+uaVypVHPVVkgHbnCzG7G3HBfAdTEL1kJK0Ug1qm5AOyrP42+g16Toh4qFyZaFxWnSoJoF8JqtSsVMO3kIZv8AF7mzBhE8+cnqK3C9wfC72lW+06i06y5KjVUMLmjKxYSujwCJ2M8rbfd8RWJBkdtR/wAdLBMB4roXyjTpvVo1qrUpq0lI/wA2amSSoA0IO02yuvxY2GX+vdxme6q/7MT5qasMwCnmqyRlPIWNdagXfc3ynelImR87cGvT2Bk/u62ScA4spXhc1N1cc+3ZlOoNmK61mA8hCjoCCO+h626bE8R+pTx77OrjfDnaiq1BqKlLyOCNjpoY6MDZKxv7Ob1Rk0j94QjbRavLkfI3XQj0tpiYihiCfEOygHl1ja10vmEwe4It0NBqfnG/0EMqVZXG6kZWHLzBtY72p4fgz1qqog3OrnUKOZPryHW2+8RcL3e9pFamHjZtqi91car+lkKrgTXBlWPFSo2Wm8RrExUA+FuhGjco2sTPW54CAcUw37pUFUHLTMAk8jyJ7Gx+54sCBvrrpt62INw3TvYCXhmZDuEbJt0j+NlTiDh+vhy5qblrvPxNlY0+kwfMh/MNjaB6c2stwZ6+rRiF/VwNQQzBRodTOxBE62G3qrTS7jKCPNkTOuozVNdOQ10PSLB6GOHwxlZXfQkZ8o3nnJy9rVsZ4gLAQSUV1LawpykGFnUyd7JGMkzRBAmh8OVJdlMSGgkWZbzWXLrGuls04dxdlRnPxOSddwOUWkxji0UwWZpMbc/e1ymhUmYWbM649Miio+IVtNfwsjZvrHytRuFPLExpuenWy1SxJq1Q16xhFnKJ2A/nYnjNa8U1pirQ8Fa4JpywzECJzKNpkb9bV4/qNzNztzfUsLfBWr5JIUypg/h7dJsz0+D7sQCVqHv47j6CyXgH95A1K/EeU9LPVLEIEb2nyEMdx2K0XUxzh3C2qV1UhiS0ZRoT316DX0trnDXBtK6KzgNUqgGXjzdcqDZR1I1MWCcIYa1Oq9e8Umouqin5lytrqWAOmohZ9bMN4x5oAByAdO1kO24/GgAuXrpjlG70/E+61HrNzqKB7DNqq+0nvZbuzEuXeCWJPYSxMD90bDsLVcSxaTLMWPfX9bA79xWtFSIzVOS9PXtZf2Yx1BBf7jpdeG6V/vFMVVzU7v53E/EX+Cmf3TBZu0dbaSbyKawANoG0ekDQAdLKXA9yNC6BqmtRznfqWbf/AEjQdhaxjmKqimNC2pH+3K1Y0Jnv92NSDibHgqtmbrZI4XubX29JuuaZbTyogkkTpOoHvZf4t4jzsKYb4m19LFsLxCpdqa1qJYPkdcwClVJIkurbiANRqIsaG49FIQlZW42uK0L5UpIzMtMgKXMkAqHKk84J372Uat2q3mqKdFGqMdQqiTHU8gO5sXajUvNchSXqVmJkkkk/iZj03JOmkDpbWeD+Hqd3pBKSSG1eqYzVD1PMJ0FgZqMLiRj4GZ5h3COJUKflp+Hl1KipTafVSSPlrYBjHEV8UtTqHwXG6imqn+OncW2HE3BWAo0MrkXUHrpyiybxVh33iiPEEOjSrsNQJ1B/dI+sWSzC7YRLYvrYMR7leTTTzmMxzZifiPOZ5xytZN/020OswfXQnfTpZ+4XelQQgBTIGrKGiDM6g6mxPHVp35Fp1FDoDO+zERKxGSByHOxDyegZGIW+z/DjRwZSgBq16b1pHNqgOQT2SF9rJmHY7SuLX0sjm+gCjQp5NKYRJDs3wqSzZiJ2A0sW4R4tW7XSnTrkqtGo9FHYwrqjHLJ5EfD7aWr8TY/cXOeqtCs34QIc7zsPiE/mmzA49x4xFqqLPDt9a6M98rEwKbwdAalSvzAH4ZknppalhdwW95q94nNVZmAUxz/EdwABAje0OJXKre2DNFNf/Gg2AHbr2Fu8LrmkBSdoZTp0IPL1HS3OYMtxeMVYcxqN2F8M0FAZLuoMRmzuH+eYGxAXmpQYKrsD+VzmB/zfEPrZaOMfm16dBaB7/mMhiG5WRy3qX/BjrYEfqPHyrCVwEJ0DEeU/5hp87F6ePE6hww9bZU19JGRxnzMFA3ksYAg6akjfS1W+XO83RyieJRYa+DUAI9V1II/wnSzQ19zPzeOFNL/1Nsp44sam1LFb4tRHB2KHXoVGZWHcMBFsZocd3gGGpoSN/MV/gbH8Gv1W8jNUy06W5UEksB1JjSbdJsSZUs1J/wC1F7Tw0qNlaoshUiJ5glQOZtYpYeaxJYTOhjRY5g9f0sExDHF+9EAA5V0I1Op1A6bC3aY9UcEUw5ExlUHX1O3tab4wDL8OBKsw0eG7qiwwpCNgFDGwq9YBcmO23MAiPSwmtjpLFSpVhvpEeva0LYl0Yelm0TsSm06MvXnBmE+DWYDodY+etgN4wuurE1fMOxmYOtitC+ExBk8gASxJ5ADU+gte8GspK1BBH4W1I9QJA9JsxQ0RnXERs1AprAKIBIkNII5fDvoddxY/huGXrFawrVGhYjxcoAA5ikvc6ljPvyC1uHFqVlJIVCwzCIkc45TbWsJv9OlSXKAFAhQNIA29PSx5Cfcgx4gSa3Ktz+zu7XanpJY6ks5LE8zpoD9LJmO8RrdKxpOxaACDE6ESJjnZpxjiAnMSY6noLY/jVSpeaz1fDcgmF8p2G1lR+SkoT9C4yoqLBOls14lqVLuRC5kY6Gf/AGnoednGniysJDAjsZ/SyfxpjdIU8hYZswIA1Mjn6WysLsXAIlAUAQdhuDVbyM9RvBpk6BR52joToB7WJXXgC61G08QFSD5X1aNRJYEfSxXxlypl2yLHoR/O3NC/+G5dRmnR16HqPbW2l/EWF5H7Rso3qqqAEqv+GD9efysp8S4bVqA5KhBPNtR8tDYzc+IQwIYb7du9vWvCsO02Uzsp7hjEo9THb7gtS7uXqefUeZQSv+1r18xT9mEBMDU9yfrZuxKjXKtCqVzEZdpHuNZsu/2bz16Qg5HPmU6FdCSJ77e9npl1OcDjH12Iz/Zpw1mU3mqB+0WKanbKebdmOsc9LPtSF8raKDLkaE6RGh0XlFo7tdkpUqanZYOTmY+kCw43nMxBOwLaDmfXkJt4GhcS32MtX5tTk8qD1liR+gtn/GN6yhgILEAAmZ83eY5fSzHf6pKwxyjbQkyBtrAg2z7iO/CpeQmsLq2vsLJU8zHKuqhDA6TmDoyiAeXy52v4hRrIrGnUCsVORTPm6KeQboZg2tcO0gupUEZo+a6fwNiuPXdWQQCDGU6iJ7dBp+lqviUiyIzJgxj6V/zFm90B9yo0yRouZp3zQc3vmNljh2gvQEhiPrazf6lVhkpKzlpUBQTzn+jarcLhXu5ipRqopGpZGgH1iIsBWIT/AE8gUx8pXXPSKqQCAcsiQG5H0BtBjWE3SpQzrVqCsgUPd6ol9tTTYKMxnWZIIHK1S4XwrBBsbo3wNqRaflxmnkxcyCDUQb7dKtHUy9P83MDvaKjexpBB9NbaGLhmBgaHluPlZJ4h4SIfxLv5ZPmXYCeY/lZqEEbk2VXTabH6nS1gRrzGvKfQ8jYjeMTrVwPEvFV8k5PEynJMTBCgzoBJnS1G68J3rLOamecEkWYcH4FDLN4dmY65abZVHvBJ+gtxnVfcQ+ZFpnG4rX66h5nKGOgKiP472JU8QJpU6dLUxDHkpGkE/WLEMX4CgTQrOP3KgBkdAwAIPqLc4XcAQBBUKdjyPP1MzqbPxccmwZJm8lTtRPH4Muz3erePFzNSWXZGIZW/CuU8zOmmtifCl0zowI1HT+t7Ab9WKVigJC1FhtvNlMqD1g6jprY7hN+WhdiwYZn+Ec7eygL3KvDDFOX7gniXClckHQiYYbj+Y6iyVndXyMpkbwCZ7iORs5177m+f/NqFPFPAY1FAJG+gkrOo1sjGfUf5GM9id8PYU2VKnmBeSrRBBVsjBToQV2POx03VEXUADXQfX3nc2o1uOwaXhU1pmmaniq+oemx+NcsczOs87Cq2LmpOsg8tP4W0UIqYb2TuEql6EHLHy/rW3uD+PUqtTojy+XzMfKpYbDmW55RYOtfUa6sYUbSSYAtpvD+BpToqWZEfZn5yfiCnl0ncWRma9CVeMCp5SBfs+Vhmq1KrneBAE/4QJI7TaT+zyJ5TUprHJjB9YDGLFb3xIqeWlDHYMQSZGmi7t0sEvWO11PmpUQSJ1ST762mZF9ys4vkNmKmEX67VQB93GaPhG/byhdjZgpcGmooy3ZaOYbsVTSNyAC3zFnvCsFp3dAlFfDAiWkZmPMsfxHtytMWEnkJ1PI9zG1mlB3Ixkapl1Thq+0QU8OnVC/AFq5XPYK4Gb52FYBe6z1qqVEhFEOjyGDco/KwtrWIUM1FwddQyHpHMc4FkjHUKqL3O6p4um+Y5AfUMB7E2ErqGmRr2YMvDZSfMxjkVll9xoR3ItQbHWQgknTf33t5dMMvV9vfjUDkoqcjOT5WjdQPxHlPKbG8T4YORqiSQNCCp3G46WV8fsytc4JqUqfERyBylUUjtVNJhTPSG2jvYlh1ZTeUbSdeeh0nf0my/c+Nq90peD4iNRghKdYEqBBGXynVROzWXBjrgCldyeQXWYj1+cDSwthHawPnq+U2KtiCuzHPooKKJgGdST3nYWAXLFic2oEaHef8Aiy5RrXnLnK05BBI28w0zBTsYtVrVKhIEgNB+GQTOupGmluE/3ilzJDOMYySvlkydNY1HWyJcaxaq7nXNOuuk7H2sRxVK4osxMCI6mOcHrYRhgkhRpr/xZ2ECtTy5g2QR8w7ECcxQCfM2RdgqgAwD1Gsetor9ijNlzNmE5gnUCCJ6Kw5+th92wl9Nd556z/W/a0V/vJYgMZZfKqLEADTKvUdzZtnqXHKIb4Zvv7eo6DIKjlgo2AjYdrafTYNSlhOYbbzZB4SwBh5mETy6WdbxVAUBdgI7kxZf7MnJszM8Spiheno7K3nTsD8QHoQfmLWaDwRE7Wg4vorVvVFcwUwwk7b28vmH1LvBYgjqCDHfTcWSQDKceajxMZLhf43t7j94QpA36jcWWaeID3tHer4SI526pPUbruNOFYvTNI5ozZDrzmP52JYBeZTzaG2YCrWqVGWghYDQtMAGNRNm/CcSdUzMII8rCQYI/gdwbKzKQQZk+UOWxGi/VwVbUdrJWJYh4dV1X8QDT0/D9bX7zi4MmRG5PSN5snXi++NVZxJLQtMRJMdvWTY/FJDlvUhVSdVIb62aroPhnWP42JC8koPSxrCeCKjU9RlZtyf9re4n9n95TM6OlRd8mqEDopMg+htQ7K01PGZsej1Fxq8WrXqCP99LdXqVJDLlZdwY9jpoR6WPcIYWjg3ioucI2Wmh2ZxqWbqqyIH5rDVSp3HGKVx4WvDuGCMtM7ORlBHbmR32s1f2PpqhqO2UAEnTpqbM2PX3waLuxLORGsbnZe1lK/32tWaitTw1pKwzhXJZwNdZ0+Vm2xGpmUqncYuDOHMi+Llmo5JGYxAPwjtAs3UrmtOkKTnNDFmymFYsZMj1sMwi9AJBObU69JMgadBFrV5vZPYDtIHT+jZPOpSv/kFXVWV6oIyydGXUlZkKG6coj3t8ccUEjzrHLw2/lbm93wqsmSf3bC6mLqD+Ju4Ex2skkkxxa5pd0rBl0+cTPfrb2umVGH4mI9LKtyv0LKjzA5SSJGmu28kW4r43V1HLlpufS1AfkARM8rWob4hvkKEUySAPUnQCy7xkIuTURvkE92Y+UegJ+tuLtd61RvEIMKdSdPYfzFqq3areb0qnRFILCdS34R7KJsU7xjrg2FJd7slIAZadNQB+8RJnvPO1y/Yd+wywMx0HOSfpOtu5SaaDrJB2gDn72ixjFxSTUqrHUTy6v7DQd7F6gRK4i4QorUyQsCiwOm8R/wAzbMcF4dqI61HOWD5ViWYf/XS2l4xe6jU6tUaK4yhm08o1JE+02W7k2sNrAGvMHrZiLYicpIle9UKp3GXvzjv0tRp1mRXzr8ABbQ5oJjMOoHM8ps1IqKJOhO+v87L+MV1LEKfQeu/tYnwIw6iFJud3mjVvVEhEADCM1Q5Z9BE62YuD/studVf21V61ZQC6eakqTtEHM3+KbWeFHVqcsR5QLFcGrEX2iyfnKsP3CPMP0PrFs7FkZG4x1wFxj9mbUkNS7PUKoJakzFtOeVtwexmy3w1d6P3hSCv92TG5iRBtv9/WUMDfQep2tXwrA6FzoCnRRVUakmJJO5YnfXraxxYjVyEbibdryoGmsaaf1For9fYBJ9f5Wr8cYwaF88MUKbL4asWpZhVGaRLwCgXTQMIPWyvjOLValJqlAGqFWSo0dB+Zlk5lHVCRZTIalSZ07MB4wprXkkExTjUdd4n9bWq2H5t2LGOpjvaLB4KDWZkk7yTrNjdBMxIG0cpAs5UE0URav9xaqXF0+FmHY6/K0DUa/iKpIhjEgRE9bP3/AEZcska/pYfiNEHwwVhgSTpuBYilbinVT1GXhvh9VphQAAB0687cYxwgrNKkq0fEu8evOzVhNILSX0tWv9Xf+UWnca3EjZqYzxBgtf7xSoLUZ/EBMHYAHcgb2f8AhbhFKIBgtUI1Y7+3QdhFvLpRV74zmDkUKPcmf0szHEFprA3Pysq7/ieGMKdQhTRKe/yFhONY0ApmABrYXifEa01JLAaakmyRfb7VvzZUBSlz5FvnsLCT+owIbuKd8xJ6td2AJGd8sDZWaQNrPOBYnTW5UFJCBAS8mDmBMmOVrOH8LgACIAFvLzwvSSS4E6aRr62P5L9T3wAe9xSxviI3qsAulKmZB6ttm9N4sbw++0wuVhmnbSR/+fWwXHMMysaiLIUTUjcJsD7G3WFlXEKSZ7TazEwqZebGQ1GH6OJhGYgFcgLa7ZR8WvMAdbc4bxJAcg5yWkMkvIjYwOViWBcF1a5AICU2BDFzqy/lVPig8yYs70OBKZTL4tVehVaeT2BUmPU2DIoYxmPKUFGZfcqt5v8AUqimBRSn8Ughifyj8pI52ZMLuIWmAFiCQR3G9jjcNPcS7PUFSlUbV8oVlJUKAw2ymIDDtZU4jv1WlW/ZJIqKHPZjKt9Vn3suq6jVbkLlbh6+1GvL1B/dBcrKdcx3EdCvX2s+Xe/quqgHSQwSTHOZ1X3tl+FYh4NXLPlb6HtZkvqkrKsyg7lTEjvHK3eHDQgcxk3LfEvGFKik1HE65UB83y7nSbUOBrze28R3udUJUfxVbIOmUfEwPwiJ7WrcM4Td1rmpWNMsq508XVZB+L95hyX3s2vxeIimrVmnVssfU9OkWUz1qGMbMfqNSbD8XqVK5Xw2Vx+BwUEHbVjqv+EmxStgqu2etVzdlEKegmdAOllW+X6vWjNTQBTIkGf/AJfwtFeBXqAhiYIj4iNO0HS3VyGtxp8VjFr7TuOFqN93oSQIFQnQgIZyD/E2p6wLeY3dTRdatOXoV0VkYa8iSk9V3jmCI2tzfOAqe4RlOuzk/wDym3Nxv7XSm1Covj3YmTTZdV/ms7RqLPTIBJcni5Bsyler/IknSNiZHr1sNZ5AygAxuOUbb7WYLrRuVdv2Idn38NXYx6gjQeptZvnAl6qoVppTQEfiaJ+QPzO1mHJ6EnXHQk3DLlKRznLPPnqdIHM9rF8N4jFF2daXisCVguEUAHUTDFn2mBA62XsIF8uHkvN0ZiJFOvOYKWEAmDECdDobX8Iu/lUSdBH0+p72lTEFfkZb4+FXBJjNiP2hPVWmKdHw3FVGKs4hgDqubbUTExZkxu+m8XOqKQC1Wpnw/EEFSdQCCCPQwRNk8YepA0n1/jajVuNSmoWnVqBOQDmF5Agch22tXw9icfxxf1kBxi9Ubw9UsgrOE8VXBXxPDkKSNtjEAQdDby5hr7f6TJQo3Wsr+JUqUKsyo/EKeUAM2x1865gZ0tLQ4tekwS9L4qgEKxQNpz0gx7Wu/wBvrqAVoAM+/h0qcGdpOkKNtW0E2BmA9SY4SDRi1xPSW74jXpplCNlqKqnQZ1lhHLzZjHKbdXXESoB6WKf2I8dmr1WYVX1JU6CBAEGQQBYDjeF3i7bIKiDYgkH3FgXIJrIxVKaGm4gKiSBtoDzsGoYo1a80wx8zmFHYan9LV8CuNW9/BIgwQeRs84R9mqp+0di9TcMPw+lmWWEQ+dR1Gy7VQEAHJbB8VrEiFOvXp1NoL3SvFPTyt0MxPqDt87CKlOtVbKxSOYExHOT/ACsllJnVdP3At4xdrnUaqyv4LBQHiQSCd+k8utj1wpVa8NUzUlI0Qa1COrcknpqYi0XGF8fJdkakgoi8UvEK7QGGTfXKWifSxKlfirGdTJmyMoC0JFl8jIIHxbgymzKwNXT8FRsyHuNAQ3zFi9xudKko2OnP1tNWvuYfWyvil5yVXDsApCso/wAUA/8AvBFgU2Y/xMxb6sYfveOASKYk7Sdh6d7LGLYzBJdiWPLr0A62ZsI4Kr3hVeqxutM7DKDWYcoBlUn94E9hY232V3CAxWsai6h2ruTPWPhntEWoGMnuOfyVTSxSwTBfIxrLpURg3ZSNj220sZ+zbgelQui166h6xXMSQCUkaBejDaRvYjVuRu5RS/iK05WIAMjcMBpMayIG9r/Cl4nxkYgKtaVnmCFIj0YNpYkHEyfMAy8hGCjoBoqDsAT21/2t01aNAHbvoo9zbrOi9P66Wgq39WOUDMek/qelmGT8YA4jxEtSqp4NRpRhAUmdNPXWyBdOIQyLKmoVEFh158t53tpmK4gqGGqr5QWaBAUDa2ZXCutTxKqBVWpVdwIOxO/vv72Uwj8fUT7rcatSokQC3nUGduWaBpNnFrtUAVKlNkZhKtII0iSNduWotS4Iu2ZzVqEtO7HoB/AWOU73nZqzbtt1CjRR6Rrbz5I/Bh/cmueDj4n152v/AHimg0iwa94odhoLC7xezr1snnUvCXGipiii1avjQjT2nnZYrXve0JvpPONN7c+VjCGMQ9fMYJ6dYsEvtTPy952tUe9f1t87VKl+GZROrHKo6k8z2t5VJ2Zx2VFImu8BXJGo5gqjkQqgDSzb92G8fy+VlrhtloUVQEGI3MTpr7zY01/bTVVnQACTrtMnT5WpLhRZmMym9SpjFwarRdQsypXVhpA779hytl9CoUcqZBjUdCf4i2utdfLqSZ3JsgccYCuVq9JVWqozEjTOBybvGxtF/VgsBUs8b62DPKN7E8hIBH8bc3y9gbEWTbtjTFRoRHUEH62krYtmHtbQGQypUU7uT175/wBzTJ2VxPYQZ+lo+F78j32uqKAlVVWeZCNmInoxifSw18PrXrSjTZxzbZd9fMSB8pse4e4IrzmzUaZpkErmLPHPyqNAesxYWPKR5gFyA+ppN0oyo9LD8RugaQRb3CcdynJUEEHX+HtaXE8UQzBm0+qjN9zN8WxJrhe0amBkqABweRzQGAG+h27WdKWOM+UGs45wD4YP8YNveF66NXatAJnwU016sQek6SOlnupcqdVStRQ6xqriTp62YCWFAyNjwYmojV71TIIdZPXOwPuQdvaw/hyoM9cGoXJZSubcKVgiecMPrY3jXAVNwfAqNSYrKANmpZuSsrbTt5SLU+HeE/2PiK58YGHkaBl0KkflB062YoPuc5rckxW6LVptTbVXUqR2Ya+43svUb/LNSJ/aU9GHM8ww6qRr8xysZvF5dDlqU3V52Ckg+hAgiyviXCT1sTpPVBVTQzKAYYZGykH/AFT72XkXkNwciBiBCxvvefb/AG2sc4Sw2neKwvLIKngDwqRjTPJNRtdCFkLPI5rCE4bpk6s8bEFz/OxjhyulyprdGYLlZzSzaB1Zi4AJ0ziSMu8AGwYUCm5xsBx7ju94CyTqTy3iP42GXu/dYFht4xYRMgDqWEfU2Wb7xdTZgqPmJ2YKSs7wp2YxaokAQBjJnfFGPr4tOmWhllyOeoyqOskSbWOG+I7uqBazGlVdz5KylVOaIAcSu/ee1kyky3e8O9emctZs6OfM4mPj3ie2wsyU3pXuUpLUq/mRULKJ/NoAJ7myhsymvpUeKdWlJzBVjkSTPy12txfuIUpU4p7kbqsE9gN/nZMu3CmJ5opXx7rQG1NmFV9TrAM5R0ltOlj914fvCam8eI4/HVpAseklGXb0t5g1fWIBF7nuH01ZS9YEcwDoCejddOXSyDXfwqlVaVOaXiMacNACnWB2BkDtFmDivD8RIDNUp1aIM1FooyPl6kFmLKOcEH9LAP8AqdOBqpEaRtHKO1lAMPyjhTdQVht8q3dcpBYEQT66WJriAhRPIadLXcYuygGOVpOEsFp1aOZxLM7SeemgA7W9xDblfyfDo7gepXnUTYfWvWuXn0s/V+DqTUc2eqDMeVgNP9Ng/AHDlIXu8ggv4YXLnM7zrtvboQCe/qiTQi7Sw681P7ui5HXYfM2trwdfTuKa+rH+VtZagIt5VoCdp13t2p45G/cyxOC64+PKwnkT+kWh/wCiNTvl2c0WFJHJd4EDykLMHQTFtTqXMZok/O1WpRHm02n9OfW3QSIp059mFaD0WUE5c3UQfcgyLUrxf6NJlbMg8wGVSQVGxYgmDrbJuKWNK/eEjMKXhip4YJy5jPLp2tavI8SiM/mkAa997Fx5rBXDYJubDfcQCg5mAUCSSQBHUnkP6Flgo98lyFS7gjLn/wDJ1Zl3gfhT3NkzhByUqU3ZqlOlUARHYlQIBGnODtO1jd+vr1IzM0EkQGIAA5AAwLRDxwjXGoDVSXielS8JtJMQpjUnmdBAHytQuPCd1cU2VKmTKD+0LBnaBJIJ0U/l27W6pXxqlejRJyoysxCyCcpEAnUka62ZcOu4rXqnRachBMAwdI52encYyhRZ9TsikgCFgCfhQabDlysIuN4JvQg6BKmaOYIgD0zR8rW+M7ulG8J4SKg8ImANznIk94svXK9lKT1BBaRvt9LMA+0Wz8sd/uGr/c5Mjf1tn/F9S8o6KmYCoQgAEZi2wm2l4LeDUKFgNRPvHe3mLXNHrXXMoP8A3KHXsrkfUTYXanqpMpatGM3C2DU7pQSmo8yiGYjUnnr07CxfxVJ1Pm/rewQXhoOvIH3I1t5hlPxXcMzDKJ0P62bcUR7MKX4rkI5naOXey/dsTW7XzIWPh3hfEE7hxAc/ofc2+v8Af2QqBB152A3u4peSUqgmAGVgSHU9VI+E8tLDynuGppJqoRIAnqP52RsbxBHxGkqwSLvVJ11E1EAHvBPtbJq32m367vUu4qLUpqxUeIoJ0MbiNbEuGap+++ISS1SmSxPPRY9hsLEx1CwD7XNPwbCmr+KquFZApEgGZmZ/dnTSwvG8IW93ZqNRYmRrrldTE+xj2NjfDrkV0j8WdD6CGHvNoahzeIx3arUmOxC/oLLH4gyoknIVPUQOG8Jp5QKiLnXykRsw0PtY1i91AokovmWCgG87aetqtVct6vEfmU/NRNhvGeMVKVNMp3dZ/XrblxZFGT4dcbwtQ1a9NKyH8KsPFQD8oaA3caW0fgmpRNFvBgqarEnnMDcfmG0Ha2VUcceqksFkHQxr6zMzY79n2JOt6rUwfKyCoZ/Mpyz7jQ+gsaL9rg5UpZrdSiI5Wps0ExaPxSRaKrUNqZFPKr8xpzsjVOC6DO7BSAzkwCYEmTHQTyFmjErwQpjmD+k2yVsbr1SWNVxqRCmBoellsnOMV+M//9k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612" name="AutoShape 60" descr="data:image/jpeg;base64,/9j/4AAQSkZJRgABAQAAAQABAAD/2wCEAAkGBxQSEhUUEhQWFhQUGBgZFxcXFxcXGBgcGBYZHRgXGBwYHSkgGCEmHxwYIjEhJSkrLi4uHB8zODMsNygtLisBCgoKDg0OGxAQGywkICYsLCwsLDUsLCwsLCwsLCwsLCwsLCwsLCwsLCwsLCwsLCwsLCwsLCwsLCwsLCwsLCwsLP/AABEIAMIBBAMBIgACEQEDEQH/xAAbAAABBQEBAAAAAAAAAAAAAAAFAQIDBAYAB//EAD4QAAIBAwMCBQIEBAMGBwEAAAECEQADIQQSMQVBBhMiUWEycUKBkaEUI7HBUtHwBxUWYnLhJEOCkqKy8TP/xAAYAQADAQEAAAAAAAAAAAAAAAAAAQIDBP/EACQRAAICAgICAgIDAAAAAAAAAAABAhEhMQMSQVETImFxBEKB/9oADAMBAAIRAxEAPwD04LTgtOC08LXfZxjAtOC08LTttS2AwLTgtPilApNgIq08LXAU8CobGhAtPCU4CuLgckCKhspI4LTwtQvrEUqpOX+n2P50+7qlVGc8KCT7wBmobNOrJQlLtoD03xMt4grt2wOCSSSAwKnEiJ7SYPtV3rnVRYtrcxtJgtIAA2kzJwJgDPvSstwadMJbaXbQXSddtMSFvbiDkQMfGBxV7T9URmZZEqAcdwZ/ypWPoXNtdtpLF9XEqZFQX+oIs8mMGBMe9Fi6FjZTdlV9N1W1c+lxjB7RPE+351TbqbFiVmFdliB+EkEme2O3eix/GFNlIUp1i4HUMO4qHqOtSxba7cbaiCSf6AAcknAFO2T1Y/ZXbaxx/wBpFjdBsX9vv/L/AHG/Fabo3WLOqUtZaYMMpBDKfZgeKeUOXHKO0WttdsqWKTbRZFEW2k2VNFJtp2FEJWk21NtpNtHYKIdtIVqYrSbarsKiGK6pttdR2AHAU4ClApwFbWYHAUsUoFOAqbGIBTgKWKUCpsdCAU8CkqnqNaqzLBQIBJiJPC/rFJjSsh6v1hbMrktt3QPaf68/6igPVfEqW09BV37CQdzd19xHzxI+BQbxh0q5qrqgZdRtYgDYyHIMGY5I/UZoVpPCd03Ct1xbuKQBuJII5BGcj4xWcrvB1caSWdmi1an+G06qVN61bgrjIgElVblQYiJxg0P0PjEhXsspd4aFRWLDdJ2bckCDj4oZ1C9c07KLwZGJwyOY4gwynERBA4NC7XiJrd8lSoG1RugmAAVCuxzBUkc47RiMm25ZRokkjTdP1VzTKjXLbWRAkMhUEQYBJH/NMdoPaaOXeuJfsBVlwxgAR9JYZM9snsePtWZ/38l+21u8SZK7sKyMGMAZIYz2YRBisrpdZda95FpWL7tggDbggbsYUD8hSjLdDavZ6M3RtOtk/wD9UYElSrGQO7RBA7ziq9nqaaWwoDl3fLOSJafpH2AgY+TRCz59seaUOxQpXuygKVMrAKSNp75JryzxXrT55ZT6XG5R/hP41gcQZFFVgtZeT0zwn4gBvMzXIQIzODPuM/bnP+dUep6jU2lfUWlLWZ3hv/MW25JDlMGIxPsBMRFUfAnhW+Qmp8wIWUFVIBlH53eoESIMR3H2rQeGupXLe/T3/oBPlyZISdvlmfb0x7yR2qqVUElFN9Qf4ct3tWpuvqFthjtZc+YVUmAxn0TJPfBq31zWvYYvIYGYVCcSFkmcEennnPzWXTw/duXb5tX02W2ZVneXheF9EAQIEEzjjvXX+nODsF/duAkHcdwzuUMZCv8AB21OvqV1i8no3SlY6O2fONsbQdw2mBGI7Y5zIob4ouXNb011B23UYAxwWttDR7SQ0fYUEudeubUt2YDkQzu0KjbiTFsHJ3EmIAOMkcaPwzc83zgRiQvY59RbI/6v3rXjeaZzzwrR4jbXUBihGRM7jH5Ank/Fekf7IdDct3Hu3CVDJtCTzJBlvaIx960+o8M6ZrhLGCOQDHzB/as1qOrDfdtadRbFtGZt0sFuWrhjPJVgoEEAyZHFOkiu05qj1R76iASBOBJ5PsKdXieh8c5i497TuGhkDTbM/DA7fyj71s/DXi7+IvpbtlHDyWg5hRkx7zH/AHrOyZQN1FJTq6qszoZFcRTopKBUNIpCKfFJTEMiup0V1OxA4U4Ugp1bmAopwpopwqRoUUpNJQfrfVBaZEMDfJJJjA/1+gPwCmNK2XdfrltozEiFHuOew/PH6isRovES7DcaArbmaYmZO6Ywf9c0/wAV69bdksgXbcO4mZLNhwBPI9H2gCsHprSupYkiWiJkLPAzn3qHctHZw8JotL19Xdla44VwURphgAzxBAmYIg/FP8W6xr9u0EcLfUooaY37lIef/ifyod0XVoqOAgN1DKGBDlG7E9jBUr3+MUa1+i02qQ6nS2/L1Nid9mIBI+pGj0liIIYZwuahpLFj08kuv8K6m/pfLa+L+2CNywykf4X3HdBkGYqXp/lfwos2Utgr6TMmGBHmBpH1TMyPyFX/AAj1S41lQwYgid5x6STtknkxH51X6p0hN9y+L5Rn2yu2UmQoOMyZycgZPFDfoFsn8PeFNCBcZ7SO+7KMS6W+RCA8AkEjv84rC63VWtNqrluy2xSwFt+Qsx6GJ/DI2x7E0U1niNEVbgafIDBVLcloknvIAIAPufiouk+J3KTbs+YH3M6Fgon3acEkHAj24il2K0wzofElwE3CrsGUedamHyqDdb2/iA9iPpJETjKf7SukAsl6wjwwYOrrsYFQDu+RntiZ+Ks3brXnS5ore76xcWVtm1tgrn6SpwIEgmIGTRC0tyyyNrNPhCyraYh/S8RckmGMgiDwBiIpX7GqsL9D6st2wpBhfLKCGO1ZABgAxiMe361NrOiHUS6XdlwbSuPRECBn1L9K8Y+Kh6Q+k2n+SqKZI2L5blp5OwgdsYk4mqOm072r9xFu77dwTaJjcM5BUCDE+0Hv7VCf+g07Lnh3w01pSbt0A3HLECYMjs85JieO/egviPSLZIun1Kv1H1MyAwGlQIgkwGox1Tr4VZLfTGJE+w5/qad4eN9jca/Z/kuu0EiVZZJ75jIyRmKLTY8kXQ9BZuot25PnOA+xsqFHDOPxMRHJ7fFX3vhbm/eycgqnpSSIUgdo9hzOak6LqrNsBSoaMQsGAfSBuPMDnGefioOv6nSm8tx8wMW5hHb8O732yZHcHMwAXWbFfgG6nVXb4e4gu/zVBOwMCGQlYYgGN2DiPy7s8CdLF2+9u4P5VnazhgRvuGNhO4lmOJyfbGZo0nWGH45ADQFlRk4BExgQBAHvyaG6PrN201y5dtugJgO6MBC7VNsHEmV+T6aO1uw0qLfinw7Yv3YtWtrpG4/gaZ2gT3gSYxRTw1asaQm3aVA2A7DktiARGAQcZzQHV6y7dCHShm2FIjgCRjOSD35jNVNB1C4+q8qCNrF7gYEC2EicEAgYED2iqk3hoSjaaPXw/vT6zGs62FEKZwPVIz8f696OdLulrSFuSP8A8/aKdmbVbLdIaWuoJG0hFONJTJYkUlOrqYgbTqbThXQc4opa4UopDR01kvFOlu3mB04VriAgS4H6+1ajUmFOYwc+3zXmNi7rUaFDvDfVsdlj2BXn8xUSdLRrxRUpbAfiXp2uS2ouWNltZnZtKZMngkicDP8Aesra1PuYHfn9a9K1fVtWGFu/b/l3DBJRjtlTIDEAAsAQJ7n2peg+Hunaq0WFpfVMZuh1j6+GO4zkD789s0r0dcZuAD6J4evaiyrhlRRuInmDyZxtBjn+1VNVqrli6iNvS9gblnbcVoww4kAxMQI+BGg1HUm0LracFEwVyGUjcDG5QSYgwByGE/DXtJ1BvNNwIB6UMEkktmBgkdqlvIlq0VbfiNxeMMqWwgADxk7izluCWyYgx9RqVNfc1SxYDFdo3u0DJIC2wByzEx7DJ4FbZOmaW1YS21tA9xPUSASxCy24x6veD7Gs54YKW7i2rbMts+dcuNO0DaPLUMwPHJyeR+h1tqxGZ8VeFBbVbltzcJZTdQKQVDOyhgOSN67ePY98CWs3bRi2H3NAAAO7kmNvfBPNb19RtvqbYx5l1FLHcSi+Vkz9QLCQTnM5mofF+qW01u8ILktbYsIkNPI7gEDvx96JRQZMx0nWXLd6559pw1xUjzVAB2MxwCIJEjPI/Ktrp/Eoe2yahVKcGYIM8H3B4/Pis91XqNq/a2sAsZUgAbSPaP6d6gHQL3kbvOQtg7NjnmGX1CYPb7xmoV3gaRW8R9QFq6E0q3HB/DBYhtoPp5JGTg5EHkRRLwn1y4gZWVTvy4YElTjYSuJHc8HFDOhaptLda9cYCTI9JmPphTOODIzNa214os6i2vmorfg5BuLnlW5wMkcx+5ST/JbT8kfV9LpdYHuGH8k7l53jYMqW4viQwKvkdjiK1HTfE1trfMAD2iBEznjBBrB3dKU1CW7Dfy3li/AQLkk4zgjAn8pwc0ngRULH+MaHABXam30gAADnsZzRbbFSMz4v1apqQ9iDvYlkGADzIgQCS0kD2BOTRbR+B31AF287Wrm07dpkL2E/qe4ruoeELenKXmueaVcEcqBnGJjmKO2Orr5ZCKvBIWQoLGZB7ZJ5+alupFJYM14c0V2zqLty+6v5EC0OEZiCdxEmCBmDP9DRXxLrjqtKbIBBLysmWEtI3Ed4kVhdf1uLt6ACPMfn5J4/I/24iK9jxGyMrW5QqZBUk9vYiK0SV2UuO47Nl4RvjTqUcQwMN2kwc/ODwf7CrHVL3l22uw7sigG4zBmZJImRBkTMfLZ7Ca/1DT63TJcdAjqn1IYKARJAJhlGcHiRFZq91G4hawEN4CJNsFkZCMNgcMO339qmSzjRGlY6/fvnbcuWylsn0OQcAx78c5ntW78K+IAbNq3Lm4Ad7M2+DuYGST7iIjAx2qr/AMRoLZN5gVZWlG2DcAJiCBwJ/XNY3qLfw9+LTnybwVlaRMg49XeOD7gj5p60JPGT3LSX96g/rU9YnwR1guXRj2BntzET3J/tRO94gQqzgyqG4CizvJQlYEjmR+4/OllWZVmjR02sV0vqDpdRQxYOw3B7ju3qMd/TjHAH3razTJmqZ1dSTXUyQcKUU0GnV0HMLThTa5jSAEeK9ebOnd1BLRAj3Ix+9Yuz40OwYI4EGOROcE/uaM9R66Guqj2me08q8ANtMqFDA8LkkkZ/esz4l8NWXDPYYKEEkFz6vVDGCfSQeeAZEDmMOS28HXxRUVbDtnWPrrZthmUXVP8AMMlQFYbtokCQSPnI7UA1Fq7oLiruVlJ3Bx6QWO70tHBMnPBk13T7jWEUW2EbCAG3EiDgSDgTJIjk1MOmfxkHUXISRISFNyGA2oGJgBmUbj3xiZrOzWiLxDqkv6YWyqrLek4G0luQOeZwKiv65bBULAt2SqggxB2Fm3e5J2Y9jHc0U6r03RDTnyrR3KGCk3GuPK/QyksQcwR96y7eHNbfsQlkBfuJJaB6e3c54zTv1kmgt1HrV29ZC2ZZzBEI7OBBkriC2COYg+xqHw70bXWFY+XDOogM6biJJyu7P1Nn8qqaG4+gU2byFWYAMXzvkzhjgqPb4/W5c8U7Ru3CDyZk4GPv7VLdMrwNvdauLfUX0a3tEiRO7OY94Hf/ALSmo1NnWlUuMwguwxtPsqsY45mP8Mdppdr6yy5CKzO1td77f5aXHhW98soEAEwJNDv+H7tp9mHbdAI3EQDyYyBmaqKvKALjoukZGUG9aKx+PcD6fwlgZzOB8fYBNP1a9p2CW2bbMbXxhe64MSI9MH4itjd8M+YBbu3NPn8LXJJjuAP2/tWI8T+HLmlZQ7o1qSAVYsRMxM9vbJ+YpNMHgs+I9VZvAlGW2YkjAV55Mcg/P7d6j6L4d1BtLc/lM20sib4ulQOBiDzwT/20Xh3/AGdWtTabz714bvoCkAKCMH1A7vf8xWf1erHTtR5N0bHsHlRC3F5VwOBPPuMilK6t5GneCrpOtXDdRraXCbcq4gkgZ5HKgE0bXxBbAKu43GfqaHG4kwO4Ge1bjwFo7fq1DWdty8ReZmHBYQoHbCjP/Ufc1B4n0ejOrt6m6gfyrZYqAG3SyRcZfxbVzmm4Y2JSd0Yzqd69rNOUsGFWG3MYELwBJn8/60/wr4c1t/0MnlpIm8zyCPa2oyT88cZxXpWq6VbFl8ghrg2vCq1oOwXlR6gCe/bn3rGdX6s1tn0+64jWcQGKBgSCrSomCIzzn70nFUNPIV614D0S2izoTc/EUZg5gQNgnbPHIisovhTTWLireubhH4cCcSpP4u2fmqvXPGTNIJmOI5kdx7fnVQ6q5dsrduRGQvqYMIAJxEfnxjtTtvQ45wGer27WnVf4YMVYgRLNxBz7d8ZwPyov4D1LpbZrtl1t/wCIoyoVEmSYgx7/ABUfgfXqttdhU3MG45GR8L3Gf1g5orb6o16wt0XAqvgr7QSpHtO7EQO2PcXsHoq+LemDUWPN0o2sN0oSvqEGSuSMgH3kEY9h3SfCnn25e6u8Im20oP8ALB7NJxEQT8D2gjLnXraMQqhTauAYESUY8R2yf1NH/CnXmYlnAFu6MHcARcVyQvvlTj32H83fkSSZP0TpqWty3TvA/wDKAGCGjseTIycjOQJoJee9cvXCWbejFH922hYJ95kkEdmA7Ci/VNZtusE+t9rjsQAVD7T8gAfn+sPgEi/qdXdEw7kQ0YIOeP8AWDVR+zoUnUQp4W0LC4HYGR3Nb+y2Kp6bTgdqtqK1aSVHK5Nuyaa6o811RQyiKWkiuroOcp9X1/koG/5gJOQOc/tH51Ts9dttyffiBTvEdvfZZOzCDOR+dY1OkDZCXla4QCEIIO0mJIIn9Y+9Y8rktHTwpNZRF4pAtlrqXN6EkOpEGG4IPDc547cVR8HWP4hroQkAgK9x/U0RCqJ7QD+v6WukaNj6767nLkW7SkPOxgGuMYyonHxn2ifxIf4W8NRZMKfTcTjuYOcwTOTPMjGKyWF2Zs/SF6x4RvrZYaW4LuyYBGxwCTIUyQ5/TtQdOpOSmnBlVwLQTc5K9ikGSCCfj2ETWz6N11HUz6WxIJH4uMjBB+Kz2p61a0esDFQWdQGb3CyMTJBEjJknPbgaTVoFadMH+H9W51T/AMWjoLSehXXbBk+shonHxFajUeLlXbvAV87EBJMgEGYEAQfsJoL4p19m7p99ln84GERthncwBEKo5k4+T8UMteHtQUD3Tasr7mfv2IHuam60Ol5LHVfE1u+l3zF36dgQCw3ZC5Kz9Awse5qinhtbfT1dllnQ3CRysgvn4A9/gc1OvT9Ir/zPNvuoO5TbLIG9JX0odhETySf6VefWi+v8Lpwyu8qgYXIII4i5O0KOCDiOM0V7LaI+n66xbOnDEAOCpMwJ2gqTn3kA9t3zVDUbTqbaOXe0xyhcmFEw5HsYAk8DIq9pvDR0mosfxm10T1W0DGBnJaRBjEDjnvFFNDrtO2luIMEs/mMwIZnLQWM5zjHb8qpJK7ITxYe0+t0tpGVLFsKBgKFlvj57c/tWe8X6qzqNO4uLb82CbRGGDntu/EDx+9edazq7+ZtEEdmZiqme5Hek6bN26oY+e5+i1b47cggKBnmRFTbHaPRfCPipbdpWuEASASMwfp9QHEQM/wCVV/8AaUtrVC067Xb1bVBUly4UDae8wJ+wPvWU1vRtbZm+UTy2BOxbgI2iF+7du0ZFXuheGtV1S2bhbykt7jbA+pm+D+H2/OnbQX6DvRvG1tbYXcgKg7v+rPqE4nucx8Vntd1XVX9ZZe0ha5tIQAAbkmXVjPH3qnpuhm1cSwSC25pZcqQoJxPvgfnV3WdUGl1Fl9sAJcQgcgboB+xHb5qbb2FNGg634suWUVLqNbYEFt6mTAwqkYOYkjtIHNTnoj9UDalgklUW2rhtzBN0sSvBaeMxQzqnWBqrBt3NpwSCqqY9LAbcyMew79uBW8PeJ7iWlBYKyQGBIAwMfafsadoGvRlevdLfS3thtNbVlBUNDLjmCJB+RMjvT7+t3KBgrEATJG0KO/27fPatv4iYavTlWK+apUo5id3ABxwZyKwnR+lm5eto52IxG4jJiCcT3MfvRZcJVlFzoOqe19M/zPbBGcEH45+01qOj2WQm2zKNPeeWU7pU7gTsIOAY5PtxWv6X0XQwytaRtpGwNJYY5LHI59u3ek6v0HSMJVGSFPrW4QlsgAAsrMBEZJA/CaOouxO2usW7bWltBrSbUZiBsZioYgIOcEZ92HOTWL0HQtTcc27KgWDcZrcnaQu+Q4mSNkjP/NEGn2+ja2/Z8xfTbLB3W1ALCArMB3baIiCMe9Fh4rCC3btbCLfpcmVIkAyAcsSSD96bfsX6K/iTwteDK/mAx6SVZhtBySTjGe1W9DrtLore2yzO2JgxJkCfpOBJJjOe9U9drb2pV0sq7kgh/SQFlTiTGczFVOg+G1u21uXL211M7Cig85hjJ44wP0peMCWHk23RPEL37oVUCrOTJgr7gEAj7VrlNYjpg09p/TceQwQm4FADHAEg9zwYithYuSMVpx047MeVPtdFjdXU2aSrozK1NanGs34h635N1FY7UAJY+7SNqnMBY35OJj89W6MlFydAfxF1d1uvbMryAQYxGCpP9u80Guay8bLLp0u3mzJQM208+oiQPt81sF1+n1C5VHBn6k+0ZIwP9dqyXS+unShrFmAEcnbC7oJJMfhmTzkflFcst2zrgqwSv1UreW4FKhbflm03oZJIMgNHtB9wBUd/pjdQlvM8qzgboUm7tnAyPxEwSYwfeau6/rFvUKF1QSGDBgw3BRnaylVBR4Bn1RzmIoZ0zp9x2aytlbiJC+btRUI2gZLZJiAQJ4pbyXXskv8AhlLCt/Cal2ciCSEa3AJOWBEESeJNM6D4Xt6i2X1UNdcAgjO3cN0r78jP3qbxJ0HVsnqvIoZTCKHYtAJK7oAHHf4HcS/Q6ttOha+ANsqESWbduYbQBz2AGeJ+zX6JZmOtdEXQamxcRmZA34jO2QYIn2yePb3o717qj6jyrGnh7txpADA7QATLe2Of70A8Y6pb1xYJlgWIJBiQoie3FUuhaltFqNzCGZCqmR3jvx2pVgqvIZ6j0jW2Sm+0BvIUMXG0e7PjAGfyFafpPR1sqG8//wAQRyB6V+Fg44GTu+1Z7xP4ye5ptvF1WVhznOI9+II+aC/8UgZdLitwZU4jnPP7VKSWgtm98SINTaW0XbzQJW60gjsJHBPMwR9u1UT0nR6YMt9m1ThZcb/LHHAA+onsMnj4oNpdNduIx3XUNwkhWZS+QIjcQLAg435zhT2I9X6fctJbhRcnaAqNLS3uSBmeTA5HJmiXarGUer9F0Fy2XtW7loRO1m9QMEqSrElZxz29uaToXTl0dklWi5dTLgSUkYCjO4ySeIEfrHqtBqfOtJfttbs3GAJkHdHq2yOCY7/51o/Enhm09mdKwRkA3KWkDBIHqJ2k8DjmnmiatmUudUvKn8PbVrkDbbVgDhTIfjAX0gT/AIZ5rXeD/EAsafZ9BtrDTGCF9U/Mj+lDvDHTvJRN3/8AS6/qJ5G0Fo+IUce7E0O630Q3dYqWMK8m4QeACP6/2oeCmsF7UdEu6m/d1XmC2qqAG2liWC+uMgRuMd+PirfTum6e6ri6WF9VAaAtzeGEgqpWSIDYBmUbmKfrro09nZLBLcgCYQ+nBgcncSZ+KC9O6kPRfILEqguKDkqpJYgD6mB2n7A0Ra8oTNN4ft6fT/8AhmtetDJXgMGki4VMbhkRPFTdY8OafV7io8q4ohGUAEx/iz6hxAMRB96y3+0HbNu9b2m6CoI53p7mfZoEScR7xVLQeIrlkMCpU4gQVKYkCSTI7x+lJt3XgaYP6bcezrLlvVAuqKwIUkAnEQRjvOa1eiuaEpF1dwMRjKGYG1yqsD96GaVxq0vXAAouN75EZM/mSZ+az9wm22xhuME7lxAH9Pyxjik3Q06NB1UanTQbd43LLNIJhnX4YxGeZiq17W371p1e4QApPbMZhiBkfAFDdda1Fq0tz1m2/ZokTleB/qBRzwz4Ve8A99wA87drElY5kRHYewmO9LOwbthrwX4oJtqGOIzP9KTxD0fT376X9wRdwNxJChjmDMwDPPvNVev+FrGlg6drklXaJ3fQJb/4yYAExEiRWUTV37o9EDYZknBg9u5FW0xxi3o9a0vWwlmFXYw4UAEAA/SBgAxj2zgnmvNfFXX2uXv5RB2mCROZAMZmYbdHsDFDepdU1Hlxu3YM4ACyI2gCMfcUHHUSoCqYECYieJMmJ5mn+w606eA9oeq3DcAdTmQJEwfzr1PwGLkM9x5kABY4ySTP5x+teXeDelPevKxEKDP3r2jpGj8sYrXi4/JhzyWohkGlqMV1aUYDWrLeLNJ5gGASOPcfatU1UeoW/ST3q6tUQnTMHoPDr7W23GUwcqF2iOSRIxggHvE4AzR6B0GwLn/jZLksvpZvq3QpAWGiAffkH7aTw9qFFhQpyAoYk53BQDWO1Kah9Zf8hDcBb1AcD0KOeBx/WuTWjsZpeu+CrVy2TYv3EZDO0tjAMht+VxPcVnLPixdNbFmyRbCk8kbtrEzAb6yDwTHGZzVDX9XuIbiOzoxHrDM25vhowYGAQeKiTU3Dc/iBKogM3fLDkg8mGkrwBuiMVKeBmn0es1urQqrNBMozAINsiC0CWIIn0wPnvQvX6DU6JSbrK6mJ9W1yzZMKee5x7H2NUtD4nZri+U2oufVKAFiTMqJGF/Edo7H4pvWeq3tQV8y29tFYhvTG8bkkSRE+lZ/TvRFeBtoBX7T3H3kjM/UcARIJiY+5xn2qlrtd56qrAADAP+dekdI6zuQ29RFxeFFwIMgxC7VEdu3tFCvEnhfSMrXLG620klIO0QCT9gYMHiTz2qu2MDVpHni3DI3HcFMCT2+9H/CSi5eZ7rEeWNwMbtpJ+v1GPTkieDmDFbrwudIVFl7a/RJ2gwQeDujJie/Y0M8XdDtWgbmnUAcsBgMB7gf6NToVVgL3es6fyE/hmAUt6SVJJcnLE4LEiRnHHtFCNV1ZjqrS7omd3EwfYziecewqj4Z0bO5N8PbXlW8tnERgAqDsEHjB+a9AseEdATJO5/qDC44IPuc47fVTalJ2F0heoakXdI9tW3XLSBgW5kZU4Hx2rJaPxAVUtE7kMk9tvAaTn6iAIotY0LveuKHA06kqrgepxOduYjtu9wYnt3VvBumNsur3N5/CuQT7FQOPf/QopsNF7pfSL2pQuzIoDbkyd4McmMA5OM/PtWd6no9Tob7Xr0lXG3cmQI4jAjnuO9C9N1XU2LjJJV1YjPBCnGRkTH1frW86P4iTUjyrxUyoztZVM8qwaRI/PmRStXTG7Z5p1LqNzV3CqtstmJBwZAifjFDr965pXGdyweJECYke/FEvF2k/htSURf5ZyjLJJGcA94Jg/b5oFfa40TuInIYk/pP3b7TTfodx6/kN9J8S7rimTKIQsgephwPT9IPwa2l7xTb9RaykuBJLAmVBAUYjAJiT37UA6QzeQLbbSLjen0K6ICDtLK3EHuJiaC9U0TQpUsu/JWYDRO57R5MQTtaGHtSWNCadB/UazDbLe0GZCrtWe+eP1+Kr9H0NwPce4o3Da224DGJYKRzBgD/1U/pZ1GkAOkvArHqt3TKz7j2z9vzoz1fqCtp4RR5qhRFuOEYkDaBGVbMf4RHajqmsgtos+KyLWkgQSgSPybkT7/aguj8YhUXOdvqUgwD8EDv7VN0nqK3rjHUWiwtjcbZEFjGFIJHByJxmi2o6tmLVq3bRoHYADtKqA2Mn8I7Zmmo0qBK2ZDXdUv390lvUI/wgLMlQATE4kkkn4oNZt6kg+XbusqwDstuyiBAB2g5g/vW6fV2Qlu4ha4SctxIDe0Tj9Y7mjtjxOtvcURAzFSxIyYAExIEwPjim2khxcux4/d1BXFwGfY4P6HIr0TwF4d0l6yrXrSuzyRIkjaxn4AjbzRHqXiOxqUuJqLIuIDCvtg8T9IO4EGBg5pvhrUWbVrbbuFlUmJwYIBEjHvU35Lc29h7oGitBoRQMTA7fsPcfvWntpFZzw5fD3GZcrtA/ea0wNdXG31OHlrtgWupJrqokWq+qWQasGmOJoRB5be0N6xca3ZM+Y52ggGCx95wM+xit50HTrYshV+oySWEMxnLsDkk8/YjtQ/xXZKWXdG2PEb4+icFse1eeaHqzFma6PWbfkrklT3Zh2AYnIjAC/lhNddHVB9o5D3VumJqdc9w5RAA2MMw7R35+2Kh8YdWVbGy2pCEEMwAAYjaCnvgHt3j5qv0vrDIpa7B44xwABE/AFXehdATVxd1JItszMtuSN8HJ5kLngRM5rHN0aqqwUuk9etafTqouDZvBBKp6QSPQuOPcmTE/EX73i9by3CAjW0stvkSjMDKKNwzgMP8A1Cl8T9C0wtv/AAw8llkAofQ3JAZTIYk7RiDMme1C08IW0tAvqLj3QR6bYXZ/0qImRkz2iY97sSVlHR9IfUam4LLKLSsdrEE7SWPp7kRBzPEHvVrqHRLlm8qapw2nZSQ1uQWPBU9xk5iJxRDwxZ/hwUQzhtzHJknchxzg5jkn4p/jLSb7SC3udzdJiZMvLECP2+KWPAtbK3+49Mxcaa41l/wqSWV8E+kbscHv24FAfEVjV2gbVxgVM+pchgOY/WrGs6HesoNTcsRiZVlLYP1RIPcZHvV7U+Hr2ptHdctqwAMO2SRMS3wO0Rk55qdvKK2ZvQ6m8BCq7E8wxg4gSpMHGOKbd6pctn+ZaY/Dsdv/ALPp98RVTX29RpX2uHtkd8kH5BBg0R6Z0/Va0SqsyLyxwDBOATyaayay+NLDZtemdGa7aW4H8vUNbGwbtto8kWgvHvxnE8CBnOl6nWaq6bA2q6k7xcA2qVPttJkH2mi3Tbu60FKK5WfSxj1bPLkH8JAAyOI+9GJW1qGYRvuojMe5K4P9qTduqMfBl+v+Hb1sk3T6ud04OQJB9pI9okSBIkz0nwbq2tqwvWpPAhpH3IP9quda6q121dUBSbRU+s4+n1AxwNv/ANj2rJafxE1p4V2CwCAHa2CrKCp9PDD9JmnKqGo+QtaF3QXnTWqNtwAWnQSoAJFwDcPTIyRGYkVodYLd62VtkEsww5DgKWltu8HsTA/Ss5r/ABAt+ytrUbbjGJYz7hgRwRDAY+Ky1u9fW6FQPJaFBBUsJxMjj/vTT9C0ajrfh17agacrcBKobZIG0t7MTwD7gYz8VY0/hgpYUau8FJCKotBmfcpEbS3Jz2Xue1Rano+vYBSygNBBAYyRwm4D37ke+aj/AN8mxst6r0taIZQYBBCkQOzCCQCCaWPJS/JB1Hwzds2i1pLjqCPTfFssfaPLY8exAieah8F2Xa4LjsEMttWOSJLQDycER9/ajNjr1/VLt0yElgeDOyP8ZK7BMcTOaH6JrulS4t9IuAsQDEMxlgARjmKlPNioseLelXbt235BJcq24t6fSWld0/4ZK+8Ae1R6rw1q7ItFimxtouMoJa3OJzgjtPzJFObxF/4gMYB8sjmYJMwe3etTp+tLesOrsWUSm5oUt6AW3RgEZyOwmnKWcgliyLSazTWVG1fWPxMxLf1oTqOsWGDW7kXPNJXYQsruJkjaAIEzumfmaCDpd4CCCw7En+4FVv4F1O66h8tRLKDBYKCYk5P2q1Fkqa0S9B6EVJu3hca0PotkndcUmF74n989gaPazwvuKMpAZ1BdEwqwBhfcCYzVS/164r6drgYpAIVVVhvyMkH/AA5B7SPatl4eO4sxAz7D2irhFN0Kb6xsteGum+QgFHKiWnzXTSWDkbskmupk11KgJaaadSGkIH9Us70I9xWN/wCFxu9KgDuBW8ZZpgtU3FPY1KjAdW8NSAY47Hg/ehSdXtpcZvWLhMEOHJH/ACqRjb8DGAe1enanTgisj1LwutxuBPvH7Vnycd5ia8XJWGZFupXb9+2qklAwlmiPTnEATx+vxRF+peq6SIS2PLQdgABvjvk4+yij17w/5do7R6hwayWh6FdIKXMgkkkY+oyR+s1lPiapGkeZZYX6JoUfc/muty96wsAqBgD79pyKTT664t5QykhSpU8g/wAyHaDkQNyx2NCdXq7mlIjhOZmSB2X/AF8UV6h1BtRYFxTDKP5fG4yQCY7g49ok/FYrEqNsNWHOudTU6VkUOJCAEifqPfHpzz7SOJrD6TU6g7RcVm2kMs298mDwI9QMHEdj7YvdK0tx9qZCjnAye7MeSf8AvRfR9buaW8UKoVn0s77ABGLf3yYnFbONx7MzU12pAPqfU0u6fyHALl4UkbdgLTx+ELJEewrb9Gupbs2raAbWX1d1BRBIxhTOc5wfyi1p02uthxsF1hKnBYECCrx+n5CgQ8R+lrd1SCAVMAkHsYipVRRV28lG90/UnWXhpl3LO4ywABaDz+f6RWiveC7rst176BkWIzB7kE5McdpxQPS+JnsiChKsSSVEsM43DlhtgflTrnid2Ho4zG7cp49iM/8A5U1kCprbdwXBp1VrkllEk42wrKzfYiWz6WHcxR9uhLYRnuIr6htqqRHLfULakQAqjDEdjjGcv07UtbNw3i5W4Gk5zv8ArJjjEAewFE/95FUCgsQswWMkDsAee8fajRVqjPda6fOrtLZVVubjCgrsOwBt0hV7T2HH2oe2sC3FuoxkENkznkrntyKk63oLodbryAxMRyBH98/rVPogVrizlFBd/gKCT/atKehxmqbPQOj+Imvwtud3+FRuPvwPzpOt6I6l7Bu2mC27hL7kJHpwUYjA/Or/AIbbS20DCBDP2Xn6DJ57NEECImaIdQ8XqjJaRQbbfUcAAQcQTzMGPaaz609kXaog0Xii1aTZaCSoIAA2pz2jH55oLq/EbXgbV0WroKhdiliQxkloaS0emO/ORMGpY8P29U7uLhUFm8tQC0gRkAGYM5gQOaJ9D6EVYEyPgyP2ORVxUm6JclFFPW+FtloEfUBP/ahNvQ3LjonCAq3cQVkfY4JEfNervYBWPihVvpIDyBXRycVtUc8ORoJaTSL5aiOAKF9e6bKenkVoLOAKbfSa3rFGdnm+h6OVhQDAwBnA9q3nR7GxYrk0gnir1pYrKHH1dlSlaJwaWaYKWasmx011JXUhlqkpYrorMBhFN21JFIRTTEREVGbdWCtNK1SYivctSKq/wajtRAimstUmBjev9ED9ueaE9F8PbHHMD7+9b+7Zmo7WnA7VD4ouXYtTdUVrGgVeBWf8RdK3GQPvWwZKp6izIrSUVKNEp07PPLVp1MKSPkY/1+daDR9DDqCwM955NJ1O/wCQywoLMRluFE+pvkgcD3jtNXv+Kgu2ApUH1Z9Xxt7fqRXJShKmdCTkitq/DqnIxFJpfDyg+rNXup+I7e0bNu4mMkBvnbg7j/y4+9Ez7n862hGE3dETuPkBdT6MrLAHFU+neHhukj2/OKLL1i2ScyF5j7AgSe8EH4pi9UsFiLLAspBYF9xAPwT6e9TNwcrKjCVVZW8RdFW7b2xxxWd6Z4aFpHCj65mc89vtWx6Pr/PDA5KGJMSRJGYxMg/tVttLWvVTakjJ3H6nk1/olxTCuyiZgE/50l7plwrBZiO8kmf1r0zUdMBPFVdR0z0kRWXwZH8roEeEeteUnludxj0tJlQSQFI7fSOO0Vo+k6oXLlyMwEP67wf/AK1hSBYuFSMsfbmMD+1bjwrY2oSRljJ/tUcKanRc5JxDcUmypQtLtrrswGKKWKftroosCPbTgKfFJSsDopaaXHuP1pPNX/EP1FAD66o/PT/Ev6iuoHYK0bXE3jzGLKU5csQGYRMnEjdTzrbon1nCsZxGEun291B/Krtu0ksTywA4P4Zjj2mnNZQ4gREY3TEMOZ9m/c1y8/HOU7jo34eSEY1IF/x97zLYFxtpaDO2CDcA9WJBg4jvFVF6xfCKWumTB4XM2rbbeOJY/PGaOjS25BhZHBh4nBGJg+oT+lNudPsxAVY9vV7Ae/EBQB2is/inRnNpttMEf7y1EN/MbDwMJMTqOPTEfy05zg1bv6i6WSHILIpIDDkqTMduG/SrzaG2Zwuf+sZG49m93uf+6Ka+iTzC64JCjnHpDAY7YY1twwcZfYzbxsG77wGbjD0kyWGIjP70/R6lnwLpJ2yIcHvmPermv0fmW2SY3CJoX03oJt3FcvO0GBxyI967oxg4u3TIsv3A+fUw4GWjPtSOrwSGaMEert3q1qdPv2yY2sGH3FSIIEYxWQwexcEAsctgbskT7UpsviS2SR9XxI/oauXLUkE8jj9Qf7CpC/2oEY/xF0h76gIx3DdPqnIIET2ORWNfomptkgqYABMFQO/t9q9VsaYIWIM7ixMx+KJ/pTNVaDKQYyI/70pcSlsuM2tHn3S+j32YELt2kEGe+DPP2rZ3iyrlyBJAl+QMe9XtHZW2oAjEfsAP7VD1PRC6VIbaVkcSCD+dacUIxwTKTZ5pqbdxd6mYMjBGO2DzxH6VDo2ZYS2oEz6VI/PivRrGgRAcgkmZI9hAHPxSWtFbDboE57e8f5VjP+PHtg0XNKij4a0T20JclS4kwxXM8nPOe9HBaZp2uxiOLjfM9/ipRtKlTwafp9qTDEkmSTE8/Fa9aVIycrdla5YIJliM97jcAAmM55pE0ZbIJgsfxtxP3zV28Q3J9+PkEf3NdZKooUcAQKMiMvqeiqzKxY8mRvMzs3bfuBmKMabpzIAPb2Y8nj8qtXbSMdx5yZz3Xaf2qfzh7n9KdDsDm8kx5nAiZeJmOak1NnZ9TQIGSTE5J/YE009HtSTLwSTE4zyOJoheCsIYSParko/1En7B66bfJU4wASW9gZ/eql+yBIJM4AEMYmY/WDmjVhUQQsx8knPuScmuYITMZxmPaY/+zfrUpDsGP07EjvEc8T/kaqWbdu421TkheVIgFdw5+35TR8OB71Glu2DuCwfeBNOgBWq0CrM8HaogTG5oj9xmm6DSpdUsuBwJAkRE/vNGnYHtTLZVRCrA+MUUAC1thLZAaQY7LIiSB/Suo27g8rS1S6+gCNKldXVkA6kNdXVIjhS11dTGNNNrq6gBaaaWupgOimsK6uoQEZFNIpK6qQCCuNdXVQmRNSCurqEAp5p611dQIjDGT/6f71ITXV1ACE1GDSV1MCQHFNY11dSAaTTCaWupsaEJpwNdXUhnUgrq6gDlpa6uoA//2Q=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614" name="Picture 62" descr="https://encrypted-tbn2.gstatic.com/images?q=tbn:ANd9GcSTZnotf-S-yfTIIxJvb3lILcj6Ez7aLdB1cLDvzeVDN3o4IP7wU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4725144"/>
            <a:ext cx="3563888" cy="2132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616" name="AutoShape 64" descr="data:image/jpeg;base64,/9j/4AAQSkZJRgABAQAAAQABAAD/2wCEAAkGBhQSEBUUExQVFRUWGBcYGBgYFxgcHBccHBwXGBgYFxgYHCYeGBojGRQXHy8gIycpLCwsFR4xNTAqNSYrLCkBCQoKDgwOGg8PGi8kHyQsKSwsLCksLCwsLCwsLSwsLCwsLCwpLCwsLC8sLCwsLCwsLCwsLCwsLCwsLCwsLCwpLP/AABEIAMABBwMBIgACEQEDEQH/xAAcAAACAwEBAQEAAAAAAAAAAAAFBgMEBwIBAAj/xAA9EAABAgQEBAMGBQMDBAMAAAABAhEAAwQhBRIxQQZRYXETIoEHMpGhsdFCUmLB8CNy4RQVM4KSovEWY9L/xAAaAQADAQEBAQAAAAAAAAAAAAACAwQFAQAG/8QALhEAAgIBBAEDAgUFAQEAAAAAAQIAAxEEEiExQRMiUYGRMmFxwfBCobHR4RQj/9oADAMBAAIRAxEAPwDMMNrcqwdQQQocwdfv6Q48D42qTOVJBAfzSydHF0+nPoTGezUFBtBLCqokuD5keYdgfMP3hFtYIzJL6+Nwjh7W8cVOqpQuMspKiNLr1B7ZWhKl1ih17w/cTYQmsoxWIczJaBmA3SD5j3GbN1dXKM+AjlWCmIVbB1zLKcVXsE/A/eJ04zMPL0H+YohMW6OnciCZVA6nHCgZIhennk2Dk7t84f8AhicZkhdOoBKsrywrnsT1zX9TyhIw2mmZwZaSop1A5Gx9Ge+0HMHr1y5wXlSVFQtZxsewZ4gtmaWAbM6XjBSP6hYhwX2O8K1JPTU4h4irols3UwT9sNKqTPTMS/h1AzPtnDZh6ghXqYWOGXCCoDQ3MMrpCoWHmXbNqFpsVDVAtDRRVahLIBYamMtwrFiGeHaTin9Juf8ADGeB6JOYupsTuvCnzc4mCM0opWHBDEHlFqnlZkhSxbYc44qpwEKNe0F8xmPM/OXEFB4NZOlD8KyB21EU1SiNodKjAF1lfPmJ90zCH2t5f2hpwn2VonHKqclFtcpP7iNsalBtUnk4hjUAYUDJmWyJtosyy8T8VcPLo56kFixIcaKGxEDpFSEi8UZDDIjlYOMiW1CKlUuPpla+kV1ubtHQIQHzIwImQgRBLJKgACSbADc7CNS4S9kpUkTa/MhPlIkp98vp4ivwf2jzcymPOwUZM6zYiVgmATapeSRLzN7ytEp6qVt216RqPDvs2k0yklaTNnhrtZKn/AlvmXPaGmVJkU8rLKTLkyg7sPVgdST0c2hbxnjEoGVLoSbWDrX31yJ0sOdyds628v7VkVt3yYaq8VlSVEJAmzR+Ee4g9VDU291PqRGa8VcezVTmSvMUuC48o6ICVMB6fGB3EuPTVMhCVSpXNmJ6ONB9YViYOnTg+5vt/udqTeNzdfAktbXLmKKlqJJ5/QchBvhaWkTASHbbrC4qDuBzX01iq0ezAjrfanE1fBuICFAHynZt4XuN6NImeKkNn1A58/WB9HVKBBO0d8SYtnQkRk11Mlg29HuQMcjEWsTQHCuf7R5QgFQHOK9dOdg+gNuZMEcBwGqnLSaaRnALqUTllpb88w2foL9I08e3EpCllxHvCswRlSwj2AtTxhVy1KllMuWsFiEoIIbqsP8AIa6R7GW2kZjkycMq8d/pEColZhFXDqgypgVyNxzGhHwi+qYIo1CknuI2xyMTSxkYM0/gmeCqZSqUck1JyENooEA36FvWEOpw8y5ipatUKKTbcFtPSL2A4kyUL/HJUPVBNvgbeog/xpShdQKhI8k9CVu34mZfzD+oiQHY2Jmo5qLKf5/P3ioimgzhFAXcB9o9ocNUs2B77Q54VwopSUnMZaR+Ie8rqPvAW244iWte07Vg3hcolz1lZGUJPlLgqIuMpBBFx94tVFAVyysS5mZRMwlncEkNozWB3N4aMPwOVLU6UDN+Y3V8Tp6NDHS4WshwC0Qi1rD7BHrpiy4MRhLRiNBMppyM8yUM8p/eBANn5s4HwjKqJX+nWZb+RRcR+hZtEEqzCyxod+x5hxGK8f4OJdVMCQyFHOnoFXKfQuPhFOnsyfTaOVWQBHOfH+pLQS7vDLTY0EJDjSMvoeIpkk5T5gIJJ4sSrVJ9IK3TMx56nDSyzTUcY5he0AeKOOBLQQgvMUGT0ff0hbp8TXMtKluTpm0+A1gBj2D1NPNCqhJGa4Vqk9AenKBTTIXAc/TM8i7mwT9I7cM42EygNPvDfh+MBWhYiMyw9AVLBSYJSqxUvUmF3adXJ+YlhtY4hP2nBKpKVficjvGZ0VGqYoAAknlvBvibHFTmSqD/AAHKRL8xAzHQ8u0VV501HPMpVjVWSeyZZwD2YKWAZqggctT8IP1XsrpxLKvFUGH5X+AFzDLhKFzifDZhqSWAgrKnoCMqT4iySbjy/Aai28RpddYdzHAix7hkk/c/tFbhHgelpCJzibN1zkOZfLIk+VJ/UXVyaCuK4slBv5lHRLmz7qP4QbdTyaBfEfESZAIBGYe8bajZA0Kr66DbmM6xviZUxwh0gguXuoneG4suODB3s/tH3jJjXFBm2Sp1CyWACUg/lHLrc2vBnhXhETCF1BJGuV+fOEXhzKJic2gjSaPExZjE+pJqwF+sWFXd7uY61WAU3gZBLllJDEEAg9xH559oPCP+hqHQD4ExzLOuU7yyemo5jsY2iRiqucAuPKVM+gnhTOlBmJ6KR5gR6Aj1gK9cFtXAwDgEfvLwy9iYSpUSYbMmeI0pKln8qQST6CLnD2CGqniW+VIus8h06nSNswPDJNOgIkoCBu2p6qOpPeNLWa1dOMYyYT2Ae2ZqmdUS0ZplNPSG1MtTfS0VcIpJ+ITxKppZUdSo2Skc1K0Ty9Y/QlBQpSjNMISD+YtFddeiUkpp0JQkkqKm1O5y6AvufhCaLSV32Lj6/tE+kiHJiVw97IpcgJm1axMmWUUN5E6eX/7L7szAaaw5KqAhLAhk2T5QAlhohIsm29zFFWKE3JKjuSdR+w1ikioeYUqYZQ/flbe0ea4uRicNgPUROKfPVzFauR9AI+jyZNCpqiXNyw3/AI0fR4uR3IwJnc+fyitliREtjeLQlCNXqa+cSTAKkCclCiwW6D/1WB9FZfhGm4GnxaMoVddOrv5TYjsGB+MZN4ICr25GNL4OxcePLUT5Z6Chf9wdJPrr6xJqFzM7WJ7g3g8H+fzqGJRSMuawcCGQYklQGWETilZlTTKD+RtdTb6XitRY8UEBTiMx6GK8GKoyAR5mnYdUpzeaHKXiMvIDmDNGR0WNJUNYM0+InYvA03tpxtIlKXbeDGWsqQokiET2k4Z4lOJoF5Zv/abH0BYwwprrR6JqJn9Jd0rdKuoIII7s8AtoNgadZgwn5zVT55hbQWhv4b4HVNZSvKn+aRQkYOaeomyl3VKmKSerGx9Qx9YcsG4gYhJEauptcLiuBqLWztHUbKDhilkS0qS5Xu/7HaC+JYDS1VOJSgVJWGIOqTzSeYMLv+6Bo9psbSkuVAAX1jJFrk5K/XzBRkToRJ4q9nBoalKKeoK0Lbys60nkQNRESfZ3WzfMqahHIF39WsIdcKqfEeatsxdraJew79YLSqgA3hluttBwoGfvOrYWbOZiGOcD1dM6lozp/Og5h67j4RoHAHBalSBOqXQB7sq+ZfIra6U3FrE9Ie6g50pzeVBvoXVv39LDnFSsr0pRkJaW721J0yoG3VXzio6l9uLAMw7LMjDSWmqwJapaGRLF1rs2/lSw1L9YW+I+K/CRlleVJ02VM2/6Rz3+kQ1uOFZCUS8+UhpQcBtzmYurqfpCRi3ieMozUlCiScpzeUEkgDNfKNrwupCx9xkoffwDIq+vVOU626AaCKM+JlKipMmRoouOpXUsI4ZMfuIYKKvUjWEhFUUKcf8AuD1JxBLKWU6T1H2hdtR+Im+pwcqMx1pOIBvHPEOJrm0c5ElJWooOZmZCfxKUeWUGEkVKpswSqZKpsxWiUA/E8gNzoIeuHvZyZSSquneJmYmnlrIl20E1Y/5P7UsOpiU6VFIc+J6ut/xNwIt+znAp9Qoqp0eV/NMV5UBrXU1+wc9I1imTKp2ynxpje8QyAf0iK68UaWEBKZaEgMhKWSBsyWbbSKtRVgygpI0JsPqejQNliO24Dn84RZclhLdVULmedRKz8h6aARR/3EBKibgbbF9Aej/SB4xMsu9iHP1Hzb5wJqcW8uUblzfkLfWFAljmLLZ5ELzKpKZeckeU6c3Frdx8oX8Q4gJWpSdSCB0tc/D6xVqKlSgzDVyTqGBDas1zAGp4glAlCVAnde3ZPSKK6+OBOKGb8IhrAaIzVEqUUoGpBuTyB2HOPYX1cT5ENKc9WMfR1tPa5yDiM9J/EC1cpj8o9lGLGOIyqUORinKm2jSU5AMuQ7lBntWlxBbhzEGRl0KCJifQ+b9jAadOEe4ZOaYnqW+Nv3jzruXEC6vfWRNQ4ylZpVNWAOnyomEfBKjfsCf1DnF3EsLkVVKhTCVPEsEMGTMYaEAWUdlDVr8xJwPVy5tGuTPTnQHQsH8hIB3sQ4UDt4e0e+0fEZFFJRIl+aYm0tzcJdypRH4XLNuexjPYHgL3Iqw3a/X+feINPPXLNnaGCixxYhPGNrJcgP0t8o6TiMxWhYdIa9G78QjHRiOY+DiJXKIziczMlR/CoKA2tC/hMpRWNX1MMqKcd4katKzwJm2MehB/tUp/CqJVZLuiegBf9yAA/coKf+0wr0/EUu12MP8AxNSePg04FiqQQtIGw3Fv0qV/2wmcLcBGaypnlT137RStlfpbn8TQ3VugZu/ynauLEAe+T0AML9bxIuaoJDpSSH5nvGx4TwlSy2HhpPMqDx3xvwBTTUoQkJE5wQZafMlPNTWY7PCKdTWWO1Tj5/5DqVVG4j+8WuFp65qxLDDmpRZKRzJ9NIc59KZJBcEahVvNu45jtz3itQUEuQAlKcxG2oKuZ3PrEeJYuJRfO691EumX0TspXyETMwYnaOZPwoJk2J4hkTmW+ZrJu4GmZX5R01PSF5K11EzKli4ZStgLhg2hBBDN1gPjHEKVTB4ClZrlS3N3s10gk6+bd2azk1w1VoRLAGpg3Qom7zBYEn3TROFsDp5CX1Xuo3MUONuHpdXKKbBQvLX+VX/5OhHrqBFGnxE7GLQrSdTEbapgmNuCPMvRq9u0DiYRiElUpakLBSpJKSDsRYxf4Z4VmVqnfJKSWUtnJP5UDc9dB8odPaLhUudKKkhpqFSypQSLpW8sZlC9igWNuV4IcLywmShCBZIHp1J77xpvq2NAZByYs2bfb5k2G8A0UtLeAmYd1TPOT8bD0AjjGfZhRLT5EmQvnLNhzzJUcvwYwwSZrA8+e33MQKmBzmcqsegHaIaFuB9R3P3hG3A4nuBYNIpZXhUqBLBbMs3mTD+tW/bTkBEtfJypI1L7ntvEE6sZwNWsB6XftAqpxJT3Vl10+Q67fGLGcN3zFM+e5PiVWnR3YMe/J4D1dayGe6iLcgNz3Jt2imuqYZjflffV/R/WBVXWsCSf8wAXccxXLGW51XYhx9XP2ijWYxLkh1lzsBqo/aF7EOImJCWf6feIcDwiZVzmdzuTsIrFIA3PwI9aMDLdQgqfOqkKShCiVBgkaN3g5wX7P0oBXVyvO/lSrQDmwsY0XgfhyXLT4bpKju0Ha3AstmiSy6x6z6I9vz5hIrFcjgGL0mglABIQkDkAPpH0RYsoyT+kx9GaK7DJ2sRTgjmZHx9g0yRUMoWWSUq25kdw49CDAKXSWje+IsPl1lGUKAWlgpCx7ybFlp7GxHcGMdm4auUtSFhlJLdDyI6GPoqbhjb5EsrtAG2BVUzREtUEZ2sUKiKhzKAczRfZ3W/1hmFpyL9fwq+Wb4wH4+kzP9wnGY9ynK/5cqcoH81eOeFa3LKlL3lTSn0LK/cwx+0+medJmC4XKbQfhJfqfeERg7X+4majbHYfBiClEXaKWXtvHUqng/gGFhRzKHlTdm947Jbcc+jwdlgA5g33jG0Ro4JwuWmQudNllahma7Fmu3pcGIzqVB0psw1sfrBFNPOTSjw7qKj5QQ6UuxBHJwflHlLRFMmYZspWcixIsH5EE730jNscEyZlyAMeM5x+8I4ZQJVIAJS05Kwobm5SNeSVfOAOHYiAMpsU2I5EWP0grQSPDEtRWVMpLhOic4u6u8DhgaVVs5WsvOSGZnIBIc2sp/h8F4DAgwyDtXHcLU58QHKsJs7sSfTb/wBR3JV4YUhF1KupZJAtq762NyYmqa1EqUpKWDOVrOgHf02jPsW4ve0p8t3eznYnn227x5KvCfUxrHGB5jHimPIkJICtrndXb8qeu8IeMYuucsoBOTN5Uga8tLmI5UuZUzgNVq+Q69BGncN8OyaVPlGaYdVkX9PyjtDHavSLkjJnUTLTLlYTUIHiGROyjU+Gtm+EEqOqBQFIPpG7YXRpWOsJXtC4KlrSudTAJnoBWQnScBqlQH4mBZWrsC+zEuZlDWAAHrmUW6YsMg8xOpuISmxghK4rA1P87QoYLTzay6EEJ0MxVkg8hupX6R8tYecD4cRIPlcrOq1C/p+UdviY5clanBHMjKlDg9y8aYrS6vEliagJmh7qS+ZKEINkEHVanLuAN4LSlplICUIShHUOonqoufUmK1PNCScxFh3PYQPq6ttFEhyR/PWFbiF4jM4hedUoPvFizjTl9oHTHUpwPK9uXNoFT667vp/BERxEpSS5HIXbkX2jv4uxOZ3QiKjOoDS4JV2/CIB4nX55qiC97dtoim4souEmzNa2up+cLldjIT5UXV8h67mKErzwIxUJ4l7EcUCBcj/PSFPEMSXMOpCeW57x1MdZdRcxwqVF1dQSV11hO+5Sly7wz8J4v4K20CoX0JZUWEBi8HYoddpjXG4Ym2YPihdKgWIjQP8AeUTZX6uUYXw3jjgAm8PFDiNrG0YmW0zEeDIUc1EqeoS4jlJXLY8x9QY+gJi2LhKbmPoUosbJWR3lXfJEG8MYuH8JZYKPkL2So6g8gq1+eupIn4z4b8SnK0AiYlvTUKQre7Ag83EI+HVukaVw3jiZ8soXdaUsp9Vyw3m/uTZ+jHnFroUbcIxRtO37TGV0pAuYG1OsPftJ4d/0szxEuZazysHDg+t7c4RpdOVl9o0qn3LumnU2RkwzwuXTOR+kLHdJb6K+UaHiNOKrDpCvxSlFL/3BiP8AwT8YzPBqsSagE+77qv7VBj8LH0jTOEk55U6VuAVDum4HqzesS6jKnImdqQVu48j+f4g/BOD1TV3Nhy+pO0PFNgUqUAwcjnt2G0VeHq9CZZIN1X+339Yu/wCqBLxl33EjkztVagBj3DeH4Xn0EW6mhMvVu8d4LiiEoY2hY4o4iVUTPCQ4lJPmLsV73/Knpvvyig11JTuzzLWdUXMH1pQqaTIIAcZyPdKncFI9LnTTvHiGQk38o3PW7Abm/wAdY4WtKU8kjQDc8g/1gOKlc+eEnypF+w2Cepa5iUDd+gmcTg8eZfm4YuteWmyHY69HL/iO3xEc4l7HWlPLmkL2Ch5T0dnT3vDPhFWmU1mA0gvU8QZwzR2vUKqE7sHwJXVQmMtyZiPD8tcietK0lK0kpUDqltR/NYeqXE0neBPtClCXMRUiwW0qZ3AJlq+AKfRMDMKo5qzmLpR11PYbDqYc4XUILDJbN1bn4j9TYkoaH+ftH3+7A6Fz8h94EIlWZ20tz7kxI2UeUjML68n/AGaI1q8xgtcjiWBhwQkEZQlIskBgPhYX+sV/9xYDp/PjFKZiB5uYpTKi76xT2crxAJ+JPVVB10zOW7f5+kUZ9S4Dafx/pHCpli/L4RTm1GwhirPBfJkk+awgZXYhlS6iyQP4PjA3FuIAjyoZS9+Se/MwsVlYqYXWX5ch2G0W1acnkyuuon9IUn4yqa4S4T3ue/2jiXRuAw/nKBKCQXEEJGLsAFaDSLCu0e2VbdvUtpw5XKPZtKEgkmJqVS1ha0JWpKA6mBUE9S2ggbKUqfNTLl3UosOXqeUANxPMHkmVqlUe01W1lRxW0xRNXLJBKCQSC4tyO8cAND42MFBPQ7hTHvDFQYqsnKgv6iESSgGHXgXDv6mZoh1KKqljJbgAIP45XPl5ErslYd31baPoP+1qUBTyTZ8x+kfQzRtvqBxC04GzqJMieUmGHBsXVLWlaSxSXH2PMEWbrCuDF2jrAn+bbwdiZEXdVuE2hWSspWyhSVj3TfKdFIPQOG6EGMcxWiVSz1SztdJ5pOh+o7gw28JcUJE3w1KZKykA6AKGhPLl2PSCXtBwQ1MkzEgeLJBJsHI/Gm2umYdQecQVt6Vm1ujFVthsNMpxFd8w1jU+AVZpqlOwOT/yBJH/AI/OMinz30jWOBJRl0aFqHvKk99SPgyvnFWq4QRmpUYVvjMG1GJKlTpqQCAlaw3JlEQXwziMKYEvBqbSpk1qlLkpmSZ0ta1nK5DBIWxaygwPZcCU4DTyalcyWrOg+4HIKXY3bUsWf13iJ1Qj3CTnaAYaQtcwEZskse8rn0H0YaxCJgQHZk7decQ1GIApzLITLQLDZhsOm5MJc6vqMTnGVIGWWPeUXACf1dOSRrE6U7vyA7JgKpfr7yTEuLznLFJY2tYAGzDfq/WJMCriguNDeGHD/Y7IKWXMnLWdSkpSPQMfmYjxP2cz6JBVKUZ0sXKFAeIBvlay+zA94et9Djan3wcfeOs05VcrzCVJjAMEpVY+8JuG4UtTLU6Em7fiPpsO8M8iUkFKdBud4jtoTOBJ0dp3iE1MwBKkpUAQrzAG40IB5czEZSkDXZzr1+J0iWrlZUOkHYv94FTJpGr3jor2e2dYEnLSeZUxAqeAQ/r9v5ziuqfrz2iv4raN3MMCToBM6UskvFepqmJbSK9RVPpaAuIYwEEpT5lfTvFKVlo1U54hKsrwlBKiwHzMLGI4uqYCEulPe57n9orVtUqYcyy/IbDsIpgkxfVSF5MrSrHJlVmjtIi7LlAbQdwbhSZVOJctSmDnKNBzPKHs4Ucw7LVrHMXkS4LYVwlPqlZZMpS1ch+50HrEyOGpkmqEmYGJYg7EHQ/UekbbwIZdL5WYKFz1iazUqrKAe/MUbcsAp4Mz32bVE7D6lUmzzCQtP4kKTYpWCIeuIOE8Pn3mSECaSCpcvyHt5Gd94SOL8RyY4ubLAGa78mSL94KUuN57kuTEd7OrFkPcV6h5JlyVwBQGyacdyo/eIsc9hktSM8lRQWfmPhBCmrOUMFFxUpKcpuGiWi9gx9Rj+U4linvgzDMT4Jn0h87LS+o/cQf4exiXKTsIccfrEz1MzRkvEtD/AKavygnJ5VpHe7fEGLFb/wBHsc/9gI5tYpnrox8xfhc4iUqmzDLlpHlSkXL7l7DtHkd4JxAFoDmPYiL6iv2qcAQVtKDEy5Qj54+VHBVH0M0pIiaQXBjXeDOIU1NOM11ywETBzBshf7HsOcY68HeCsXMisRrlmHIsDcHpu2sTamvemR2Ii6vI3fEuYjwERiakZSJCmmp6pUT5R6g+gh8xtAk0qEp91U2WkE7MFKtsNNIjzrnKMxRJASJaQdSNWDbX+sDeKcSSES5KXcKKySQwsEDTUgPfrEZYvgGTO+/g/EZpPFChKmSpaklarA/Vjva3pCtMqUpBUXKQ7ndXQQMk1JSxB90ghukVOKK9QmFrC4HRw7/OBWslsRTKz4Eo49j6p7IRZJYM3Ww7RonCUiXIkJQhn1Ud1HcmMe8RiDyMP/DlRMlozLsD7oOp7jYQzWU5rCjqOtApUY6mpYfi6ZPmWQ2sCsa4wXUHLLGVI33PV9oXhPVMYqNusSCaAIzkDImzMU172DA4H95clycqMyi5JDX9f2+UQLqR32/zFabV8/8A3tFRc28HtyYIHgS4cQUmzuOX87RTXUlSgVGK0ybaKq5z6Q0A4jgvzJZtVFKqqwkFSzlEUK7GUyywGZXyHcwCqapUwusvyGw7CLK6CeTGhCf0nWK8QrPlljKnn+I/b0vA2TUxJVI07xHNp2vFyqqjAlaKFHElm1IIjmQLRVIi5SpdMF1CMKYLhZnLA2GpjZuE54pUsgBiGPXrGVYLiglJZu8NWF8QA6mMnV+oxyvGJn2lw+6EuMZYMyRN0IKk+hY/URYocQDCFriPGhOISguEb8zAqVjJSkjeJloZqwD3PBC3ulfi/Es1ZnG1v2MVZeIqlqBd0xSxOaNXcxQosRIsq6fpGslQ2CUrWNuJomGY2FAXgjNxe1oQqNQ1QodngrLUrrET0LmTNpxniNOEzsynMIHFNaKjEVlN0pZAPPLr83g1j1ZMpaZx5VzPKnm25btCHTTihWYg9YfpaeTZ9BO6arBLRhw6uMtXSPIpCpQoO94+h7VAnJjzWD3K6VWjgmOA4tHZiiUTx4a+C8M1nKH6Zdu+Ygdfd+MKlNTKmzEy0+8osPv2AvGp4dJElGjhCU27Hyo9T9DEupfA2jzJNS+BtHmEcVqjLCUJYqJvzuxIHUvCFxViIVPUkADL5SBo426wVx2sKAZiic6j5Bd3P2F4EYbw+VqzTSobtv8A9RhFeB72kqbR7368TrDqlZZKWL2aCHEVKqbJkiXJUpS1zEqXdTql5QEgjypAvr3doYP9jpkyfFlqVLUk73zbWHMXPLTnAwKUEGXKdEslze6zzUf2Fo96g3bhOq4zkQPh2CokqdWWZNHqhHZ/fV10G3OGSnp7OSCTcuR/N4CFGUxOio3gHJadNZc5aGDVNZ4imT4oy5tnMfGbCdsP0vmWlz3iKZOgdU4klIcqAHUwEreK1FxKTb8yv2H3+ENSlm6EMITwoh3EcRRJS8xTcgLqPYQvr4jWt2ASPifjAKoK1HMskk7mPpE1tYuroVRzzHrSByeYQYmJpdOdTpEMutSOUV6zESuw0hpBPUIgmeTpuZVtBEiwTEFLF4S471DPEoTJUWMKIc5iw5xNMlWilTy3JjvYxPZyIamYqgWSnN10EM6OG5k7D1zpQyqGvNt2POFPDKErmpSOcbVg80S6cSQLb9Yy9XYtOMSS0+4AGYHIr5khRSb9DHczFio6Qxe07BkyZ6VIsFh25GFanlOIvqZbUFgHcorbeu4zmcpStY8kaxaCY9mUzB4bmHmSy6YnSGHApyKc51m40hdl4jlFheKk2pKlBzvCnQvweop0Z+PE2TBRLn/1ZqQpX4XD5R0g0OH5E45VSkF/0iEHhvHwEJSqHGmxdOXNm0vrHz+oqsV8jMk9qnBHEC8c+ymRLSFoPgqUbcjzt2j6A3EfHE2pqUBSyUIzBI2FteptrHkag9VBhScfn3D/APr/AEcCItRqDzjgrtHSlOnqItYHgS6lWuVAN1fYbxoFgoyZazBRkwnwFTn/AFPjZXRLChfQqUkhI6840ZwJRWsBV0m595nv1SG+sS4DwnKRJCEHKkX3KlE6rPM2bkNhHuJoCMqD7lwz37n4+kZNlvqsWHUyrmZmLePEXqiQqon+MoWFpYJcJA372i6lHiDLmADeZTaAczz6R5jFdKkAIUpQJAI8pbnYm2+sL1RjfinKkZZST6qPXmfkI4Az8wBWzctD01aCQnMCE2CXAHr1iCoWoW0hcVPUklkZgYmpa0guHT3H31HSD9LEb6e0ZhFct9Y4yAR5PoVViCulWUTA7yc3lU2plnVJ/SYVFZsxCypwWIUTY7ggwxKt3mUJyIw1GJJTYFz0v9IC1+NLKFEWuBz3HpziamkQLxEgIbms/J/8Q6tFBxGLgnEoqmKWXUST1/blE8lEQy0xZliLJQZ2qW8Up8tjBOSvaKmIJuI4O4pHO4qZUSh4lFLEkmXBGkpcxjzNiFZYEGTBaUlBc6QYoFJILmD1LwNNmpcJYHc2hNxTDZlNPVJU4UPobgwkWJblQeYmu1bhgcS9iVUkC0CqWcyu8E8O4emzjZKlQ+cOexlVQCZhy22jhtrr9uef7whYq+0cn8ouYTVBLKDPDjhXEiSPNaFjifgmfh3m/wCSU7P+XvASTiBykOYlelbhkRRr3ciXvaHiwnz0pTcJEAaZFo4mhy8SyJwi2tBWgUeJQq7FxO5Uu8XJaAtBDNlvEdNPSkwy8LcL+N4qpx8NCBmY7tdj35Qu19o5gOYJwHgWorBmQkJR+ZT37DUwbnexSoZ0zkE8sp+rxoPD2IJCEgMANANoZ6OsQHSS7myuXxjO/wDXY7cHE8lm7nM/P9Vhk+iIRUyykbLF0n1+8eLxTyslRY9Y3riyhkzJKkqyrSUl9D2j8zVksypikjR7RXUfUJVux8dQNgL4PfcuKlh3ePYH+KTH0V7ZTidIpyZiUpDlSgkDmVEAD4kRrNNwyinlIMtmluJiT7yVglKsze8ygbi0ZhOQxcEggggjUEXBHUQ60PtRqJyBKnplKIDBbZCWuygDlcncARNqkZ0yviJur9RZoOFcWokySgyiTc5iQAX577bQjY/iviqKlJNza9j6a/OKM3GwvVv+4feFzGeInVllsSCfNqB/bz7xPVW7ED4kvoWONrRyw3gdNcpKlTEoG4QNDrlBJfndiI4xfghEs/0PESQbhYLN1WRY/eM9k4nOv/VWOyiPo0F6biaqky0ZKicnMpv+RRGl3CiQztFBqsHRjfRYAAGEq6n8EjxFFIUfKopJQeYC0OLfG+kWsPpGuqbLKTYXP7iK1NxpMmoVLqhKXKUUhRyBKi5IzHKySUs7s4uxEVMUwpVEsAkqlq9yYBcfpPUP6woqfwk8/wCZ0L/Se4ZnYVLlzDMlT0JLu2ZvhaIsbp5c9KZqW8YFpjP5g1ld7QOkY2j8TK6j7GJlY9LawgQlgIPM96YBzIyBKQSdhCziS3UlPJLnuq/0AgtPqDNUAbJd2+pPpACpn55ilczbtt8miylSDzGVrgyVCIlaPZBBETiWN4cTHmfSCBFKtmusCJaioA0gjwXw+KueVTf+NGo/Mdkvy5wLMEUu0WcJlzPMFwmZOPkQpQ5gEj4w94BwmZZzTE3Gg+8N+H06UhKUgJSNAAwHYQxSMCKkZgPnGG+qu1BIrXiTFPW5zBFAMyb9oz/izB0LxRKlaCWl+pct8o0aolmU4jIMU4kE6vm5SGDJSeeXX5mO6Xcx/MDmLsDKuF7mh4alCUgIAAhmwrG/DDMIy+gxlSPeg3T8RJIuYQ1Vtb707i6rio5jbj0oVFPNSq+ZJj89LkZXHK0a1iHFQTLKEKuoMOj7xl2JIyKIPONHRFud0qrtDNkSpJpytYSA5JaDv/wYgOpYSeTPFbh1hMzfCGWdVvqXh91rhsLO22MDhYvS+B150kTBkcZix8o3LbtDNxNgczDwhHipmyp10zEnVrsU/vpDJgEuQuWCFFMwJYoIfMfzA7CEX2lYWuUtE1JPhmzOWSroNnhQsLuEs89QFff7X+8IYJjWUsTDXTYqFbxl2AU86qWEyUkke8dh3Mahg/AZSAZk0lXJP3ifU0pnnuJsrcH2znGsVySFMbkMIyPGwCp9427EfZymci0yYG7EfAxmPFXs6qqYlbeLLH4ki4/uT9oboglXB4zDpR1fdZFWVLj6LdLJePo0C4Bl+4Sga07x5ndI7mOp8mIRZPrDROz1SI5CI5zR2DHZ2T5dI9ryWR+m/qb/AGj2QHvEdYq0D5g+ZaKfKTzP7f5h3wZZrcPmSVkGYhLIJ1zSwFSz3KXR1vCnSyHypP8ANrQz8MUZkrc6KUliOdw3dlaRFqSNv5g5EldxuC+YoIpTFuXRHrDVT8LTSW8Mpv8AiDN8bww4fwZLQlU2pWEy5YKlk2AAuf7v3JAGscOozwIC3M5wBMvxJXhyz+ZboT2/GfmE+p5QEVJUA5DCDvEeLitqVTAnw5YZEqWPwSw+VNty5Uf1KMUptP5GcnlFi+0cytfaOYNSptI68RR3jwpu0XaCizKA5wwkAZMMnAk+F4KucpkJfmTYDqSbAQa4TqfBqFS3BDkONCxZxzBaIcXxIIl+BKsn8RH4j15wJoZxRMSrqImINinPR6k7A2KczbqGo0MPeC4onwmUQGjLMGrHSIYJFURvaMSu06awkdSWmwpwYbxeYFEkc4zPFPY+hZVNkzVIUolQBAIDklg1wIejUuIOonS/9KgWzt66mO12MXZ0bHGf1lKncScz8+VsqqpFCXOS42Vsexi1SSlzGYMCWeNWxvDJc+UULAIPy6iM/wANQJYCSbpJHwLRTVqvVXrkSa0og5HMZcJokISPKCdydYJ4jwcirplLUhJSHDiyk9Q0CJdYG1i1J4kMoKCVMFBiNjEoU79xz9IiuwL+KZlU0ppZqpKjdJdKvzA6GPpGIOpo946rAuYlY1Dj0gPS1AcRsopZAx7lta703nzNE4efMCINcXYeJ9FMQWdnB5EbwtYJiiUJcmKeL8b+MTKR7h1I3jNamx7Qy+JPgnO2P3ANDSolS5UpaQWSVZiASTqW3PR94dly/DVlZ7i45czGGYDiSUTQUvtroO0aZh3FPq9iTvHbDtbB+8qVtv4o+Ukx0q8pDaHn1EA6tBJOjcot4VjySllW6x5VrQo5n+EU2bXQcxxIYcGIHFHs/ST40hLK/EkaKfccjH0Oqqtyw0jyErcFGO4vZ8T/2Q=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618" name="AutoShape 66" descr="data:image/jpeg;base64,/9j/4AAQSkZJRgABAQAAAQABAAD/2wCEAAkGBhQSEBUUExQVFRUWGBcYGBgYFxgcHBccHBwXGBgYFxgYHCYeGBojGRQXHy8gIycpLCwsFR4xNTAqNSYrLCkBCQoKDgwOGg8PGi8kHyQsKSwsLCksLCwsLCwsLSwsLCwsLCwpLCwsLC8sLCwsLCwsLCwsLCwsLCwsLCwsLCwpLP/AABEIAMABBwMBIgACEQEDEQH/xAAcAAACAwEBAQEAAAAAAAAAAAAFBgMEBwIBAAj/xAA9EAABAgQEBAMGBQMDBAMAAAABAhEAAwQhBRIxQQZRYXETIoEHMpGhsdFCUmLB8CNy4RQVM4KSovEWY9L/xAAaAQADAQEBAQAAAAAAAAAAAAACAwQFAQAG/8QALhEAAgIBBAEDAgUFAQEAAAAAAQIAAxEEEiExQRMiUYGRMmFxwfBCobHR4RQj/9oADAMBAAIRAxEAPwDMMNrcqwdQQQocwdfv6Q48D42qTOVJBAfzSydHF0+nPoTGezUFBtBLCqokuD5keYdgfMP3hFtYIzJL6+Nwjh7W8cVOqpQuMspKiNLr1B7ZWhKl1ih17w/cTYQmsoxWIczJaBmA3SD5j3GbN1dXKM+AjlWCmIVbB1zLKcVXsE/A/eJ04zMPL0H+YohMW6OnciCZVA6nHCgZIhennk2Dk7t84f8AhicZkhdOoBKsrywrnsT1zX9TyhIw2mmZwZaSop1A5Gx9Ge+0HMHr1y5wXlSVFQtZxsewZ4gtmaWAbM6XjBSP6hYhwX2O8K1JPTU4h4irols3UwT9sNKqTPTMS/h1AzPtnDZh6ghXqYWOGXCCoDQ3MMrpCoWHmXbNqFpsVDVAtDRRVahLIBYamMtwrFiGeHaTin9Juf8ADGeB6JOYupsTuvCnzc4mCM0opWHBDEHlFqnlZkhSxbYc44qpwEKNe0F8xmPM/OXEFB4NZOlD8KyB21EU1SiNodKjAF1lfPmJ90zCH2t5f2hpwn2VonHKqclFtcpP7iNsalBtUnk4hjUAYUDJmWyJtosyy8T8VcPLo56kFixIcaKGxEDpFSEi8UZDDIjlYOMiW1CKlUuPpla+kV1ubtHQIQHzIwImQgRBLJKgACSbADc7CNS4S9kpUkTa/MhPlIkp98vp4ivwf2jzcymPOwUZM6zYiVgmATapeSRLzN7ytEp6qVt216RqPDvs2k0yklaTNnhrtZKn/AlvmXPaGmVJkU8rLKTLkyg7sPVgdST0c2hbxnjEoGVLoSbWDrX31yJ0sOdyds628v7VkVt3yYaq8VlSVEJAmzR+Ee4g9VDU291PqRGa8VcezVTmSvMUuC48o6ICVMB6fGB3EuPTVMhCVSpXNmJ6ONB9YViYOnTg+5vt/udqTeNzdfAktbXLmKKlqJJ5/QchBvhaWkTASHbbrC4qDuBzX01iq0ezAjrfanE1fBuICFAHynZt4XuN6NImeKkNn1A58/WB9HVKBBO0d8SYtnQkRk11Mlg29HuQMcjEWsTQHCuf7R5QgFQHOK9dOdg+gNuZMEcBwGqnLSaaRnALqUTllpb88w2foL9I08e3EpCllxHvCswRlSwj2AtTxhVy1KllMuWsFiEoIIbqsP8AIa6R7GW2kZjkycMq8d/pEColZhFXDqgypgVyNxzGhHwi+qYIo1CknuI2xyMTSxkYM0/gmeCqZSqUck1JyENooEA36FvWEOpw8y5ipatUKKTbcFtPSL2A4kyUL/HJUPVBNvgbeog/xpShdQKhI8k9CVu34mZfzD+oiQHY2Jmo5qLKf5/P3ioimgzhFAXcB9o9ocNUs2B77Q54VwopSUnMZaR+Ie8rqPvAW244iWte07Vg3hcolz1lZGUJPlLgqIuMpBBFx94tVFAVyysS5mZRMwlncEkNozWB3N4aMPwOVLU6UDN+Y3V8Tp6NDHS4WshwC0Qi1rD7BHrpiy4MRhLRiNBMppyM8yUM8p/eBANn5s4HwjKqJX+nWZb+RRcR+hZtEEqzCyxod+x5hxGK8f4OJdVMCQyFHOnoFXKfQuPhFOnsyfTaOVWQBHOfH+pLQS7vDLTY0EJDjSMvoeIpkk5T5gIJJ4sSrVJ9IK3TMx56nDSyzTUcY5he0AeKOOBLQQgvMUGT0ff0hbp8TXMtKluTpm0+A1gBj2D1NPNCqhJGa4Vqk9AenKBTTIXAc/TM8i7mwT9I7cM42EygNPvDfh+MBWhYiMyw9AVLBSYJSqxUvUmF3adXJ+YlhtY4hP2nBKpKVficjvGZ0VGqYoAAknlvBvibHFTmSqD/AAHKRL8xAzHQ8u0VV501HPMpVjVWSeyZZwD2YKWAZqggctT8IP1XsrpxLKvFUGH5X+AFzDLhKFzifDZhqSWAgrKnoCMqT4iySbjy/Aai28RpddYdzHAix7hkk/c/tFbhHgelpCJzibN1zkOZfLIk+VJ/UXVyaCuK4slBv5lHRLmz7qP4QbdTyaBfEfESZAIBGYe8bajZA0Kr66DbmM6xviZUxwh0gguXuoneG4suODB3s/tH3jJjXFBm2Sp1CyWACUg/lHLrc2vBnhXhETCF1BJGuV+fOEXhzKJic2gjSaPExZjE+pJqwF+sWFXd7uY61WAU3gZBLllJDEEAg9xH559oPCP+hqHQD4ExzLOuU7yyemo5jsY2iRiqucAuPKVM+gnhTOlBmJ6KR5gR6Aj1gK9cFtXAwDgEfvLwy9iYSpUSYbMmeI0pKln8qQST6CLnD2CGqniW+VIus8h06nSNswPDJNOgIkoCBu2p6qOpPeNLWa1dOMYyYT2Ae2ZqmdUS0ZplNPSG1MtTfS0VcIpJ+ITxKppZUdSo2Skc1K0Ty9Y/QlBQpSjNMISD+YtFddeiUkpp0JQkkqKm1O5y6AvufhCaLSV32Lj6/tE+kiHJiVw97IpcgJm1axMmWUUN5E6eX/7L7szAaaw5KqAhLAhk2T5QAlhohIsm29zFFWKE3JKjuSdR+w1ikioeYUqYZQ/flbe0ea4uRicNgPUROKfPVzFauR9AI+jyZNCpqiXNyw3/AI0fR4uR3IwJnc+fyitliREtjeLQlCNXqa+cSTAKkCclCiwW6D/1WB9FZfhGm4GnxaMoVddOrv5TYjsGB+MZN4ICr25GNL4OxcePLUT5Z6Chf9wdJPrr6xJqFzM7WJ7g3g8H+fzqGJRSMuawcCGQYklQGWETilZlTTKD+RtdTb6XitRY8UEBTiMx6GK8GKoyAR5mnYdUpzeaHKXiMvIDmDNGR0WNJUNYM0+InYvA03tpxtIlKXbeDGWsqQokiET2k4Z4lOJoF5Zv/abH0BYwwprrR6JqJn9Jd0rdKuoIII7s8AtoNgadZgwn5zVT55hbQWhv4b4HVNZSvKn+aRQkYOaeomyl3VKmKSerGx9Qx9YcsG4gYhJEauptcLiuBqLWztHUbKDhilkS0qS5Xu/7HaC+JYDS1VOJSgVJWGIOqTzSeYMLv+6Bo9psbSkuVAAX1jJFrk5K/XzBRkToRJ4q9nBoalKKeoK0Lbys60nkQNRESfZ3WzfMqahHIF39WsIdcKqfEeatsxdraJew79YLSqgA3hluttBwoGfvOrYWbOZiGOcD1dM6lozp/Og5h67j4RoHAHBalSBOqXQB7sq+ZfIra6U3FrE9Ie6g50pzeVBvoXVv39LDnFSsr0pRkJaW721J0yoG3VXzio6l9uLAMw7LMjDSWmqwJapaGRLF1rs2/lSw1L9YW+I+K/CRlleVJ02VM2/6Rz3+kQ1uOFZCUS8+UhpQcBtzmYurqfpCRi3ieMozUlCiScpzeUEkgDNfKNrwupCx9xkoffwDIq+vVOU626AaCKM+JlKipMmRoouOpXUsI4ZMfuIYKKvUjWEhFUUKcf8AuD1JxBLKWU6T1H2hdtR+Im+pwcqMx1pOIBvHPEOJrm0c5ElJWooOZmZCfxKUeWUGEkVKpswSqZKpsxWiUA/E8gNzoIeuHvZyZSSquneJmYmnlrIl20E1Y/5P7UsOpiU6VFIc+J6ut/xNwIt+znAp9Qoqp0eV/NMV5UBrXU1+wc9I1imTKp2ynxpje8QyAf0iK68UaWEBKZaEgMhKWSBsyWbbSKtRVgygpI0JsPqejQNliO24Dn84RZclhLdVULmedRKz8h6aARR/3EBKibgbbF9Aej/SB4xMsu9iHP1Hzb5wJqcW8uUblzfkLfWFAljmLLZ5ELzKpKZeckeU6c3Frdx8oX8Q4gJWpSdSCB0tc/D6xVqKlSgzDVyTqGBDas1zAGp4glAlCVAnde3ZPSKK6+OBOKGb8IhrAaIzVEqUUoGpBuTyB2HOPYX1cT5ENKc9WMfR1tPa5yDiM9J/EC1cpj8o9lGLGOIyqUORinKm2jSU5AMuQ7lBntWlxBbhzEGRl0KCJifQ+b9jAadOEe4ZOaYnqW+Nv3jzruXEC6vfWRNQ4ylZpVNWAOnyomEfBKjfsCf1DnF3EsLkVVKhTCVPEsEMGTMYaEAWUdlDVr8xJwPVy5tGuTPTnQHQsH8hIB3sQ4UDt4e0e+0fEZFFJRIl+aYm0tzcJdypRH4XLNuexjPYHgL3Iqw3a/X+feINPPXLNnaGCixxYhPGNrJcgP0t8o6TiMxWhYdIa9G78QjHRiOY+DiJXKIziczMlR/CoKA2tC/hMpRWNX1MMqKcd4katKzwJm2MehB/tUp/CqJVZLuiegBf9yAA/coKf+0wr0/EUu12MP8AxNSePg04FiqQQtIGw3Fv0qV/2wmcLcBGaypnlT137RStlfpbn8TQ3VugZu/ynauLEAe+T0AML9bxIuaoJDpSSH5nvGx4TwlSy2HhpPMqDx3xvwBTTUoQkJE5wQZafMlPNTWY7PCKdTWWO1Tj5/5DqVVG4j+8WuFp65qxLDDmpRZKRzJ9NIc59KZJBcEahVvNu45jtz3itQUEuQAlKcxG2oKuZ3PrEeJYuJRfO691EumX0TspXyETMwYnaOZPwoJk2J4hkTmW+ZrJu4GmZX5R01PSF5K11EzKli4ZStgLhg2hBBDN1gPjHEKVTB4ClZrlS3N3s10gk6+bd2azk1w1VoRLAGpg3Qom7zBYEn3TROFsDp5CX1Xuo3MUONuHpdXKKbBQvLX+VX/5OhHrqBFGnxE7GLQrSdTEbapgmNuCPMvRq9u0DiYRiElUpakLBSpJKSDsRYxf4Z4VmVqnfJKSWUtnJP5UDc9dB8odPaLhUudKKkhpqFSypQSLpW8sZlC9igWNuV4IcLywmShCBZIHp1J77xpvq2NAZByYs2bfb5k2G8A0UtLeAmYd1TPOT8bD0AjjGfZhRLT5EmQvnLNhzzJUcvwYwwSZrA8+e33MQKmBzmcqsegHaIaFuB9R3P3hG3A4nuBYNIpZXhUqBLBbMs3mTD+tW/bTkBEtfJypI1L7ntvEE6sZwNWsB6XftAqpxJT3Vl10+Q67fGLGcN3zFM+e5PiVWnR3YMe/J4D1dayGe6iLcgNz3Jt2imuqYZjflffV/R/WBVXWsCSf8wAXccxXLGW51XYhx9XP2ijWYxLkh1lzsBqo/aF7EOImJCWf6feIcDwiZVzmdzuTsIrFIA3PwI9aMDLdQgqfOqkKShCiVBgkaN3g5wX7P0oBXVyvO/lSrQDmwsY0XgfhyXLT4bpKju0Ha3AstmiSy6x6z6I9vz5hIrFcjgGL0mglABIQkDkAPpH0RYsoyT+kx9GaK7DJ2sRTgjmZHx9g0yRUMoWWSUq25kdw49CDAKXSWje+IsPl1lGUKAWlgpCx7ybFlp7GxHcGMdm4auUtSFhlJLdDyI6GPoqbhjb5EsrtAG2BVUzREtUEZ2sUKiKhzKAczRfZ3W/1hmFpyL9fwq+Wb4wH4+kzP9wnGY9ynK/5cqcoH81eOeFa3LKlL3lTSn0LK/cwx+0+medJmC4XKbQfhJfqfeERg7X+4majbHYfBiClEXaKWXtvHUqng/gGFhRzKHlTdm947Jbcc+jwdlgA5g33jG0Ro4JwuWmQudNllahma7Fmu3pcGIzqVB0psw1sfrBFNPOTSjw7qKj5QQ6UuxBHJwflHlLRFMmYZspWcixIsH5EE730jNscEyZlyAMeM5x+8I4ZQJVIAJS05Kwobm5SNeSVfOAOHYiAMpsU2I5EWP0grQSPDEtRWVMpLhOic4u6u8DhgaVVs5WsvOSGZnIBIc2sp/h8F4DAgwyDtXHcLU58QHKsJs7sSfTb/wBR3JV4YUhF1KupZJAtq762NyYmqa1EqUpKWDOVrOgHf02jPsW4ve0p8t3eznYnn227x5KvCfUxrHGB5jHimPIkJICtrndXb8qeu8IeMYuucsoBOTN5Uga8tLmI5UuZUzgNVq+Q69BGncN8OyaVPlGaYdVkX9PyjtDHavSLkjJnUTLTLlYTUIHiGROyjU+Gtm+EEqOqBQFIPpG7YXRpWOsJXtC4KlrSudTAJnoBWQnScBqlQH4mBZWrsC+zEuZlDWAAHrmUW6YsMg8xOpuISmxghK4rA1P87QoYLTzay6EEJ0MxVkg8hupX6R8tYecD4cRIPlcrOq1C/p+UdviY5clanBHMjKlDg9y8aYrS6vEliagJmh7qS+ZKEINkEHVanLuAN4LSlplICUIShHUOonqoufUmK1PNCScxFh3PYQPq6ttFEhyR/PWFbiF4jM4hedUoPvFizjTl9oHTHUpwPK9uXNoFT667vp/BERxEpSS5HIXbkX2jv4uxOZ3QiKjOoDS4JV2/CIB4nX55qiC97dtoim4souEmzNa2up+cLldjIT5UXV8h67mKErzwIxUJ4l7EcUCBcj/PSFPEMSXMOpCeW57x1MdZdRcxwqVF1dQSV11hO+5Sly7wz8J4v4K20CoX0JZUWEBi8HYoddpjXG4Ym2YPihdKgWIjQP8AeUTZX6uUYXw3jjgAm8PFDiNrG0YmW0zEeDIUc1EqeoS4jlJXLY8x9QY+gJi2LhKbmPoUosbJWR3lXfJEG8MYuH8JZYKPkL2So6g8gq1+eupIn4z4b8SnK0AiYlvTUKQre7Ag83EI+HVukaVw3jiZ8soXdaUsp9Vyw3m/uTZ+jHnFroUbcIxRtO37TGV0pAuYG1OsPftJ4d/0szxEuZazysHDg+t7c4RpdOVl9o0qn3LumnU2RkwzwuXTOR+kLHdJb6K+UaHiNOKrDpCvxSlFL/3BiP8AwT8YzPBqsSagE+77qv7VBj8LH0jTOEk55U6VuAVDum4HqzesS6jKnImdqQVu48j+f4g/BOD1TV3Nhy+pO0PFNgUqUAwcjnt2G0VeHq9CZZIN1X+339Yu/wCqBLxl33EjkztVagBj3DeH4Xn0EW6mhMvVu8d4LiiEoY2hY4o4iVUTPCQ4lJPmLsV73/Knpvvyig11JTuzzLWdUXMH1pQqaTIIAcZyPdKncFI9LnTTvHiGQk38o3PW7Abm/wAdY4WtKU8kjQDc8g/1gOKlc+eEnypF+w2Cepa5iUDd+gmcTg8eZfm4YuteWmyHY69HL/iO3xEc4l7HWlPLmkL2Ch5T0dnT3vDPhFWmU1mA0gvU8QZwzR2vUKqE7sHwJXVQmMtyZiPD8tcietK0lK0kpUDqltR/NYeqXE0neBPtClCXMRUiwW0qZ3AJlq+AKfRMDMKo5qzmLpR11PYbDqYc4XUILDJbN1bn4j9TYkoaH+ftH3+7A6Fz8h94EIlWZ20tz7kxI2UeUjML68n/AGaI1q8xgtcjiWBhwQkEZQlIskBgPhYX+sV/9xYDp/PjFKZiB5uYpTKi76xT2crxAJ+JPVVB10zOW7f5+kUZ9S4Dafx/pHCpli/L4RTm1GwhirPBfJkk+awgZXYhlS6iyQP4PjA3FuIAjyoZS9+Se/MwsVlYqYXWX5ch2G0W1acnkyuuon9IUn4yqa4S4T3ue/2jiXRuAw/nKBKCQXEEJGLsAFaDSLCu0e2VbdvUtpw5XKPZtKEgkmJqVS1ha0JWpKA6mBUE9S2ggbKUqfNTLl3UosOXqeUANxPMHkmVqlUe01W1lRxW0xRNXLJBKCQSC4tyO8cAND42MFBPQ7hTHvDFQYqsnKgv6iESSgGHXgXDv6mZoh1KKqljJbgAIP45XPl5ErslYd31baPoP+1qUBTyTZ8x+kfQzRtvqBxC04GzqJMieUmGHBsXVLWlaSxSXH2PMEWbrCuDF2jrAn+bbwdiZEXdVuE2hWSspWyhSVj3TfKdFIPQOG6EGMcxWiVSz1SztdJ5pOh+o7gw28JcUJE3w1KZKykA6AKGhPLl2PSCXtBwQ1MkzEgeLJBJsHI/Gm2umYdQecQVt6Vm1ujFVthsNMpxFd8w1jU+AVZpqlOwOT/yBJH/AI/OMinz30jWOBJRl0aFqHvKk99SPgyvnFWq4QRmpUYVvjMG1GJKlTpqQCAlaw3JlEQXwziMKYEvBqbSpk1qlLkpmSZ0ta1nK5DBIWxaygwPZcCU4DTyalcyWrOg+4HIKXY3bUsWf13iJ1Qj3CTnaAYaQtcwEZskse8rn0H0YaxCJgQHZk7decQ1GIApzLITLQLDZhsOm5MJc6vqMTnGVIGWWPeUXACf1dOSRrE6U7vyA7JgKpfr7yTEuLznLFJY2tYAGzDfq/WJMCriguNDeGHD/Y7IKWXMnLWdSkpSPQMfmYjxP2cz6JBVKUZ0sXKFAeIBvlay+zA94et9Djan3wcfeOs05VcrzCVJjAMEpVY+8JuG4UtTLU6Em7fiPpsO8M8iUkFKdBud4jtoTOBJ0dp3iE1MwBKkpUAQrzAG40IB5czEZSkDXZzr1+J0iWrlZUOkHYv94FTJpGr3jor2e2dYEnLSeZUxAqeAQ/r9v5ziuqfrz2iv4raN3MMCToBM6UskvFepqmJbSK9RVPpaAuIYwEEpT5lfTvFKVlo1U54hKsrwlBKiwHzMLGI4uqYCEulPe57n9orVtUqYcyy/IbDsIpgkxfVSF5MrSrHJlVmjtIi7LlAbQdwbhSZVOJctSmDnKNBzPKHs4Ucw7LVrHMXkS4LYVwlPqlZZMpS1ch+50HrEyOGpkmqEmYGJYg7EHQ/UekbbwIZdL5WYKFz1iazUqrKAe/MUbcsAp4Mz32bVE7D6lUmzzCQtP4kKTYpWCIeuIOE8Pn3mSECaSCpcvyHt5Gd94SOL8RyY4ubLAGa78mSL94KUuN57kuTEd7OrFkPcV6h5JlyVwBQGyacdyo/eIsc9hktSM8lRQWfmPhBCmrOUMFFxUpKcpuGiWi9gx9Rj+U4linvgzDMT4Jn0h87LS+o/cQf4exiXKTsIccfrEz1MzRkvEtD/AKavygnJ5VpHe7fEGLFb/wBHsc/9gI5tYpnrox8xfhc4iUqmzDLlpHlSkXL7l7DtHkd4JxAFoDmPYiL6iv2qcAQVtKDEy5Qj54+VHBVH0M0pIiaQXBjXeDOIU1NOM11ywETBzBshf7HsOcY68HeCsXMisRrlmHIsDcHpu2sTamvemR2Ii6vI3fEuYjwERiakZSJCmmp6pUT5R6g+gh8xtAk0qEp91U2WkE7MFKtsNNIjzrnKMxRJASJaQdSNWDbX+sDeKcSSES5KXcKKySQwsEDTUgPfrEZYvgGTO+/g/EZpPFChKmSpaklarA/Vjva3pCtMqUpBUXKQ7ndXQQMk1JSxB90ghukVOKK9QmFrC4HRw7/OBWslsRTKz4Eo49j6p7IRZJYM3Ww7RonCUiXIkJQhn1Ud1HcmMe8RiDyMP/DlRMlozLsD7oOp7jYQzWU5rCjqOtApUY6mpYfi6ZPmWQ2sCsa4wXUHLLGVI33PV9oXhPVMYqNusSCaAIzkDImzMU172DA4H95clycqMyi5JDX9f2+UQLqR32/zFabV8/8A3tFRc28HtyYIHgS4cQUmzuOX87RTXUlSgVGK0ybaKq5z6Q0A4jgvzJZtVFKqqwkFSzlEUK7GUyywGZXyHcwCqapUwusvyGw7CLK6CeTGhCf0nWK8QrPlljKnn+I/b0vA2TUxJVI07xHNp2vFyqqjAlaKFHElm1IIjmQLRVIi5SpdMF1CMKYLhZnLA2GpjZuE54pUsgBiGPXrGVYLiglJZu8NWF8QA6mMnV+oxyvGJn2lw+6EuMZYMyRN0IKk+hY/URYocQDCFriPGhOISguEb8zAqVjJSkjeJloZqwD3PBC3ulfi/Es1ZnG1v2MVZeIqlqBd0xSxOaNXcxQosRIsq6fpGslQ2CUrWNuJomGY2FAXgjNxe1oQqNQ1QodngrLUrrET0LmTNpxniNOEzsynMIHFNaKjEVlN0pZAPPLr83g1j1ZMpaZx5VzPKnm25btCHTTihWYg9YfpaeTZ9BO6arBLRhw6uMtXSPIpCpQoO94+h7VAnJjzWD3K6VWjgmOA4tHZiiUTx4a+C8M1nKH6Zdu+Ygdfd+MKlNTKmzEy0+8osPv2AvGp4dJElGjhCU27Hyo9T9DEupfA2jzJNS+BtHmEcVqjLCUJYqJvzuxIHUvCFxViIVPUkADL5SBo426wVx2sKAZiic6j5Bd3P2F4EYbw+VqzTSobtv8A9RhFeB72kqbR7368TrDqlZZKWL2aCHEVKqbJkiXJUpS1zEqXdTql5QEgjypAvr3doYP9jpkyfFlqVLUk73zbWHMXPLTnAwKUEGXKdEslze6zzUf2Fo96g3bhOq4zkQPh2CokqdWWZNHqhHZ/fV10G3OGSnp7OSCTcuR/N4CFGUxOio3gHJadNZc5aGDVNZ4imT4oy5tnMfGbCdsP0vmWlz3iKZOgdU4klIcqAHUwEreK1FxKTb8yv2H3+ENSlm6EMITwoh3EcRRJS8xTcgLqPYQvr4jWt2ASPifjAKoK1HMskk7mPpE1tYuroVRzzHrSByeYQYmJpdOdTpEMutSOUV6zESuw0hpBPUIgmeTpuZVtBEiwTEFLF4S471DPEoTJUWMKIc5iw5xNMlWilTy3JjvYxPZyIamYqgWSnN10EM6OG5k7D1zpQyqGvNt2POFPDKErmpSOcbVg80S6cSQLb9Yy9XYtOMSS0+4AGYHIr5khRSb9DHczFio6Qxe07BkyZ6VIsFh25GFanlOIvqZbUFgHcorbeu4zmcpStY8kaxaCY9mUzB4bmHmSy6YnSGHApyKc51m40hdl4jlFheKk2pKlBzvCnQvweop0Z+PE2TBRLn/1ZqQpX4XD5R0g0OH5E45VSkF/0iEHhvHwEJSqHGmxdOXNm0vrHz+oqsV8jMk9qnBHEC8c+ymRLSFoPgqUbcjzt2j6A3EfHE2pqUBSyUIzBI2FteptrHkag9VBhScfn3D/APr/AEcCItRqDzjgrtHSlOnqItYHgS6lWuVAN1fYbxoFgoyZazBRkwnwFTn/AFPjZXRLChfQqUkhI6840ZwJRWsBV0m595nv1SG+sS4DwnKRJCEHKkX3KlE6rPM2bkNhHuJoCMqD7lwz37n4+kZNlvqsWHUyrmZmLePEXqiQqon+MoWFpYJcJA372i6lHiDLmADeZTaAczz6R5jFdKkAIUpQJAI8pbnYm2+sL1RjfinKkZZST6qPXmfkI4Az8wBWzctD01aCQnMCE2CXAHr1iCoWoW0hcVPUklkZgYmpa0guHT3H31HSD9LEb6e0ZhFct9Y4yAR5PoVViCulWUTA7yc3lU2plnVJ/SYVFZsxCypwWIUTY7ggwxKt3mUJyIw1GJJTYFz0v9IC1+NLKFEWuBz3HpziamkQLxEgIbms/J/8Q6tFBxGLgnEoqmKWXUST1/blE8lEQy0xZliLJQZ2qW8Up8tjBOSvaKmIJuI4O4pHO4qZUSh4lFLEkmXBGkpcxjzNiFZYEGTBaUlBc6QYoFJILmD1LwNNmpcJYHc2hNxTDZlNPVJU4UPobgwkWJblQeYmu1bhgcS9iVUkC0CqWcyu8E8O4emzjZKlQ+cOexlVQCZhy22jhtrr9uef7whYq+0cn8ouYTVBLKDPDjhXEiSPNaFjifgmfh3m/wCSU7P+XvASTiBykOYlelbhkRRr3ciXvaHiwnz0pTcJEAaZFo4mhy8SyJwi2tBWgUeJQq7FxO5Uu8XJaAtBDNlvEdNPSkwy8LcL+N4qpx8NCBmY7tdj35Qu19o5gOYJwHgWorBmQkJR+ZT37DUwbnexSoZ0zkE8sp+rxoPD2IJCEgMANANoZ6OsQHSS7myuXxjO/wDXY7cHE8lm7nM/P9Vhk+iIRUyykbLF0n1+8eLxTyslRY9Y3riyhkzJKkqyrSUl9D2j8zVksypikjR7RXUfUJVux8dQNgL4PfcuKlh3ePYH+KTH0V7ZTidIpyZiUpDlSgkDmVEAD4kRrNNwyinlIMtmluJiT7yVglKsze8ygbi0ZhOQxcEggggjUEXBHUQ60PtRqJyBKnplKIDBbZCWuygDlcncARNqkZ0yviJur9RZoOFcWokySgyiTc5iQAX577bQjY/iviqKlJNza9j6a/OKM3GwvVv+4feFzGeInVllsSCfNqB/bz7xPVW7ED4kvoWONrRyw3gdNcpKlTEoG4QNDrlBJfndiI4xfghEs/0PESQbhYLN1WRY/eM9k4nOv/VWOyiPo0F6biaqky0ZKicnMpv+RRGl3CiQztFBqsHRjfRYAAGEq6n8EjxFFIUfKopJQeYC0OLfG+kWsPpGuqbLKTYXP7iK1NxpMmoVLqhKXKUUhRyBKi5IzHKySUs7s4uxEVMUwpVEsAkqlq9yYBcfpPUP6woqfwk8/wCZ0L/Se4ZnYVLlzDMlT0JLu2ZvhaIsbp5c9KZqW8YFpjP5g1ld7QOkY2j8TK6j7GJlY9LawgQlgIPM96YBzIyBKQSdhCziS3UlPJLnuq/0AgtPqDNUAbJd2+pPpACpn55ilczbtt8miylSDzGVrgyVCIlaPZBBETiWN4cTHmfSCBFKtmusCJaioA0gjwXw+KueVTf+NGo/Mdkvy5wLMEUu0WcJlzPMFwmZOPkQpQ5gEj4w94BwmZZzTE3Gg+8N+H06UhKUgJSNAAwHYQxSMCKkZgPnGG+qu1BIrXiTFPW5zBFAMyb9oz/izB0LxRKlaCWl+pct8o0aolmU4jIMU4kE6vm5SGDJSeeXX5mO6Xcx/MDmLsDKuF7mh4alCUgIAAhmwrG/DDMIy+gxlSPeg3T8RJIuYQ1Vtb707i6rio5jbj0oVFPNSq+ZJj89LkZXHK0a1iHFQTLKEKuoMOj7xl2JIyKIPONHRFud0qrtDNkSpJpytYSA5JaDv/wYgOpYSeTPFbh1hMzfCGWdVvqXh91rhsLO22MDhYvS+B150kTBkcZix8o3LbtDNxNgczDwhHipmyp10zEnVrsU/vpDJgEuQuWCFFMwJYoIfMfzA7CEX2lYWuUtE1JPhmzOWSroNnhQsLuEs89QFff7X+8IYJjWUsTDXTYqFbxl2AU86qWEyUkke8dh3Mahg/AZSAZk0lXJP3ifU0pnnuJsrcH2znGsVySFMbkMIyPGwCp9427EfZymci0yYG7EfAxmPFXs6qqYlbeLLH4ki4/uT9oboglXB4zDpR1fdZFWVLj6LdLJePo0C4Bl+4Sga07x5ndI7mOp8mIRZPrDROz1SI5CI5zR2DHZ2T5dI9ryWR+m/qb/AGj2QHvEdYq0D5g+ZaKfKTzP7f5h3wZZrcPmSVkGYhLIJ1zSwFSz3KXR1vCnSyHypP8ANrQz8MUZkrc6KUliOdw3dlaRFqSNv5g5EldxuC+YoIpTFuXRHrDVT8LTSW8Mpv8AiDN8bww4fwZLQlU2pWEy5YKlk2AAuf7v3JAGscOozwIC3M5wBMvxJXhyz+ZboT2/GfmE+p5QEVJUA5DCDvEeLitqVTAnw5YZEqWPwSw+VNty5Uf1KMUptP5GcnlFi+0cytfaOYNSptI68RR3jwpu0XaCizKA5wwkAZMMnAk+F4KucpkJfmTYDqSbAQa4TqfBqFS3BDkONCxZxzBaIcXxIIl+BKsn8RH4j15wJoZxRMSrqImINinPR6k7A2KczbqGo0MPeC4onwmUQGjLMGrHSIYJFURvaMSu06awkdSWmwpwYbxeYFEkc4zPFPY+hZVNkzVIUolQBAIDklg1wIejUuIOonS/9KgWzt66mO12MXZ0bHGf1lKncScz8+VsqqpFCXOS42Vsexi1SSlzGYMCWeNWxvDJc+UULAIPy6iM/wANQJYCSbpJHwLRTVqvVXrkSa0og5HMZcJokISPKCdydYJ4jwcirplLUhJSHDiyk9Q0CJdYG1i1J4kMoKCVMFBiNjEoU79xz9IiuwL+KZlU0ppZqpKjdJdKvzA6GPpGIOpo946rAuYlY1Dj0gPS1AcRsopZAx7lta703nzNE4efMCINcXYeJ9FMQWdnB5EbwtYJiiUJcmKeL8b+MTKR7h1I3jNamx7Qy+JPgnO2P3ANDSolS5UpaQWSVZiASTqW3PR94dly/DVlZ7i45czGGYDiSUTQUvtroO0aZh3FPq9iTvHbDtbB+8qVtv4o+Ukx0q8pDaHn1EA6tBJOjcot4VjySllW6x5VrQo5n+EU2bXQcxxIYcGIHFHs/ST40hLK/EkaKfccjH0Oqqtyw0jyErcFGO4vZ8T/2Q=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620" name="AutoShape 68" descr="data:image/jpeg;base64,/9j/4AAQSkZJRgABAQAAAQABAAD/2wCEAAkGBxQTEhQUEhQUFRUWFBYVGBQXFRcWFxgVFBQXFxQVGBcaHCggGBolHBQWITEhJSkrLi4uFx8zODMsNygtLisBCgoKDg0OGxAQGywkICQsLCwwLywsLCwsLywsLCwsLC0sLywsLDQsLCwsLCwsLCwsLCwsLCwsLCwsLCwsLCwsLP/AABEIALgBEQMBIgACEQEDEQH/xAAcAAEAAgMBAQEAAAAAAAAAAAAABQYBAwQCBwj/xAA8EAABAwIEAwUGBQIGAwEAAAABAAIDBBEFEiExQVFhBiJxgZETMkJSobEjYsHR4TPwB0Nyg5KyFReiFP/EABoBAQADAQEBAAAAAAAAAAAAAAABAgMEBQb/xAArEQACAgEEAQMCBgMAAAAAAAAAAQIDEQQSITFBUWHwIpETMoGx0eEFI6H/2gAMAwEAAhEDEQA/APuKIiAIiIAiIgCIiAIiIAiIgCIiAIiIAiIgCIiAIiIAiIgCIiAIiIAiIgCIiAIiIAiIgARYCygCIiAIuaOuYSQHa3I101BsbFdKhNPoGHOsL7+C1U1U2QXYbj7dCOC3Kq17zDVtyfHY5RxzGzh91lbY4YfghvBalgrKLYkh6kVYuWezP5b2PqQqpU9uJmyezytDgbFrm63G40K+hqm9sezLHyCpabOFg9vB3BpHVc1lcksxb+5WWfBNYJjQmb38rXeOh8L8VL3XzJ1THG8M2dlvl114AqXgrKjQskytt7lgR9VnHV4WGsv2IUvUu6KDw7EZCfxXNt0br566eimYpAdjddUJqSyWTye0RFckIiIAiIgCIiAIiIAiIgCIiAIiIAiIgCIiAwFlYasoAiIgI+qweJ5JsWk8Wkj6bfRRtXTVMHehf7Ro1LSO9bw4qxIspVRfs/YjBTKvtYXMLW9x9r5h8NtSbEWUA7te6R8UzcjyxhaTYgZ3a3t0BU92nwG0jp2juvbkeAbEF92l3/16hUKla+OHuBrhFIWSgN7xDTo5vLReZrZWxfEsf0Ub9WXKm7cykd6Nh6jMP1XdH235xeNif2VKoa9t7gA3NwCB5cFLR44yI95gH+2F59etvzh2P7ZKqfuXXBcf9u5wyZbC41zX18FIV1N7RpHMWHQ81WMJ7Qx2uwNF9y0DhzG6nqfFQeR8Dr6Fe5p71KGJSy/saJplH7Q4a6Oe7wDdoDXflBJ05akrMFYWjVXTFqeOoZluGuGrb6a8vBUTEKd0bix4s4b9eRHMLguqlVJyi8p/MFJI7YsQXbT4g7nYquNkW5k6yjfJeSuS40eOke93h9fVT1NUNeLtP8L5xBUKYw/ES3ULr0+t8SLqfqXVFw0GItk02dy/Zdy9SMlJZRoERFICIiAIiIAiIgCIiAIiIAiIgCIiAw3ZZWAsoAiIgCLhxDFooR33a/KNT6KMb2riJAs4C+pNtB5FZythF4bIyiTxaMPYGE2zuaB5HMfo0qvx9l46aWR8ZJZMRdjjfK/vEkE7g348lZ5IWOLXkAlty0nhmFiR5KLxfEI3Wa1wJDuHpv42WV8Iyi3L9CGl2fNcQZHDVF7djfu8A7ifFecWqWOZdSXbTCXSujlj+NwY/k199HHpYG67qLs/TtYGlvtHcXP116DYBfOWQak8v54MGnlo+YDEyx4yuII2sVcMFx50jQXG5Gh/Qrz2p7HxDVrfZk7Obt5t2Kr+FMdDna+1yRtsbcR6pOScPpypLwZxzFn0Wjxs3yk+GY6eq7JaiGawlbrtcHUeBH21VDbVaC664KpVjrbYLEuTVWFiqezZIvBIHD5XaH/kP1AUBNnidle0tPJ36c/EKUo8RcNf4Kl48QbIA2RrZAeBAuD5/oto20XdPa/nzgtwysxSHdSFLLsu+XAIn3MLy0/K7Vv7j6rgqKaSLR7bX0B3afA8+is6ZQ58FcNEvRVFiCDqOKtWH4iH2B0d9/D9lQoJFJ09RZd2m1Lj2XjLBeUUXh2JtcMrjY8zx/ldhrY/nb6r1YzjJZTNMnQi5f8AyMXztXl2KRD4x9VO6PqMnYi4hi0XzfQrIxOL5voU3x9RlHYi1MqWHZwPmtqtkkIiIAiIgCIiAIiIDAQoEJQFbx/GZ443OZC4W42vbqVRnYpNIcxkffa9z9l9ae8KArezdI8l2QsJ4scWjxsNFzWUzfUiso5Pn9hYkl1+d1tpqhrCC9w5i+yk8S7OyRn8M+1Z1Azj91GRRNvaRvdBBcDyB18FwTrlF8r+DLa0yWrMdfKLe005CwH0XHHUEEG/j4Kzx01FNGMsTANu6MpB8RrdQlf2atrBLcfJJv5OH6hWuovf1Jp/qWcWdsl5YnMabF7btP526j1sqtTY66+XXODly21zXta3O6m8Gc9oLHtc0tN232Op2I639VD9oKUQ1kNWwWjkYcw2tPsSRwJBPmCuHU07lufDS+f9KTz2WGowyWVg9tKGn5QAbeaqmO9m3tF43gkbZhYHpcbeiteHSOms8GzfmPEjgBxXfV07Xtyl19OS5Iwb+tPn35z9yu1M+PNqHNJa8EOG4P8Aeq7oKi+xUv2l7POIuyxc3a+hI4tuqxHMWOLHNcx41LXCxtzHzDqFdJWRylyu0ZtNFppZ9F3QTqsUtaOak6Oa+64baMZLqRYYasg7qbpcSa8ZXgEHQgi48wqi2ZdccttVajV20v1RopE5V4QQM0Oo3yXv/wAT8XgdfFR8cvPnt+i34fijm6Hb6fwpSro45xmHdf8AMN+mYfEOv1XrQlC9bq+/Qs1no4opdl0Sxl4u0jMOuh/lRskTo3ZXix3GuhHMHiFvgmWsLMcNFTwXvF7hw8QV59t1UnDVX0K8zvt7wDh81hbz5Fa4WM5JwcPtVltRyK6Xxxu+EDwJC1GhafdcR0OoU4l4Iwz02Zd1FXPFrE+qjWwPadgRtpqp7BcO1Dn68m/ur0xsb44JSZPU77tBPELYiL1EbBERAEREAREQGGoUaiA8kLU+3JbXLWWFAck9KHfwoJmExPe+wBYwWcebt7X6D7rrxjGWBwhbIGucbOfvlHkoXFMWZl9jB/TF7ni47k+F/Vc1t0Oengq5InYsKYxtmNstM2HOOzrLhrO1TImNDRneGNBN7AHKL9T9FUMX7STSghztPlGg/lUnqqoLH7EOSJ6u9nE7O+qvb4L3B9FsqYRUQyRbiRpIOmjwLgi+xvbVfLq+Ym+pVh7F4wXj2D3d9urTzaNG+Y08rLind+I+EUzngncPxVoja0d3K0NtytoR4rZFjwabWuSbDjcngBzXB2rw9xY6qh94C8zBfUAWzt5aDULn7C1DSx051e5xa0n4WjQ25Em+vILzZ1zi92eDNt5wWOpbPK3WIN8SAfTdQNdQ3BbPHmbuL65TxII1aeoViixEZrFy8YjPE4Hvi6yy2/xYvleuCxQavAsvejJe35Se+3/S7Z3g71WqinINiNB0sR4jdp6FTNdUhgzfDe3QXULV1rHEG3eGzgNfC9tR0Oi6Y4ujko0iXgmBspBsmyqkNTxGhvqP4+H7fZT0NQLDny4hcF+ncGSiXjcu3D67IRcm3PiP3F+Ch2yrexy5a5yqluiaFtzNmZlkAvvYG5F9nsPEdfI8VAVULonZXbH3XcHDmOvMcF6p6ggBpJABu1w3Y7mL7jm3Y+OqlmkTxlkg8xwPBzf28l7dV8dTHjh/O/n8EvkiYZ9VI09R1Vfq2OieWP3Godwc07OHT7ahb6eq+qmNji8MpkmamnuLx78WbX8P2UfHV5TleC13JwsfrussrLbldTnRyjJIMw4cwebTwK6FNS64ZbJhtVZSmHY0Wmx1H1HgqtPgsoN4pWubfRrrtdblvY+Oi90mGVx1EbT/ALjRfyK6K5zi+F9uRln02CdrxdpuFtVFoa6ppzeSCRo42GZp8S24Vuw6vErQ7K5t+BB+h4rurvjJ7emap5OxERbEhERAEREBgLiixJpe5ju6Qba8V2hcddh7Jd9D8w3/AJVJ7u4g5sYx6KBtyczuDR+p4Kr1faqaRlm2ZcH3Rr6k6Lz2h7MzhwfGBI0bgb/8f2VTNQ4HqToBw8lwXXXdYwZTkyV9ryABO5Opv15laXTshaXvNgdBzc7kP70XGyqIDhmMbzbvhjXuHTK/Tz3W7DMAo5y41T5ZZb915keyzbDu5Qco110XJCEpPDeCnngiqjEYybgqOqKxvA/VWHFexNO1zfZPkaHEN7wEga47F1rENOgvrY776Q+I9mHRC5dCRz9pl/7AfdaPSWJ8jbIrtVUAncLmp8QMUjZWOGZpva2h0sQbcCCVtlkYCbj019LbrQZxwY4+VlpCrHgrtZ9gwXEmyMbKzVj295vMHQg8nAgjxCp9ZC6gldF/lkufE697xvcSNuIvYhcvYXGJGS+zkZaJ+xPwvNvo61uht1V5xfCY6qIxvHeAPspNi12hy35G1rFYXUcbX0Xkm0RWC0JqAJJHFkZ2t7zxzF9A3rxVhiwumtYRg9XEuPqVE0tcMoaBlyjLl2y5dLW4WtZYGN5Nl5mYRaXgokkdGLYCwtIALRpt0NxofBfPsbJgfkMb3XF2uaLhw/Q9Fd48ZlmORgLzxDRew5k7DzU1g1I6JznTMu0ttZtiQbgg7gbX48VrprIwuS52PvPhkrDPkDI6p5vHTvHUixUhRSS2yStyPGxNwOgJ5f30H2WL2EhytNnfK4ZSeg4E+BWmuwBrx3mgr3PwKrofQ017GmxYPndBVd27tOXXr4KXpHXWzGeyz2tJiu4D4ONr3JZzP5ePDXeEwqu1yn+/56L53XaGdTZT8r5J/Nqu2gqsp3348v45qNY+5XSvMhZKqSlHsuibxKjFTHYENewktvb3uLHflOmvMA9DSzKWmztCDYg7gjQj1CtFFP3m9BY9W8PMa+R6Lg7XYftO34iGvHW3cf5gWPUDmvclJX1/iR7+fsRJZ5I9lRpouqKp5KBa+3otzJj4+CxjN+TMscVWu6lrXNPdNlWY6g8V2RVdrFdMLWvJKZdaPHSDZ4uOY3U/BO14u0ghfN45SRdddPiL4zdpt9l6dWra/MaKfqfQkVboO1LTpILfmG3opymrY3+49rvA6+i7o2Rl0zRST6OhERXJCIiA820WpzStzdlghAcUmfguMUZBJa1jSdyGgE+JA1UuV5ITAKZ2hwqaXRuW3E2GY+e9lF0HZ3I0+0ZmdfcA3A8QvohjXkxLN1RbyyrifP6ikddoDJHNBB1vuNrcTbfXkF5qOy0cneeHEn5ibjyOyvzolzyQpGtIYPmVT2RY06DReWdn2DgF9DnpgVE1FNZTsRGCuQ4Q0cFKsu23pdbyxAFSypTWAReLYV7UF0ZyzWJ/LIOvJ3C/qvnstW+SVsIuHl+Q3+E3s4nw19F9Sy5dL24tdyPVQGOdm88jaqBoEzLmWID+oC2wewD4hfXmOu/j2UKLeVyYzhnonMLiZBG2OPQDc8XHi5x4kqaopmuHeKoNPjOlivMuMZR7y81WOM+skZSLdjZjtoRdTnZWtM0Jz6uY7LfiW2u0nruPJUDAYXVP4jiWxX0PF5G+XoOforRT9wWjc5g/K4j9dV0aW+VVznjCfaRaEvJbH0wPBU3tb2MD809O38Xd8YsPadW8BJ46O2OuqlaXG3xHLN322NnbOB4XI3H1Uzg2JNqY/aMDm6lpDhYgj6Eaj+Nl7cLqdTHZ59H2jXiR8cwqsyuLXG54b35bcD05qcEl7Kc7b9kM5/8A0QC5bd0kTRq421ey279BdvHhrvTMMrxnLT5a7r5z/IaGVUsmfMXhk80kEEcFKQSCWN8buItfofdd4gj6KHD1vpKnK4E7bHwP85fUrm0FzhZtfTLEDWUzmm0jcp57jyIXP7I2/XmrZimCVTy6SF7Sxxv7NwBsfiF7c78eKrFXTVMR/Fp3W+aO/wDIK9u3SNLKzj588FXE194Le2TXVcjcRj2Lsp5SAsPr7q62WdqLkcxZw9WrkdTRTBI01ZoBy+y2mW4/ZRkbQDuPt910xOtxW0JyXZB0gkI2VwOizHLfRrS48gCfspOhwaaQ+6yJvN5u7yaP1suuDcvypslJvo90eMSsF87ugJJ+it2AYiZ4szmlpDi03Bbe1tbHxXjBsGih1F3v4yO38vlCll301Ti8yf6HRFNLkIiLpLHkFZusBekBghecq9ogPBagavawUBrMa1PjXTZeS1AcMkS4qmnuphzFokiQFXqICFzgKxVFPdRFVRkbKGirRyOAIIK0DM0jXvD3XcxxBHHwWx2i2NDXiziQeB68wue2pTXuR2VTtNgbpnGWnAEu8kN7ZzxkYdr8xxVCoXOnnZESQ0m7+Byj3h0PDpdfWMQjcwgE2NxleNv76KvYhghdMZoS0yuBzxe6XXsS+K+4NtW3v4ryJ5g3FrnwYThzkssEzWsa1tg0AAAbAAWAW+mrGt7ztbKl0+L2u11wWmxB0II4EHYr3JiAte64JScGnFck5LJU4kJZGg6AmysFBXuhZkjY22ZziXE3Jc4nYchYeSoHZOX2tQ+Q+7ELDrI4foP+yu1LO0v1Oi0qlbCWU8Sfb4Ji2TuGdoGSOyPHs3nYE3a7oHWGvQ/VUz/EPsk5pdV0o45pYxzJ7z29DckjnrzUhikDdSLKX7M4uZLwS95wboTrnZsQ7mRca8QfFelVe7f9F/fh+v8AZfO5YZ86oaglozXuBrddYn16bHrfddXbXAjSuMkItESBlGzc1+HAfx0UA2fQXK8W/SypsKN7eGfWOyMhfTNJNyHPaTzLXWv9FLuhB4Kt/wCHct6dw5Sn6taf3VqX1ellmmL9kbR6IuqwSCT34mO8WhQ9R2Bona+xynm1zm/Yq12Sy2cIvtE4RTf/AF9APdknb09oSPquul7INZ8bnD8wafra6s9llVVUE8pEbURcGDMbxPlp9l1xUbRsF0or4LGAFlEUgIiIDy1el5ZsPBekAREQBERAEREBiy8lq9rCA55IlyTQKSIXhzEBW6ugvqFDzwFu4V1kgXFUUQPBQ0RgqRnNi095p0yn9+Ci6to0G4B0vuPMfdWmrwn5fRQtXRkaELmvoVixIq0RmI0EVQ38bR4FhOB+I0cC8A/iNHXZfP8AtBTzUri14JaT3JB/TeOFnDS9tcu4V/ljc3cXH1HgtNUWuaQNQdHRuAc11ubHaFedKuVT+pZRm4ZIDsFiAaxzSRcuJPna32t5K1yScdfLX6fsqlV4HEHZoHugdyIL4j0tfOz1cPBZNRWRC5j9oz54nCQenvD0XLZWpSbjznwVw0W6KYnZyluz1XHHUgyPa27S1tza7jb00G/UL5uzteORzcspBv5rhlrnSvzuuDwsdgprg65KWOueSd2D9D4rRNmhfG4A5mkW8ufp6BfFK6kdBK+J1+4dCeLXatP6eIK7ez3beoprNcTLHtkeToPyngpvtBPBiLBLTnLOwXMTtC4H3mg8Tpcdf9WnVqZw1EMriSJnia47J/8AwwfeGT/UPsf781dF8/8A8K5xaRhOp1AP5SQdOeq+gLv0LzRH2NYflQREXWWCIiAIiIAiIgCIiAw3YLKw3ZZQBERAEREAREQBERAFhZRAeSF5LFsRAc74AVyTUAPBSVksgK1VYCDtooSv7Lk7AfZX/KvJYquCfZGD5FVYFURnugnxF1xPlqWH+mAebS5ptx1svtBhHJa3UjTu0LCWlgyNp8Uk/Fdeena8gWzFvftvbM0tuPJbW4dCf8p7PBwcPqLr7J/46P5G+gXptEwbNb6BYy0MX5I2I+QR9no3cJj4Mv8Aotjex8g70UdSCDoQGj7r7C2IDYL1lRaCsbEUvsR2fcCJ52yMla9+UHK3MHMylzmi9jqdirssALK6qaY1R2xLhERagIiIAiIgCIiAIiIDDNh4LKIgCIiAIiIAiIgCIiAIiIAiIgCIiAIiIDFksiIBZZREAREQBERAEREAREQBERAEREAREQH/2Q=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622" name="AutoShape 70" descr="data:image/jpeg;base64,/9j/4AAQSkZJRgABAQAAAQABAAD/2wCEAAkGBxQTEhQUEhQUFRUWFBYVGBQXFRcWFxgVFBQXFxQVGBcaHCggGBolHBQWITEhJSkrLi4uFx8zODMsNygtLisBCgoKDg0OGxAQGywkICQsLCwwLywsLCwsLywsLCwsLC0sLywsLDQsLCwsLCwsLCwsLCwsLCwsLCwsLCwsLCwsLP/AABEIALgBEQMBIgACEQEDEQH/xAAcAAEAAgMBAQEAAAAAAAAAAAAABQYBAwQCBwj/xAA8EAABAwIEAwUGBQIGAwEAAAABAAIDBBEFEiExQVFhBiJxgZETMkJSobEjYsHR4TPwB0Nyg5KyFReiFP/EABoBAQADAQEBAAAAAAAAAAAAAAABAgMEBQb/xAArEQACAgEEAQMCBgMAAAAAAAAAAQIDEQQSITFBUWHwIpETMoGx0eEFI6H/2gAMAwEAAhEDEQA/APuKIiAIiIAiIgCIiAIiIAiIgCIiAIiIAiIgCIiAIiIAiIgCIiAIiIAiIgCIiAIiIAiIgARYCygCIiAIuaOuYSQHa3I101BsbFdKhNPoGHOsL7+C1U1U2QXYbj7dCOC3Kq17zDVtyfHY5RxzGzh91lbY4YfghvBalgrKLYkh6kVYuWezP5b2PqQqpU9uJmyezytDgbFrm63G40K+hqm9sezLHyCpabOFg9vB3BpHVc1lcksxb+5WWfBNYJjQmb38rXeOh8L8VL3XzJ1THG8M2dlvl114AqXgrKjQskytt7lgR9VnHV4WGsv2IUvUu6KDw7EZCfxXNt0br566eimYpAdjddUJqSyWTye0RFckIiIAiIgCIiAIiIAiIgCIiAIiIAiIgCIiAwFlYasoAiIgI+qweJ5JsWk8Wkj6bfRRtXTVMHehf7Ro1LSO9bw4qxIspVRfs/YjBTKvtYXMLW9x9r5h8NtSbEWUA7te6R8UzcjyxhaTYgZ3a3t0BU92nwG0jp2juvbkeAbEF92l3/16hUKla+OHuBrhFIWSgN7xDTo5vLReZrZWxfEsf0Ub9WXKm7cykd6Nh6jMP1XdH235xeNif2VKoa9t7gA3NwCB5cFLR44yI95gH+2F59etvzh2P7ZKqfuXXBcf9u5wyZbC41zX18FIV1N7RpHMWHQ81WMJ7Qx2uwNF9y0DhzG6nqfFQeR8Dr6Fe5p71KGJSy/saJplH7Q4a6Oe7wDdoDXflBJ05akrMFYWjVXTFqeOoZluGuGrb6a8vBUTEKd0bix4s4b9eRHMLguqlVJyi8p/MFJI7YsQXbT4g7nYquNkW5k6yjfJeSuS40eOke93h9fVT1NUNeLtP8L5xBUKYw/ES3ULr0+t8SLqfqXVFw0GItk02dy/Zdy9SMlJZRoERFICIiAIiIAiIgCIiAIiIAiIgCIiAw3ZZWAsoAiIgCLhxDFooR33a/KNT6KMb2riJAs4C+pNtB5FZythF4bIyiTxaMPYGE2zuaB5HMfo0qvx9l46aWR8ZJZMRdjjfK/vEkE7g348lZ5IWOLXkAlty0nhmFiR5KLxfEI3Wa1wJDuHpv42WV8Iyi3L9CGl2fNcQZHDVF7djfu8A7ifFecWqWOZdSXbTCXSujlj+NwY/k199HHpYG67qLs/TtYGlvtHcXP116DYBfOWQak8v54MGnlo+YDEyx4yuII2sVcMFx50jQXG5Gh/Qrz2p7HxDVrfZk7Obt5t2Kr+FMdDna+1yRtsbcR6pOScPpypLwZxzFn0Wjxs3yk+GY6eq7JaiGawlbrtcHUeBH21VDbVaC664KpVjrbYLEuTVWFiqezZIvBIHD5XaH/kP1AUBNnidle0tPJ36c/EKUo8RcNf4Kl48QbIA2RrZAeBAuD5/oto20XdPa/nzgtwysxSHdSFLLsu+XAIn3MLy0/K7Vv7j6rgqKaSLR7bX0B3afA8+is6ZQ58FcNEvRVFiCDqOKtWH4iH2B0d9/D9lQoJFJ09RZd2m1Lj2XjLBeUUXh2JtcMrjY8zx/ldhrY/nb6r1YzjJZTNMnQi5f8AyMXztXl2KRD4x9VO6PqMnYi4hi0XzfQrIxOL5voU3x9RlHYi1MqWHZwPmtqtkkIiIAiIgCIiAIiIDAQoEJQFbx/GZ443OZC4W42vbqVRnYpNIcxkffa9z9l9ae8KArezdI8l2QsJ4scWjxsNFzWUzfUiso5Pn9hYkl1+d1tpqhrCC9w5i+yk8S7OyRn8M+1Z1Azj91GRRNvaRvdBBcDyB18FwTrlF8r+DLa0yWrMdfKLe005CwH0XHHUEEG/j4Kzx01FNGMsTANu6MpB8RrdQlf2atrBLcfJJv5OH6hWuovf1Jp/qWcWdsl5YnMabF7btP526j1sqtTY66+XXODly21zXta3O6m8Gc9oLHtc0tN232Op2I639VD9oKUQ1kNWwWjkYcw2tPsSRwJBPmCuHU07lufDS+f9KTz2WGowyWVg9tKGn5QAbeaqmO9m3tF43gkbZhYHpcbeiteHSOms8GzfmPEjgBxXfV07Xtyl19OS5Iwb+tPn35z9yu1M+PNqHNJa8EOG4P8Aeq7oKi+xUv2l7POIuyxc3a+hI4tuqxHMWOLHNcx41LXCxtzHzDqFdJWRylyu0ZtNFppZ9F3QTqsUtaOak6Oa+64baMZLqRYYasg7qbpcSa8ZXgEHQgi48wqi2ZdccttVajV20v1RopE5V4QQM0Oo3yXv/wAT8XgdfFR8cvPnt+i34fijm6Hb6fwpSro45xmHdf8AMN+mYfEOv1XrQlC9bq+/Qs1no4opdl0Sxl4u0jMOuh/lRskTo3ZXix3GuhHMHiFvgmWsLMcNFTwXvF7hw8QV59t1UnDVX0K8zvt7wDh81hbz5Fa4WM5JwcPtVltRyK6Xxxu+EDwJC1GhafdcR0OoU4l4Iwz02Zd1FXPFrE+qjWwPadgRtpqp7BcO1Dn68m/ur0xsb44JSZPU77tBPELYiL1EbBERAEREAREQGGoUaiA8kLU+3JbXLWWFAck9KHfwoJmExPe+wBYwWcebt7X6D7rrxjGWBwhbIGucbOfvlHkoXFMWZl9jB/TF7ni47k+F/Vc1t0Oengq5InYsKYxtmNstM2HOOzrLhrO1TImNDRneGNBN7AHKL9T9FUMX7STSghztPlGg/lUnqqoLH7EOSJ6u9nE7O+qvb4L3B9FsqYRUQyRbiRpIOmjwLgi+xvbVfLq+Ym+pVh7F4wXj2D3d9urTzaNG+Y08rLind+I+EUzngncPxVoja0d3K0NtytoR4rZFjwabWuSbDjcngBzXB2rw9xY6qh94C8zBfUAWzt5aDULn7C1DSx051e5xa0n4WjQ25Em+vILzZ1zi92eDNt5wWOpbPK3WIN8SAfTdQNdQ3BbPHmbuL65TxII1aeoViixEZrFy8YjPE4Hvi6yy2/xYvleuCxQavAsvejJe35Se+3/S7Z3g71WqinINiNB0sR4jdp6FTNdUhgzfDe3QXULV1rHEG3eGzgNfC9tR0Oi6Y4ujko0iXgmBspBsmyqkNTxGhvqP4+H7fZT0NQLDny4hcF+ncGSiXjcu3D67IRcm3PiP3F+Ch2yrexy5a5yqluiaFtzNmZlkAvvYG5F9nsPEdfI8VAVULonZXbH3XcHDmOvMcF6p6ggBpJABu1w3Y7mL7jm3Y+OqlmkTxlkg8xwPBzf28l7dV8dTHjh/O/n8EvkiYZ9VI09R1Vfq2OieWP3Godwc07OHT7ahb6eq+qmNji8MpkmamnuLx78WbX8P2UfHV5TleC13JwsfrussrLbldTnRyjJIMw4cwebTwK6FNS64ZbJhtVZSmHY0Wmx1H1HgqtPgsoN4pWubfRrrtdblvY+Oi90mGVx1EbT/ALjRfyK6K5zi+F9uRln02CdrxdpuFtVFoa6ppzeSCRo42GZp8S24Vuw6vErQ7K5t+BB+h4rurvjJ7emap5OxERbEhERAEREBgLiixJpe5ju6Qba8V2hcddh7Jd9D8w3/AJVJ7u4g5sYx6KBtyczuDR+p4Kr1faqaRlm2ZcH3Rr6k6Lz2h7MzhwfGBI0bgb/8f2VTNQ4HqToBw8lwXXXdYwZTkyV9ryABO5Opv15laXTshaXvNgdBzc7kP70XGyqIDhmMbzbvhjXuHTK/Tz3W7DMAo5y41T5ZZb915keyzbDu5Qco110XJCEpPDeCnngiqjEYybgqOqKxvA/VWHFexNO1zfZPkaHEN7wEga47F1rENOgvrY776Q+I9mHRC5dCRz9pl/7AfdaPSWJ8jbIrtVUAncLmp8QMUjZWOGZpva2h0sQbcCCVtlkYCbj019LbrQZxwY4+VlpCrHgrtZ9gwXEmyMbKzVj295vMHQg8nAgjxCp9ZC6gldF/lkufE697xvcSNuIvYhcvYXGJGS+zkZaJ+xPwvNvo61uht1V5xfCY6qIxvHeAPspNi12hy35G1rFYXUcbX0Xkm0RWC0JqAJJHFkZ2t7zxzF9A3rxVhiwumtYRg9XEuPqVE0tcMoaBlyjLl2y5dLW4WtZYGN5Nl5mYRaXgokkdGLYCwtIALRpt0NxofBfPsbJgfkMb3XF2uaLhw/Q9Fd48ZlmORgLzxDRew5k7DzU1g1I6JznTMu0ttZtiQbgg7gbX48VrprIwuS52PvPhkrDPkDI6p5vHTvHUixUhRSS2yStyPGxNwOgJ5f30H2WL2EhytNnfK4ZSeg4E+BWmuwBrx3mgr3PwKrofQ017GmxYPndBVd27tOXXr4KXpHXWzGeyz2tJiu4D4ONr3JZzP5ePDXeEwqu1yn+/56L53XaGdTZT8r5J/Nqu2gqsp3348v45qNY+5XSvMhZKqSlHsuibxKjFTHYENewktvb3uLHflOmvMA9DSzKWmztCDYg7gjQj1CtFFP3m9BY9W8PMa+R6Lg7XYftO34iGvHW3cf5gWPUDmvclJX1/iR7+fsRJZ5I9lRpouqKp5KBa+3otzJj4+CxjN+TMscVWu6lrXNPdNlWY6g8V2RVdrFdMLWvJKZdaPHSDZ4uOY3U/BO14u0ghfN45SRdddPiL4zdpt9l6dWra/MaKfqfQkVboO1LTpILfmG3opymrY3+49rvA6+i7o2Rl0zRST6OhERXJCIiA820WpzStzdlghAcUmfguMUZBJa1jSdyGgE+JA1UuV5ITAKZ2hwqaXRuW3E2GY+e9lF0HZ3I0+0ZmdfcA3A8QvohjXkxLN1RbyyrifP6ikddoDJHNBB1vuNrcTbfXkF5qOy0cneeHEn5ibjyOyvzolzyQpGtIYPmVT2RY06DReWdn2DgF9DnpgVE1FNZTsRGCuQ4Q0cFKsu23pdbyxAFSypTWAReLYV7UF0ZyzWJ/LIOvJ3C/qvnstW+SVsIuHl+Q3+E3s4nw19F9Sy5dL24tdyPVQGOdm88jaqBoEzLmWID+oC2wewD4hfXmOu/j2UKLeVyYzhnonMLiZBG2OPQDc8XHi5x4kqaopmuHeKoNPjOlivMuMZR7y81WOM+skZSLdjZjtoRdTnZWtM0Jz6uY7LfiW2u0nruPJUDAYXVP4jiWxX0PF5G+XoOforRT9wWjc5g/K4j9dV0aW+VVznjCfaRaEvJbH0wPBU3tb2MD809O38Xd8YsPadW8BJ46O2OuqlaXG3xHLN322NnbOB4XI3H1Uzg2JNqY/aMDm6lpDhYgj6Eaj+Nl7cLqdTHZ59H2jXiR8cwqsyuLXG54b35bcD05qcEl7Kc7b9kM5/8A0QC5bd0kTRq421ey279BdvHhrvTMMrxnLT5a7r5z/IaGVUsmfMXhk80kEEcFKQSCWN8buItfofdd4gj6KHD1vpKnK4E7bHwP85fUrm0FzhZtfTLEDWUzmm0jcp57jyIXP7I2/XmrZimCVTy6SF7Sxxv7NwBsfiF7c78eKrFXTVMR/Fp3W+aO/wDIK9u3SNLKzj588FXE194Le2TXVcjcRj2Lsp5SAsPr7q62WdqLkcxZw9WrkdTRTBI01ZoBy+y2mW4/ZRkbQDuPt910xOtxW0JyXZB0gkI2VwOizHLfRrS48gCfspOhwaaQ+6yJvN5u7yaP1suuDcvypslJvo90eMSsF87ugJJ+it2AYiZ4szmlpDi03Bbe1tbHxXjBsGih1F3v4yO38vlCll301Ti8yf6HRFNLkIiLpLHkFZusBekBghecq9ogPBagavawUBrMa1PjXTZeS1AcMkS4qmnuphzFokiQFXqICFzgKxVFPdRFVRkbKGirRyOAIIK0DM0jXvD3XcxxBHHwWx2i2NDXiziQeB68wue2pTXuR2VTtNgbpnGWnAEu8kN7ZzxkYdr8xxVCoXOnnZESQ0m7+Byj3h0PDpdfWMQjcwgE2NxleNv76KvYhghdMZoS0yuBzxe6XXsS+K+4NtW3v4ryJ5g3FrnwYThzkssEzWsa1tg0AAAbAAWAW+mrGt7ztbKl0+L2u11wWmxB0II4EHYr3JiAte64JScGnFck5LJU4kJZGg6AmysFBXuhZkjY22ZziXE3Jc4nYchYeSoHZOX2tQ+Q+7ELDrI4foP+yu1LO0v1Oi0qlbCWU8Sfb4Ji2TuGdoGSOyPHs3nYE3a7oHWGvQ/VUz/EPsk5pdV0o45pYxzJ7z29DckjnrzUhikDdSLKX7M4uZLwS95wboTrnZsQ7mRca8QfFelVe7f9F/fh+v8AZfO5YZ86oaglozXuBrddYn16bHrfddXbXAjSuMkItESBlGzc1+HAfx0UA2fQXK8W/SypsKN7eGfWOyMhfTNJNyHPaTzLXWv9FLuhB4Kt/wCHct6dw5Sn6taf3VqX1ellmmL9kbR6IuqwSCT34mO8WhQ9R2Bona+xynm1zm/Yq12Sy2cIvtE4RTf/AF9APdknb09oSPquul7INZ8bnD8wafra6s9llVVUE8pEbURcGDMbxPlp9l1xUbRsF0or4LGAFlEUgIiIDy1el5ZsPBekAREQBERAEREBiy8lq9rCA55IlyTQKSIXhzEBW6ugvqFDzwFu4V1kgXFUUQPBQ0RgqRnNi095p0yn9+Ci6to0G4B0vuPMfdWmrwn5fRQtXRkaELmvoVixIq0RmI0EVQ38bR4FhOB+I0cC8A/iNHXZfP8AtBTzUri14JaT3JB/TeOFnDS9tcu4V/ljc3cXH1HgtNUWuaQNQdHRuAc11ubHaFedKuVT+pZRm4ZIDsFiAaxzSRcuJPna32t5K1yScdfLX6fsqlV4HEHZoHugdyIL4j0tfOz1cPBZNRWRC5j9oz54nCQenvD0XLZWpSbjznwVw0W6KYnZyluz1XHHUgyPa27S1tza7jb00G/UL5uzteORzcspBv5rhlrnSvzuuDwsdgprg65KWOueSd2D9D4rRNmhfG4A5mkW8ufp6BfFK6kdBK+J1+4dCeLXatP6eIK7ez3beoprNcTLHtkeToPyngpvtBPBiLBLTnLOwXMTtC4H3mg8Tpcdf9WnVqZw1EMriSJnia47J/8AwwfeGT/UPsf781dF8/8A8K5xaRhOp1AP5SQdOeq+gLv0LzRH2NYflQREXWWCIiAIiIAiIgCIiAw3YLKw3ZZQBERAEREAREQBERAFhZRAeSF5LFsRAc74AVyTUAPBSVksgK1VYCDtooSv7Lk7AfZX/KvJYquCfZGD5FVYFURnugnxF1xPlqWH+mAebS5ptx1svtBhHJa3UjTu0LCWlgyNp8Uk/Fdeena8gWzFvftvbM0tuPJbW4dCf8p7PBwcPqLr7J/46P5G+gXptEwbNb6BYy0MX5I2I+QR9no3cJj4Mv8Aotjex8g70UdSCDoQGj7r7C2IDYL1lRaCsbEUvsR2fcCJ52yMla9+UHK3MHMylzmi9jqdirssALK6qaY1R2xLhERagIiIAiIgCIiAIiIDDNh4LKIgCIiAIiIAiIgCIiAIiIAiIgCIiAIiIDFksiIBZZREAREQBERAEREAREQBERAEREAREQH/2Q=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624" name="AutoShape 72" descr="data:image/jpeg;base64,/9j/4AAQSkZJRgABAQAAAQABAAD/2wCEAAkGBhQPDxUUEBQUFRQVFRUUFBUUFBUUFBQUFBYVFBUUFBUXHSYeFxkjGRQUHy8gIycpLCwsFR4xNTAqNSYrLCkBCQoKDgwOGg8PGiwkHyQpKSwsLCwqLSwvKSwsLCwsLCw0LCwsMCwsLCksLCksLCwsKS0sLSwsLCwpLCwsLCksLP/AABEIALcBFAMBIgACEQEDEQH/xAAbAAABBQEBAAAAAAAAAAAAAAAAAQMEBQYHAv/EAEIQAAEDAgQDBQQIBQIFBQAAAAEAAgMEEQUSITEGQVETYXGBkSIyobEHM0JScpLB0RQjYuHwFYJDU8LS8RZEc4Oy/8QAGgEBAAMBAQEAAAAAAAAAAAAAAAIDBQEEBv/EAC8RAAICAQQBAwIEBgMAAAAAAAABAhEDBBIhMUETUWEFInGRobEUMlKBwfAV0eH/2gAMAwEAAhEDEQA/AO3oQhACEIQAhCQuAO4QCoSoQAhCEAJUJEAqEiEAJUiVACEIQAhIhACEIQAhCEAISpEAIQhACRKhAIhKhAIhKhAIhCEAJUIQAiyEqARZzi/Dx2Tpw6QOZlsAbtsSB7p8VpFTY7jtNE10c7hqNWjU2Ovl1VOdRcGpfqcZkqXjGVjyxrg7JoQ7Ynx5LaUOMCSmExaQLEuA1tlNie8aLlxq43yEQNcBc5HubYvOutui3OB0cslAWNLR2oOpLrsLtHttbWxBtqvDppz3NXa5IxdmmgmD2hzTcEXB7l7UbDKEQQtjBJDRa59VJWmrrkmKhCF0AhCEAIQhACEIQAkSoQAkSoQCISoQCISoQCISpEAIQlQCIQhACEIQAhIhAKlQhAIhKhAI4aaaLF47w1TQF8xD5Z337Nr36Bx3ItbTXn4LZveGgk6AC58AshU1PaEzO+1owH7LRt/nevHq5JRrz+3yRkUWEYA9rg6U3PfbS+thbuWx4ZlDc8XQ52+DtD8fmsvNijgff9NApeC1pFRG4HS+Rw/pfpf81lnaXNBTSicTSN0hCFukwQhCAEIQgBCEl0AqF4dO0buA8SFHfisQ3kZ+YLjaXYJaFVzcTU7PekHoVHbxrR3sZ2jxuFD1ca43L8zlovEKln4ypGC7p2fG6qqj6TqUfVB8p/pGnqVGWoxR7kjjkl5Nehc9m+lRzvqqY+LnC3wVUPpHrJ3ObGxrMu7joB52uvPLX4Iq7OepE6uolXisUIvI9o87n0C5VVYrUEF8s5sASbXtYdLk3UDCKCWvJdJJlZf2WnU+K8q+qLJxjjZx5PFHUJuNqVv2nH8LSVW130mQRi7Y5HdNgPM30WCqsPewkRkWABBAuXDrqqrEKSQ5QXXv5fDc+S8f/J5pS2qkVyySXSOhUHEdRicwjYexZu7LqQ0bku8wLd63dLI0sGR2YN9nNe9y3Q3PMrAcE8Lz9kRKTHE8Nz6WkkA+yDu1h533XQYIGxtDWANaBYAaALU0UclOeS7fv+lL2LoXXJ7QlSLQJAhCEAIQhAKhCEAJEJLoCt4jmy07gN32YP8Adv8AC6x1TIRp00Wi4rm1jaOV3n5D9VlpFh6+dzaISYy9nVN0dRkkaR1F04dtfif0VfUy5QTz3WbF7JKSIHVcRxVkEYc7XNbK0bklLJibWyRsdoZGki/Ii2h9T6LDVuLS2idUxmMERmKT349mkC/f0Ou6OJMTZUhpJbmy2OXXmSC2+36LelrFz464fBbZ0VCwHCnEE9K1zKsmWCwdTyNAMgbzjkbzy/e7lHx36Q+3zxU2eNrWkvkc0h55Bsbe881e9VBR3HXwa/GOK6el0keC77rdSsrXfSHI6/ZNDG8nusL+F9fgsHHMGMMj7353N3OJ5XU3DaPtnAyane17NaFhZfqGfK6hwih5G+idLxPUVB9ip56hpOgUSZ8x+sqX69Tb9dVPnpKeN4uWg2tcHnyUDDaIS1L+1OaztDyIOoXlySzOVORF35PMNA51yal5HloPG6raqsaPZikLnbAvJyX/ABZhbxstXXYNCWuDdLi2h6rLUmFtDHCWNziCR0vY2uOq5DfGX3s5JPwSG4ez2ROC5xAJ/mOcy55Cxsm5WR5+yhjBdscot5Ztynoa3s2dn2IawXtci+vU3UbA5RTSOOZnvHKS4Elu/K9ui5tk5Ntsi/Yls4eyH24WgfmPxTWE1scsntgiMOs0DQWHM9VZO4yYX3yk20sNb9DdUUbCL5GOsXOd7VmgZiTl53tdSljV33+J17V0b+qq4jGAbAbDSwWPlo+0qXRuecmjgb6WOl3dTpzTMuJTuaAS3KNha/xKVgldo57gPuizR8NVdP7nbRKUlLwTKnC4xFKztS3MA1o0y7g5rk93LvUenkZC2wle/SwDG2vf+oleHYe0an1/ulicwmzCCfFchicuEjiTJkTZQ0bsvoLnNIR1J7+5bfhTgpsZE04u/Qta7UjvcTz7uSq8ApMhD3e08bX2b4Dr3rW09W7mtjTaKMHvn37F6h7l3dCiRSkp9pK0yY4hIEqAEIQgBCRCA9JEIQCFIlXkoDJcRS3nd/SGt+Fz81RvddWuLSXlk0+2dfDRVMptsvmtVK5t/LKmeJINL6eh1VXW2y69VZvlFv1VZK29gvJSbVEWdWw+BslLG17WuaY2AtcAQRlG4K5zxlwFJBJ21DI0MdYGB78uXvjcdx3HZXsvGbaamjYyxc2NoJOwIaNhzKxOIcVvmfvcnqbLe1GXFtSkrZKUkhKzGJoGBskDpBawIc1zGkW963LvKp4MZlMwEgiI5AMyg9xcxzvQ2UyfFgwHOTm5DceKpKmpjkN8gDvvNux3qN/NZu+ltoj66XDLmur7eyYoTYg2LXmx83Jj/wBRvaPq4B5H9CjCqM1sgYXHQe3JYaDle2l1Cx/hV8Lv5dTC4X1zEx5R1JOh8Bdchhe3c+F+RX9z5XQ+7iaQ7diPBm3mSmX8QSn/AIgHg0BVbYaaIXqKsPP3YQbeGYg/JS6LiOkJyw04fbm8PeT66fBdcPKTf9v+zj3e4NxN7nHNI4+BA+SfDXOGzz01crCHiTJoyGOP/YB+ilx8Rzu1DiPALzzl8FdJ9sgQ4LK73YX6/wBLj81Pp+GZr6sI8g35r07Hp76vd53Q2SZ+pzkd5VTyxXa/UsSiSm8PSA+63zkYB80s2DzHZ0A8ZR+gKivLm+9cd6UDLrr81z+KrqKJ8Cf6DU30lpfOV/yDE3JgVYf/AHNI0d3aOPxanzKLc/MED1SjTkT4C67/ABsv6Udtew1T8EBxvU1fadwcWt9AAtHhuEUkPuuZ+YKjz/0uRHE55tFrz7h/fRWx+p5F1FEt7NzT10Lfdyn/AOxinx400bRj84/Zc+OC1AGoAHe0Jhjg12Ug9p90dPvdwVr+qZl4O735OmjiO28Xo8H9E9FxRH9pr2+QPyK542GblGR4uP6BEjjE0vlL2gfdcTc9FKP1XNfMTu46dHjsLvtgeIIU1jw4XBBHUahcgoZpp9WuEbOWb2z8VYMxmopCCHhwvY6Wv4gaL1w+qf1x4+ApnUELO8McYNrCY3jJKBe3Jw5kd/ctEtbFljljug7RNNPoEIQrDoqEJCgEK8leim3FAYjFH3e/8bvmVXF1lOrhq78TvmoIAvqvl89uZUzw91xv6Kvn3GvPf91YzSdAq+cqnyRM9M8vuT/n7KrqdBpfvUqXEQCbm2vlva+il1WCNksYpGlgaC91wbn7w6D5KaTu2VON9Gckjc46AuPdqp1HglheUkHfINHD8RIs3wsT4LZ8LcP08TO0cRJIS4Am4tbT2eVud16xaohcQOxz5RlGXNZo6abr2OEtn2stjhqNsy1PIWgxRv7Nh1dl306k6uPmpuG4LRveO1Dnn7z3XT0TKd7rCMtd0I3H+4JuQsjOjW/kb+268eT1I8tsi00MYtgVOatjGtDWNBc63MCwt6lX+G/wrLNbZo7hb9FSSVLXOuAL2tctbe3MbL3TytG4b4ZG6rzyblw+fgJlnxI2LPG3TKXDXusT+icp8SpmuAJtblyUN88brZmtdY3F426d6Q10bTpDEfGNiKMV2v8AfzOvuxzHKmIyRWIymRoPhqrF3EUUbrZQ4DYqmnxCN4s6GE219wXHeLbJm8Dteyb+aQf9Sfauf8HL9iy4hxiJ8LnM9n2SfAp2kqYWRsD9fZHPnbdVT6ene3K6LQ6H23j9UkjKcgAsdpoP5jk+x8/4DvsuMUq43Rns7DRM4PXxNpoy83uBfxVU9lPlIs6x0NpT+y8UkVOGBjI5XBot9a4/Jq7ti7b/AGFmjdi9ORZu/es5T48IJpmA+85rh1F2j9bp2H+EB+rdfvlk08l6fhlE95eYiXGwJ7STltz71ZFQt2/HtQ5flDw4tcTYvuFBfjF60OGv8rYD+oaqazD6UH2YL+L5P+5PCKAG4p4wbWuBrbpfey7sj7tjnyywbxkRoWn0Kj4vjRlp5RkdcsdZuUkk2uLab3TE2UMPZNax3LQel+QVJJxBI12Xne1rXN+gXXvdJuzrlXZ5wmpq3NH8mQeLbfNaiKGZ8Ra5lnW0zOG42JtdVtLDVPsXDKO8gG3grWCtdGTG2MukIGrgQ0Dx5+SnDHHLL7VQghMEppKKVtRNJGLEjXQWI2uSDfwHNdF4cxmSqzuc1ojuOzLc13b3vfcba+KyeFcLdrI2So/mOHu3Hst/C3YLf00WVoA2C3NNp/SXD/sWwjtQ8hCRe0mekhQhAeSo9ROGC7jYKPieLth03dyH7rEYzjbn3Lj5cl5suojj/Ei5UTa14ddzdQSSPMqskkt1XnAq3tqbfUOc0+Rv8iF7Kw8r3O15K7vkbLxbX+6iOsdOXJSJiLKE/YrzPhnDnL5g+oMQP23Bx6AE3AvzXTOGaKKOKzA1vdzPidyqI8CskvPGS2V7i7M72m3uczQBsCvMFQ6Elp95uhHer8mWKaceq5XyRf2vgu5KhrpgxwuCbAba9PBWE1A8izYwFUYHQGoqGF1wGuBv4EHT0XW46dpGgC0/p7k8bvq+C6DdHIMSw+qaLxxt9NVQVPE74Tarp332zxi4PiCu047iMdMAC0Oe4Ehvdtc9yytXUiU+1Gwg8sqnqcuGLqfLOya8nPjxVSHZxB6GNwt46Jt3GlK37R8mFdJoOFKSqJHZNa8C9rDUdQnn/RjT/wDLb6BV49NjyLdHr/fgjsRyeXj2nvZrXkdQ2ybHHETjZschJ2Abck9ALrrB+jOn/wCW30VZi/CsNEztWMFxpe21+YTLpYQi5V18/wDgcUkZvDMIkqRmkHZA/ZOr/MbBPY5hIo4y8EusLlptcgb2706MbDdtfBPYhWfxYZprtY81jOv16KVTMi3jRlvqneoXo8XMI+rA8dVuqvginijzuaLaAaaknkExR8LUz73jB8dloZMOHE6a59i5qKMUzGWzOaxoALnBo35m3RdIoYo4ohEHNaQB3XPf3rMYtgUNORLE2zme0ANQSFXSYk+U35nUnxXjybXWxcFbpPhG2xHCY5W2kaCeThuPArE1lQaaUxkA21BtuDsVcYVWyCwP9lpqPhls/tuFydNuSt02BzlTXBNJM54MZkO1/wAiDiM591r/AMoC6xDwcwfZHopcXCjRyC1I6NexPajizqWsk2aQO8hXfCvDzmOfJUH2m5co7jfMfHQeq6u3htttlmeKsM/h2F1nZftZQSbeAXcmkTg6QcURBjEfuuBB69U/h1cDK0bguA8josdJjlK+16iPwLrHzB1BWq4MpWSSNcw5mtN7gHKSNgDzWdiwZVkVLogk7OlQUgZspAXhi9r6EtBCEIBVAxrExTx5uZ0H7qesJxjVl82XkNPTf4rz6nK8eNtdkZOkVdRVOmfvvuVWY47soSdzsVNbLbb1VFxFWXY9hPgsOS4uXbPPJ8Ma+j3E7yzQk7jtW+Xsu+BafJa0MuSuN0eNmgqo6jfK7Vv3mHR49CV2h0oeGvYQWOaHNI5tdqD8VZkx0lLwSx/yojugvub91lCkj3CtnWChVTea8eSFcolRVf6k+KzfsX87le5uEKyonEtO6JrHNaCJGFxzC4J0I7k+KLtZGtBylxFiRfW/ztoulYTR9mwNPLRaOhwRnc5c+CUUUHD3CTqf26mQOd4BrR4DYLVxPaR7JB8CD8lgRjP8TM8yOsMxyjk1oNgAE5NH2RDmOIvqHA2PwVn8eo/yR4XySsgcf1Jjrg7dpjaB00vcKuo8ZiOjgb/BPcVTmogEkm7Dke62nVrjbbcrK0j4xtIw/wC9v7ry5sTnL1YdS55Kmndo3/DNd2lbGW7e00+YXQcq5xwNEHSBzNQNcw92/QHmukNC09FjcMfPl2Wx6PJYs7xTR54XN0NxtcX8rp7iXHDERFGbOIzOcN2tOgt0JsVnnOaGlzz+vqSo59YoScEr9/Ab8HM8RdTskLZnVEbgdixxHlZpBCvOEqeOaVvYiVwDgXPewtGnK5AuugcMyR1BMb2tdYZmkgEgdLrTw4dHH7rQPAKvBgxZYrIr/AioR7MhxnCeyjLb2bmB0va4FjbyKyZpX3vn5bArpWPYB/ExlocW35jkufSfR1iEZIZUxvby7VhLgPxNIv5qWq0jyu4s6427PENO6Qgut7JHO9wOq9RcKRDUZgdbEHQX5AdF5dMIAYyCXs9l1hYXG9vNOwYy4ixIFh/nJY/3Re1la7PdHgsxcRFEzJf6wuJJPcwDTzK6DhFAWMAIVTwPUZw/mNCD4rVgLe0ivGpeS5CBqLL1ZFl6zp5sm3wBwsRfxT9kWXQUk3CNK92Z0Ed+uRt/krClw2OIWY0DwUuyWyAQBLZCEAlkJUIDy4rnXEgIqJPxX8nBdEkGix3FNNch3MaHvBXm1UN0L9uSE1aMkXf5yWTxOsdI8uDS422Gu2i0+IxPuI2+8/TwHVaDAOCQ1oLhrzKzoYPWlXhFHp73Xg4nDwlUVc13Ntf0aF1fh6lNNTMgcc3Z+6TvlO7fAFbCXBGxtsxoCoa6lLTfmFpzwKUNp6K4o9Nf/wCUzM7XVNw1QOh06939lImiuNViSi4txfaIldUd2nMW3Het3gWL9vThxIzj2X26j7XnusO7TQp7Baw002beN2kg7vvAdR+6lpMvo5Oen2cTplJisboJiADuQ7pe+4PQp+hmdIRqbBavGuD3zu7SCXLcXHMEHZRKPgiRhzVM5LB9kAMafG2p8Fdk+mpz3J8Etpo+H6VvYWsDm1Om/JOv4QpXOzGCLN17Nt/kvFNjUEVm3d0vl0V3DK17Q5hBB2I2Wninja2wadExqno2RizGgDuFk+SlsghXA57xy14mLmHR7Wg+LdLLK0z5NQ4m3eulcVcPQ1Mdp3ZQeYNj5W1WSw36PKQPAdPK/XRsr35fCx0KytTpMc8l7qvxZW4W7LrgWLVzrg6ZRbbv+S2oCh4bhTIGhsYAA00U0rQxY1jioomlRW4rjTKewOrjqBe1h1J5KqPE5v7TBlPNt7/HdZ7imvEdTMZG5rkNb/SAABZUtLxO7IWuF+nULI1GtyQyNJ1Xx+/4kHPmidxRE9j+2ZE6SN+pdELu8cvPvCz1LXNlk9iOdxJ27JzQPEusF0ngio7VjwdtHW7zof0WlFAwG+Uei9sMcNRBZHxZKkyi4SonRxatsTqf2utIEjW22Xqy90YqKpEgSL0hSB5QvSEB5SoSoBEJUiAEIQgEIVTjNDmbcbhW6RwQGKwnCXSTZ5GgW0FhbTzWvjiAFgvbYwNgvdlCEIwVRBGmhuFRYnhubZaUhNPiBVgOa12HlpvzTFNiBj9kjTp/2/st9W4QHhZfE+GHa5QvPnwRyr59yLRDMjJR7J16cx5KuqYSD3JiroZIzqHeIuHAeP7qOMReNyHDo8ZT+YbrHyafJHtX+BVJG24N4kDbU8p/+Nx//BPy9FI4sxLK4gmwZYW6ki5PpYLA/wCpNPvMI7wQQEg4kE2ZtTJyu2RxFiBZlnH7wsNeas9ScsfpeSUW2qLyXGGPbyV3wJihdK+P7JGa3Rw/cLCtEI9rtWAfjab+Fjqt5wLTAXeAdRYEi2nWyq0uHK8ym/B1J2bZeZH5QSeQJ9NUoKaqHWBW+WGCrMQdOc97k7Dk0dB0TlRTtyfWAOtz28LrOcRVEcEhYZOzFzlzHKNeV9rqoiqAXACcG52D7k+AB1Xz+fFk3tNWV3XaOvcI1xlpvaNywlt+o3b8DbyVy/ZZ/h+VlNStznLfU9STyA5mwTp4qZfRjyOunyWvHLDFBRnLmiZl+OKZufO7S+55XHNY2JjLmz2a/wBQXY3ww1kd7BzToQRqO4jkVUR/R3SNfnETQ7e9lDJpoZXvRFwT5PPA8AZGT961vALWBRqWibGLNCkheqEFCKiiYqEIUwCEWRZAF0IsiyAEIQgBCEIASIQgFQkSoBEIQgBBCEqA8Fq8OiBTqLICJJh7HbgeijP4dgdvG0+StLJbICqZw3Tj/gx+bQVEreCaWXeGMEi1w0DTyWgQUBkMP+jOigfmjhYHdbC609NSNjFmiyfsgJQCyRzLr0hAZ/GuD4KsWlYHX6hQ8J+julpTeKNrT3AX9VqykIQGD4yf2b9L2a1oYOVz7x/zos5DxA4AgmzfD5LZcXYbJI27G5rclh4KKfPb+FkzX3Jbl9SsfU6PJLI5R6ZW07N/wc+4JF9Wgm/jp+q09ln+GMPfFH7YsTqf2WgC0cGN48aiywLJUiFeBUJEIBUIQgBCEiAVCRCAVCRBQCpEIQAhCEAIQhAKkQhACEIQCoQhACEIQAhCEAIQhACEiEB5cxeREOgSoQHoBekIQAhCEAIQhACRCEAqRCEAIQhACEIQAhCEB//Z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626" name="AutoShape 74" descr="data:image/jpeg;base64,/9j/4AAQSkZJRgABAQAAAQABAAD/2wCEAAkGBhQPDxUUEBQUFRQVFRUUFBUUFBUUFBQUFBYVFBUUFBUXHSYeFxkjGRQUHy8gIycpLCwsFR4xNTAqNSYrLCkBCQoKDgwOGg8PGiwkHyQpKSwsLCwqLSwvKSwsLCwsLCw0LCwsMCwsLCksLCksLCwsKS0sLSwsLCwpLCwsLCksLP/AABEIALcBFAMBIgACEQEDEQH/xAAbAAABBQEBAAAAAAAAAAAAAAAAAQMEBQYHAv/EAEIQAAEDAgQDBQQIBQIFBQAAAAEAAgMEEQUSITEGQVETYXGBkSIyobEHM0JScpLB0RQjYuHwFYJDU8LS8RZEc4Oy/8QAGgEBAAMBAQEAAAAAAAAAAAAAAAIDBQEEBv/EAC8RAAICAQQBAwIEBgMAAAAAAAABAhEDBBIhMUETUWEFInGRobEUMlKBwfAV0eH/2gAMAwEAAhEDEQA/AO3oQhACEIQAhCQuAO4QCoSoQAhCEAJUJEAqEiEAJUiVACEIQAhIhACEIQAhCEAISpEAIQhACRKhAIhKhAIhKhAIhCEAJUIQAiyEqARZzi/Dx2Tpw6QOZlsAbtsSB7p8VpFTY7jtNE10c7hqNWjU2Ovl1VOdRcGpfqcZkqXjGVjyxrg7JoQ7Ynx5LaUOMCSmExaQLEuA1tlNie8aLlxq43yEQNcBc5HubYvOutui3OB0cslAWNLR2oOpLrsLtHttbWxBtqvDppz3NXa5IxdmmgmD2hzTcEXB7l7UbDKEQQtjBJDRa59VJWmrrkmKhCF0AhCEAIQhACEIQAkSoQAkSoQCISoQCISoQCISpEAIQlQCIQhACEIQAhIhAKlQhAIhKhAI4aaaLF47w1TQF8xD5Z337Nr36Bx3ItbTXn4LZveGgk6AC58AshU1PaEzO+1owH7LRt/nevHq5JRrz+3yRkUWEYA9rg6U3PfbS+thbuWx4ZlDc8XQ52+DtD8fmsvNijgff9NApeC1pFRG4HS+Rw/pfpf81lnaXNBTSicTSN0hCFukwQhCAEIQgBCEl0AqF4dO0buA8SFHfisQ3kZ+YLjaXYJaFVzcTU7PekHoVHbxrR3sZ2jxuFD1ca43L8zlovEKln4ypGC7p2fG6qqj6TqUfVB8p/pGnqVGWoxR7kjjkl5Nehc9m+lRzvqqY+LnC3wVUPpHrJ3ObGxrMu7joB52uvPLX4Iq7OepE6uolXisUIvI9o87n0C5VVYrUEF8s5sASbXtYdLk3UDCKCWvJdJJlZf2WnU+K8q+qLJxjjZx5PFHUJuNqVv2nH8LSVW130mQRi7Y5HdNgPM30WCqsPewkRkWABBAuXDrqqrEKSQ5QXXv5fDc+S8f/J5pS2qkVyySXSOhUHEdRicwjYexZu7LqQ0bku8wLd63dLI0sGR2YN9nNe9y3Q3PMrAcE8Lz9kRKTHE8Nz6WkkA+yDu1h533XQYIGxtDWANaBYAaALU0UclOeS7fv+lL2LoXXJ7QlSLQJAhCEAIQhAKhCEAJEJLoCt4jmy07gN32YP8Adv8AC6x1TIRp00Wi4rm1jaOV3n5D9VlpFh6+dzaISYy9nVN0dRkkaR1F04dtfif0VfUy5QTz3WbF7JKSIHVcRxVkEYc7XNbK0bklLJibWyRsdoZGki/Ii2h9T6LDVuLS2idUxmMERmKT349mkC/f0Ou6OJMTZUhpJbmy2OXXmSC2+36LelrFz464fBbZ0VCwHCnEE9K1zKsmWCwdTyNAMgbzjkbzy/e7lHx36Q+3zxU2eNrWkvkc0h55Bsbe881e9VBR3HXwa/GOK6el0keC77rdSsrXfSHI6/ZNDG8nusL+F9fgsHHMGMMj7353N3OJ5XU3DaPtnAyane17NaFhZfqGfK6hwih5G+idLxPUVB9ip56hpOgUSZ8x+sqX69Tb9dVPnpKeN4uWg2tcHnyUDDaIS1L+1OaztDyIOoXlySzOVORF35PMNA51yal5HloPG6raqsaPZikLnbAvJyX/ABZhbxstXXYNCWuDdLi2h6rLUmFtDHCWNziCR0vY2uOq5DfGX3s5JPwSG4ez2ROC5xAJ/mOcy55Cxsm5WR5+yhjBdscot5Ztynoa3s2dn2IawXtci+vU3UbA5RTSOOZnvHKS4Elu/K9ui5tk5Ntsi/Yls4eyH24WgfmPxTWE1scsntgiMOs0DQWHM9VZO4yYX3yk20sNb9DdUUbCL5GOsXOd7VmgZiTl53tdSljV33+J17V0b+qq4jGAbAbDSwWPlo+0qXRuecmjgb6WOl3dTpzTMuJTuaAS3KNha/xKVgldo57gPuizR8NVdP7nbRKUlLwTKnC4xFKztS3MA1o0y7g5rk93LvUenkZC2wle/SwDG2vf+oleHYe0an1/ulicwmzCCfFchicuEjiTJkTZQ0bsvoLnNIR1J7+5bfhTgpsZE04u/Qta7UjvcTz7uSq8ApMhD3e08bX2b4Dr3rW09W7mtjTaKMHvn37F6h7l3dCiRSkp9pK0yY4hIEqAEIQgBCRCA9JEIQCFIlXkoDJcRS3nd/SGt+Fz81RvddWuLSXlk0+2dfDRVMptsvmtVK5t/LKmeJINL6eh1VXW2y69VZvlFv1VZK29gvJSbVEWdWw+BslLG17WuaY2AtcAQRlG4K5zxlwFJBJ21DI0MdYGB78uXvjcdx3HZXsvGbaamjYyxc2NoJOwIaNhzKxOIcVvmfvcnqbLe1GXFtSkrZKUkhKzGJoGBskDpBawIc1zGkW963LvKp4MZlMwEgiI5AMyg9xcxzvQ2UyfFgwHOTm5DceKpKmpjkN8gDvvNux3qN/NZu+ltoj66XDLmur7eyYoTYg2LXmx83Jj/wBRvaPq4B5H9CjCqM1sgYXHQe3JYaDle2l1Cx/hV8Lv5dTC4X1zEx5R1JOh8Bdchhe3c+F+RX9z5XQ+7iaQ7diPBm3mSmX8QSn/AIgHg0BVbYaaIXqKsPP3YQbeGYg/JS6LiOkJyw04fbm8PeT66fBdcPKTf9v+zj3e4NxN7nHNI4+BA+SfDXOGzz01crCHiTJoyGOP/YB+ilx8Rzu1DiPALzzl8FdJ9sgQ4LK73YX6/wBLj81Pp+GZr6sI8g35r07Hp76vd53Q2SZ+pzkd5VTyxXa/UsSiSm8PSA+63zkYB80s2DzHZ0A8ZR+gKivLm+9cd6UDLrr81z+KrqKJ8Cf6DU30lpfOV/yDE3JgVYf/AHNI0d3aOPxanzKLc/MED1SjTkT4C67/ABsv6Udtew1T8EBxvU1fadwcWt9AAtHhuEUkPuuZ+YKjz/0uRHE55tFrz7h/fRWx+p5F1FEt7NzT10Lfdyn/AOxinx400bRj84/Zc+OC1AGoAHe0Jhjg12Ug9p90dPvdwVr+qZl4O735OmjiO28Xo8H9E9FxRH9pr2+QPyK542GblGR4uP6BEjjE0vlL2gfdcTc9FKP1XNfMTu46dHjsLvtgeIIU1jw4XBBHUahcgoZpp9WuEbOWb2z8VYMxmopCCHhwvY6Wv4gaL1w+qf1x4+ApnUELO8McYNrCY3jJKBe3Jw5kd/ctEtbFljljug7RNNPoEIQrDoqEJCgEK8leim3FAYjFH3e/8bvmVXF1lOrhq78TvmoIAvqvl89uZUzw91xv6Kvn3GvPf91YzSdAq+cqnyRM9M8vuT/n7KrqdBpfvUqXEQCbm2vlva+il1WCNksYpGlgaC91wbn7w6D5KaTu2VON9Gckjc46AuPdqp1HglheUkHfINHD8RIs3wsT4LZ8LcP08TO0cRJIS4Am4tbT2eVud16xaohcQOxz5RlGXNZo6abr2OEtn2stjhqNsy1PIWgxRv7Nh1dl306k6uPmpuG4LRveO1Dnn7z3XT0TKd7rCMtd0I3H+4JuQsjOjW/kb+268eT1I8tsi00MYtgVOatjGtDWNBc63MCwt6lX+G/wrLNbZo7hb9FSSVLXOuAL2tctbe3MbL3TytG4b4ZG6rzyblw+fgJlnxI2LPG3TKXDXusT+icp8SpmuAJtblyUN88brZmtdY3F426d6Q10bTpDEfGNiKMV2v8AfzOvuxzHKmIyRWIymRoPhqrF3EUUbrZQ4DYqmnxCN4s6GE219wXHeLbJm8Dteyb+aQf9Sfauf8HL9iy4hxiJ8LnM9n2SfAp2kqYWRsD9fZHPnbdVT6ene3K6LQ6H23j9UkjKcgAsdpoP5jk+x8/4DvsuMUq43Rns7DRM4PXxNpoy83uBfxVU9lPlIs6x0NpT+y8UkVOGBjI5XBot9a4/Jq7ti7b/AGFmjdi9ORZu/es5T48IJpmA+85rh1F2j9bp2H+EB+rdfvlk08l6fhlE95eYiXGwJ7STltz71ZFQt2/HtQ5flDw4tcTYvuFBfjF60OGv8rYD+oaqazD6UH2YL+L5P+5PCKAG4p4wbWuBrbpfey7sj7tjnyywbxkRoWn0Kj4vjRlp5RkdcsdZuUkk2uLab3TE2UMPZNax3LQel+QVJJxBI12Xne1rXN+gXXvdJuzrlXZ5wmpq3NH8mQeLbfNaiKGZ8Ra5lnW0zOG42JtdVtLDVPsXDKO8gG3grWCtdGTG2MukIGrgQ0Dx5+SnDHHLL7VQghMEppKKVtRNJGLEjXQWI2uSDfwHNdF4cxmSqzuc1ojuOzLc13b3vfcba+KyeFcLdrI2So/mOHu3Hst/C3YLf00WVoA2C3NNp/SXD/sWwjtQ8hCRe0mekhQhAeSo9ROGC7jYKPieLth03dyH7rEYzjbn3Lj5cl5suojj/Ei5UTa14ddzdQSSPMqskkt1XnAq3tqbfUOc0+Rv8iF7Kw8r3O15K7vkbLxbX+6iOsdOXJSJiLKE/YrzPhnDnL5g+oMQP23Bx6AE3AvzXTOGaKKOKzA1vdzPidyqI8CskvPGS2V7i7M72m3uczQBsCvMFQ6Elp95uhHer8mWKaceq5XyRf2vgu5KhrpgxwuCbAba9PBWE1A8izYwFUYHQGoqGF1wGuBv4EHT0XW46dpGgC0/p7k8bvq+C6DdHIMSw+qaLxxt9NVQVPE74Tarp332zxi4PiCu047iMdMAC0Oe4Ehvdtc9yytXUiU+1Gwg8sqnqcuGLqfLOya8nPjxVSHZxB6GNwt46Jt3GlK37R8mFdJoOFKSqJHZNa8C9rDUdQnn/RjT/wDLb6BV49NjyLdHr/fgjsRyeXj2nvZrXkdQ2ybHHETjZschJ2Abck9ALrrB+jOn/wCW30VZi/CsNEztWMFxpe21+YTLpYQi5V18/wDgcUkZvDMIkqRmkHZA/ZOr/MbBPY5hIo4y8EusLlptcgb2706MbDdtfBPYhWfxYZprtY81jOv16KVTMi3jRlvqneoXo8XMI+rA8dVuqvginijzuaLaAaaknkExR8LUz73jB8dloZMOHE6a59i5qKMUzGWzOaxoALnBo35m3RdIoYo4ohEHNaQB3XPf3rMYtgUNORLE2zme0ANQSFXSYk+U35nUnxXjybXWxcFbpPhG2xHCY5W2kaCeThuPArE1lQaaUxkA21BtuDsVcYVWyCwP9lpqPhls/tuFydNuSt02BzlTXBNJM54MZkO1/wAiDiM591r/AMoC6xDwcwfZHopcXCjRyC1I6NexPajizqWsk2aQO8hXfCvDzmOfJUH2m5co7jfMfHQeq6u3htttlmeKsM/h2F1nZftZQSbeAXcmkTg6QcURBjEfuuBB69U/h1cDK0bguA8josdJjlK+16iPwLrHzB1BWq4MpWSSNcw5mtN7gHKSNgDzWdiwZVkVLogk7OlQUgZspAXhi9r6EtBCEIBVAxrExTx5uZ0H7qesJxjVl82XkNPTf4rz6nK8eNtdkZOkVdRVOmfvvuVWY47soSdzsVNbLbb1VFxFWXY9hPgsOS4uXbPPJ8Ma+j3E7yzQk7jtW+Xsu+BafJa0MuSuN0eNmgqo6jfK7Vv3mHR49CV2h0oeGvYQWOaHNI5tdqD8VZkx0lLwSx/yojugvub91lCkj3CtnWChVTea8eSFcolRVf6k+KzfsX87le5uEKyonEtO6JrHNaCJGFxzC4J0I7k+KLtZGtBylxFiRfW/ztoulYTR9mwNPLRaOhwRnc5c+CUUUHD3CTqf26mQOd4BrR4DYLVxPaR7JB8CD8lgRjP8TM8yOsMxyjk1oNgAE5NH2RDmOIvqHA2PwVn8eo/yR4XySsgcf1Jjrg7dpjaB00vcKuo8ZiOjgb/BPcVTmogEkm7Dke62nVrjbbcrK0j4xtIw/wC9v7ry5sTnL1YdS55Kmndo3/DNd2lbGW7e00+YXQcq5xwNEHSBzNQNcw92/QHmukNC09FjcMfPl2Wx6PJYs7xTR54XN0NxtcX8rp7iXHDERFGbOIzOcN2tOgt0JsVnnOaGlzz+vqSo59YoScEr9/Ab8HM8RdTskLZnVEbgdixxHlZpBCvOEqeOaVvYiVwDgXPewtGnK5AuugcMyR1BMb2tdYZmkgEgdLrTw4dHH7rQPAKvBgxZYrIr/AioR7MhxnCeyjLb2bmB0va4FjbyKyZpX3vn5bArpWPYB/ExlocW35jkufSfR1iEZIZUxvby7VhLgPxNIv5qWq0jyu4s6427PENO6Qgut7JHO9wOq9RcKRDUZgdbEHQX5AdF5dMIAYyCXs9l1hYXG9vNOwYy4ixIFh/nJY/3Re1la7PdHgsxcRFEzJf6wuJJPcwDTzK6DhFAWMAIVTwPUZw/mNCD4rVgLe0ivGpeS5CBqLL1ZFl6zp5sm3wBwsRfxT9kWXQUk3CNK92Z0Ed+uRt/krClw2OIWY0DwUuyWyAQBLZCEAlkJUIDy4rnXEgIqJPxX8nBdEkGix3FNNch3MaHvBXm1UN0L9uSE1aMkXf5yWTxOsdI8uDS422Gu2i0+IxPuI2+8/TwHVaDAOCQ1oLhrzKzoYPWlXhFHp73Xg4nDwlUVc13Ntf0aF1fh6lNNTMgcc3Z+6TvlO7fAFbCXBGxtsxoCoa6lLTfmFpzwKUNp6K4o9Nf/wCUzM7XVNw1QOh06939lImiuNViSi4txfaIldUd2nMW3Het3gWL9vThxIzj2X26j7XnusO7TQp7Baw002beN2kg7vvAdR+6lpMvo5Oen2cTplJisboJiADuQ7pe+4PQp+hmdIRqbBavGuD3zu7SCXLcXHMEHZRKPgiRhzVM5LB9kAMafG2p8Fdk+mpz3J8Etpo+H6VvYWsDm1Om/JOv4QpXOzGCLN17Nt/kvFNjUEVm3d0vl0V3DK17Q5hBB2I2Wninja2wadExqno2RizGgDuFk+SlsghXA57xy14mLmHR7Wg+LdLLK0z5NQ4m3eulcVcPQ1Mdp3ZQeYNj5W1WSw36PKQPAdPK/XRsr35fCx0KytTpMc8l7qvxZW4W7LrgWLVzrg6ZRbbv+S2oCh4bhTIGhsYAA00U0rQxY1jioomlRW4rjTKewOrjqBe1h1J5KqPE5v7TBlPNt7/HdZ7imvEdTMZG5rkNb/SAABZUtLxO7IWuF+nULI1GtyQyNJ1Xx+/4kHPmidxRE9j+2ZE6SN+pdELu8cvPvCz1LXNlk9iOdxJ27JzQPEusF0ngio7VjwdtHW7zof0WlFAwG+Uei9sMcNRBZHxZKkyi4SonRxatsTqf2utIEjW22Xqy90YqKpEgSL0hSB5QvSEB5SoSoBEJUiAEIQgEIVTjNDmbcbhW6RwQGKwnCXSTZ5GgW0FhbTzWvjiAFgvbYwNgvdlCEIwVRBGmhuFRYnhubZaUhNPiBVgOa12HlpvzTFNiBj9kjTp/2/st9W4QHhZfE+GHa5QvPnwRyr59yLRDMjJR7J16cx5KuqYSD3JiroZIzqHeIuHAeP7qOMReNyHDo8ZT+YbrHyafJHtX+BVJG24N4kDbU8p/+Nx//BPy9FI4sxLK4gmwZYW6ki5PpYLA/wCpNPvMI7wQQEg4kE2ZtTJyu2RxFiBZlnH7wsNeas9ScsfpeSUW2qLyXGGPbyV3wJihdK+P7JGa3Rw/cLCtEI9rtWAfjab+Fjqt5wLTAXeAdRYEi2nWyq0uHK8ym/B1J2bZeZH5QSeQJ9NUoKaqHWBW+WGCrMQdOc97k7Dk0dB0TlRTtyfWAOtz28LrOcRVEcEhYZOzFzlzHKNeV9rqoiqAXACcG52D7k+AB1Xz+fFk3tNWV3XaOvcI1xlpvaNywlt+o3b8DbyVy/ZZ/h+VlNStznLfU9STyA5mwTp4qZfRjyOunyWvHLDFBRnLmiZl+OKZufO7S+55XHNY2JjLmz2a/wBQXY3ww1kd7BzToQRqO4jkVUR/R3SNfnETQ7e9lDJpoZXvRFwT5PPA8AZGT961vALWBRqWibGLNCkheqEFCKiiYqEIUwCEWRZAF0IsiyAEIQgBCEIASIQgFQkSoBEIQgBBCEqA8Fq8OiBTqLICJJh7HbgeijP4dgdvG0+StLJbICqZw3Tj/gx+bQVEreCaWXeGMEi1w0DTyWgQUBkMP+jOigfmjhYHdbC609NSNjFmiyfsgJQCyRzLr0hAZ/GuD4KsWlYHX6hQ8J+julpTeKNrT3AX9VqykIQGD4yf2b9L2a1oYOVz7x/zos5DxA4AgmzfD5LZcXYbJI27G5rclh4KKfPb+FkzX3Jbl9SsfU6PJLI5R6ZW07N/wc+4JF9Wgm/jp+q09ln+GMPfFH7YsTqf2WgC0cGN48aiywLJUiFeBUJEIBUIQgBCEiAVCRCAVCRBQCpEIQAhCEAIQhAKkQhACEIQCoQhACEIQAhCEAIQhACEiEB5cxeREOgSoQHoBekIQAhCEAIQhACRCEAqRCEAIQhACEIQAhCEB//Z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628" name="AutoShape 76" descr="data:image/jpeg;base64,/9j/4AAQSkZJRgABAQAAAQABAAD/2wCEAAkGBxQTEhQUEhQUFRUWFBYVGBQXFRcWFxgVFBQXFxQVGBcaHCggGBolHBQWITEhJSkrLi4uFx8zODMsNygtLisBCgoKDg0OGxAQGywkICQsLCwwLywsLCwsLywsLCwsLC0sLywsLDQsLCwsLCwsLCwsLCwsLCwsLCwsLCwsLCwsLP/AABEIALgBEQMBIgACEQEDEQH/xAAcAAEAAgMBAQEAAAAAAAAAAAAABQYBAwQCBwj/xAA8EAABAwIEAwUGBQIGAwEAAAABAAIDBBEFEiExQVFhBiJxgZETMkJSobEjYsHR4TPwB0Nyg5KyFReiFP/EABoBAQADAQEBAAAAAAAAAAAAAAABAgMEBQb/xAArEQACAgEEAQMCBgMAAAAAAAAAAQIDEQQSITFBUWHwIpETMoGx0eEFI6H/2gAMAwEAAhEDEQA/APuKIiAIiIAiIgCIiAIiIAiIgCIiAIiIAiIgCIiAIiIAiIgCIiAIiIAiIgCIiAIiIAiIgARYCygCIiAIuaOuYSQHa3I101BsbFdKhNPoGHOsL7+C1U1U2QXYbj7dCOC3Kq17zDVtyfHY5RxzGzh91lbY4YfghvBalgrKLYkh6kVYuWezP5b2PqQqpU9uJmyezytDgbFrm63G40K+hqm9sezLHyCpabOFg9vB3BpHVc1lcksxb+5WWfBNYJjQmb38rXeOh8L8VL3XzJ1THG8M2dlvl114AqXgrKjQskytt7lgR9VnHV4WGsv2IUvUu6KDw7EZCfxXNt0br566eimYpAdjddUJqSyWTye0RFckIiIAiIgCIiAIiIAiIgCIiAIiIAiIgCIiAwFlYasoAiIgI+qweJ5JsWk8Wkj6bfRRtXTVMHehf7Ro1LSO9bw4qxIspVRfs/YjBTKvtYXMLW9x9r5h8NtSbEWUA7te6R8UzcjyxhaTYgZ3a3t0BU92nwG0jp2juvbkeAbEF92l3/16hUKla+OHuBrhFIWSgN7xDTo5vLReZrZWxfEsf0Ub9WXKm7cykd6Nh6jMP1XdH235xeNif2VKoa9t7gA3NwCB5cFLR44yI95gH+2F59etvzh2P7ZKqfuXXBcf9u5wyZbC41zX18FIV1N7RpHMWHQ81WMJ7Qx2uwNF9y0DhzG6nqfFQeR8Dr6Fe5p71KGJSy/saJplH7Q4a6Oe7wDdoDXflBJ05akrMFYWjVXTFqeOoZluGuGrb6a8vBUTEKd0bix4s4b9eRHMLguqlVJyi8p/MFJI7YsQXbT4g7nYquNkW5k6yjfJeSuS40eOke93h9fVT1NUNeLtP8L5xBUKYw/ES3ULr0+t8SLqfqXVFw0GItk02dy/Zdy9SMlJZRoERFICIiAIiIAiIgCIiAIiIAiIgCIiAw3ZZWAsoAiIgCLhxDFooR33a/KNT6KMb2riJAs4C+pNtB5FZythF4bIyiTxaMPYGE2zuaB5HMfo0qvx9l46aWR8ZJZMRdjjfK/vEkE7g348lZ5IWOLXkAlty0nhmFiR5KLxfEI3Wa1wJDuHpv42WV8Iyi3L9CGl2fNcQZHDVF7djfu8A7ifFecWqWOZdSXbTCXSujlj+NwY/k199HHpYG67qLs/TtYGlvtHcXP116DYBfOWQak8v54MGnlo+YDEyx4yuII2sVcMFx50jQXG5Gh/Qrz2p7HxDVrfZk7Obt5t2Kr+FMdDna+1yRtsbcR6pOScPpypLwZxzFn0Wjxs3yk+GY6eq7JaiGawlbrtcHUeBH21VDbVaC664KpVjrbYLEuTVWFiqezZIvBIHD5XaH/kP1AUBNnidle0tPJ36c/EKUo8RcNf4Kl48QbIA2RrZAeBAuD5/oto20XdPa/nzgtwysxSHdSFLLsu+XAIn3MLy0/K7Vv7j6rgqKaSLR7bX0B3afA8+is6ZQ58FcNEvRVFiCDqOKtWH4iH2B0d9/D9lQoJFJ09RZd2m1Lj2XjLBeUUXh2JtcMrjY8zx/ldhrY/nb6r1YzjJZTNMnQi5f8AyMXztXl2KRD4x9VO6PqMnYi4hi0XzfQrIxOL5voU3x9RlHYi1MqWHZwPmtqtkkIiIAiIgCIiAIiIDAQoEJQFbx/GZ443OZC4W42vbqVRnYpNIcxkffa9z9l9ae8KArezdI8l2QsJ4scWjxsNFzWUzfUiso5Pn9hYkl1+d1tpqhrCC9w5i+yk8S7OyRn8M+1Z1Azj91GRRNvaRvdBBcDyB18FwTrlF8r+DLa0yWrMdfKLe005CwH0XHHUEEG/j4Kzx01FNGMsTANu6MpB8RrdQlf2atrBLcfJJv5OH6hWuovf1Jp/qWcWdsl5YnMabF7btP526j1sqtTY66+XXODly21zXta3O6m8Gc9oLHtc0tN232Op2I639VD9oKUQ1kNWwWjkYcw2tPsSRwJBPmCuHU07lufDS+f9KTz2WGowyWVg9tKGn5QAbeaqmO9m3tF43gkbZhYHpcbeiteHSOms8GzfmPEjgBxXfV07Xtyl19OS5Iwb+tPn35z9yu1M+PNqHNJa8EOG4P8Aeq7oKi+xUv2l7POIuyxc3a+hI4tuqxHMWOLHNcx41LXCxtzHzDqFdJWRylyu0ZtNFppZ9F3QTqsUtaOak6Oa+64baMZLqRYYasg7qbpcSa8ZXgEHQgi48wqi2ZdccttVajV20v1RopE5V4QQM0Oo3yXv/wAT8XgdfFR8cvPnt+i34fijm6Hb6fwpSro45xmHdf8AMN+mYfEOv1XrQlC9bq+/Qs1no4opdl0Sxl4u0jMOuh/lRskTo3ZXix3GuhHMHiFvgmWsLMcNFTwXvF7hw8QV59t1UnDVX0K8zvt7wDh81hbz5Fa4WM5JwcPtVltRyK6Xxxu+EDwJC1GhafdcR0OoU4l4Iwz02Zd1FXPFrE+qjWwPadgRtpqp7BcO1Dn68m/ur0xsb44JSZPU77tBPELYiL1EbBERAEREAREQGGoUaiA8kLU+3JbXLWWFAck9KHfwoJmExPe+wBYwWcebt7X6D7rrxjGWBwhbIGucbOfvlHkoXFMWZl9jB/TF7ni47k+F/Vc1t0Oengq5InYsKYxtmNstM2HOOzrLhrO1TImNDRneGNBN7AHKL9T9FUMX7STSghztPlGg/lUnqqoLH7EOSJ6u9nE7O+qvb4L3B9FsqYRUQyRbiRpIOmjwLgi+xvbVfLq+Ym+pVh7F4wXj2D3d9urTzaNG+Y08rLind+I+EUzngncPxVoja0d3K0NtytoR4rZFjwabWuSbDjcngBzXB2rw9xY6qh94C8zBfUAWzt5aDULn7C1DSx051e5xa0n4WjQ25Em+vILzZ1zi92eDNt5wWOpbPK3WIN8SAfTdQNdQ3BbPHmbuL65TxII1aeoViixEZrFy8YjPE4Hvi6yy2/xYvleuCxQavAsvejJe35Se+3/S7Z3g71WqinINiNB0sR4jdp6FTNdUhgzfDe3QXULV1rHEG3eGzgNfC9tR0Oi6Y4ujko0iXgmBspBsmyqkNTxGhvqP4+H7fZT0NQLDny4hcF+ncGSiXjcu3D67IRcm3PiP3F+Ch2yrexy5a5yqluiaFtzNmZlkAvvYG5F9nsPEdfI8VAVULonZXbH3XcHDmOvMcF6p6ggBpJABu1w3Y7mL7jm3Y+OqlmkTxlkg8xwPBzf28l7dV8dTHjh/O/n8EvkiYZ9VI09R1Vfq2OieWP3Godwc07OHT7ahb6eq+qmNji8MpkmamnuLx78WbX8P2UfHV5TleC13JwsfrussrLbldTnRyjJIMw4cwebTwK6FNS64ZbJhtVZSmHY0Wmx1H1HgqtPgsoN4pWubfRrrtdblvY+Oi90mGVx1EbT/ALjRfyK6K5zi+F9uRln02CdrxdpuFtVFoa6ppzeSCRo42GZp8S24Vuw6vErQ7K5t+BB+h4rurvjJ7emap5OxERbEhERAEREBgLiixJpe5ju6Qba8V2hcddh7Jd9D8w3/AJVJ7u4g5sYx6KBtyczuDR+p4Kr1faqaRlm2ZcH3Rr6k6Lz2h7MzhwfGBI0bgb/8f2VTNQ4HqToBw8lwXXXdYwZTkyV9ryABO5Opv15laXTshaXvNgdBzc7kP70XGyqIDhmMbzbvhjXuHTK/Tz3W7DMAo5y41T5ZZb915keyzbDu5Qco110XJCEpPDeCnngiqjEYybgqOqKxvA/VWHFexNO1zfZPkaHEN7wEga47F1rENOgvrY776Q+I9mHRC5dCRz9pl/7AfdaPSWJ8jbIrtVUAncLmp8QMUjZWOGZpva2h0sQbcCCVtlkYCbj019LbrQZxwY4+VlpCrHgrtZ9gwXEmyMbKzVj295vMHQg8nAgjxCp9ZC6gldF/lkufE697xvcSNuIvYhcvYXGJGS+zkZaJ+xPwvNvo61uht1V5xfCY6qIxvHeAPspNi12hy35G1rFYXUcbX0Xkm0RWC0JqAJJHFkZ2t7zxzF9A3rxVhiwumtYRg9XEuPqVE0tcMoaBlyjLl2y5dLW4WtZYGN5Nl5mYRaXgokkdGLYCwtIALRpt0NxofBfPsbJgfkMb3XF2uaLhw/Q9Fd48ZlmORgLzxDRew5k7DzU1g1I6JznTMu0ttZtiQbgg7gbX48VrprIwuS52PvPhkrDPkDI6p5vHTvHUixUhRSS2yStyPGxNwOgJ5f30H2WL2EhytNnfK4ZSeg4E+BWmuwBrx3mgr3PwKrofQ017GmxYPndBVd27tOXXr4KXpHXWzGeyz2tJiu4D4ONr3JZzP5ePDXeEwqu1yn+/56L53XaGdTZT8r5J/Nqu2gqsp3348v45qNY+5XSvMhZKqSlHsuibxKjFTHYENewktvb3uLHflOmvMA9DSzKWmztCDYg7gjQj1CtFFP3m9BY9W8PMa+R6Lg7XYftO34iGvHW3cf5gWPUDmvclJX1/iR7+fsRJZ5I9lRpouqKp5KBa+3otzJj4+CxjN+TMscVWu6lrXNPdNlWY6g8V2RVdrFdMLWvJKZdaPHSDZ4uOY3U/BO14u0ghfN45SRdddPiL4zdpt9l6dWra/MaKfqfQkVboO1LTpILfmG3opymrY3+49rvA6+i7o2Rl0zRST6OhERXJCIiA820WpzStzdlghAcUmfguMUZBJa1jSdyGgE+JA1UuV5ITAKZ2hwqaXRuW3E2GY+e9lF0HZ3I0+0ZmdfcA3A8QvohjXkxLN1RbyyrifP6ikddoDJHNBB1vuNrcTbfXkF5qOy0cneeHEn5ibjyOyvzolzyQpGtIYPmVT2RY06DReWdn2DgF9DnpgVE1FNZTsRGCuQ4Q0cFKsu23pdbyxAFSypTWAReLYV7UF0ZyzWJ/LIOvJ3C/qvnstW+SVsIuHl+Q3+E3s4nw19F9Sy5dL24tdyPVQGOdm88jaqBoEzLmWID+oC2wewD4hfXmOu/j2UKLeVyYzhnonMLiZBG2OPQDc8XHi5x4kqaopmuHeKoNPjOlivMuMZR7y81WOM+skZSLdjZjtoRdTnZWtM0Jz6uY7LfiW2u0nruPJUDAYXVP4jiWxX0PF5G+XoOforRT9wWjc5g/K4j9dV0aW+VVznjCfaRaEvJbH0wPBU3tb2MD809O38Xd8YsPadW8BJ46O2OuqlaXG3xHLN322NnbOB4XI3H1Uzg2JNqY/aMDm6lpDhYgj6Eaj+Nl7cLqdTHZ59H2jXiR8cwqsyuLXG54b35bcD05qcEl7Kc7b9kM5/8A0QC5bd0kTRq421ey279BdvHhrvTMMrxnLT5a7r5z/IaGVUsmfMXhk80kEEcFKQSCWN8buItfofdd4gj6KHD1vpKnK4E7bHwP85fUrm0FzhZtfTLEDWUzmm0jcp57jyIXP7I2/XmrZimCVTy6SF7Sxxv7NwBsfiF7c78eKrFXTVMR/Fp3W+aO/wDIK9u3SNLKzj588FXE194Le2TXVcjcRj2Lsp5SAsPr7q62WdqLkcxZw9WrkdTRTBI01ZoBy+y2mW4/ZRkbQDuPt910xOtxW0JyXZB0gkI2VwOizHLfRrS48gCfspOhwaaQ+6yJvN5u7yaP1suuDcvypslJvo90eMSsF87ugJJ+it2AYiZ4szmlpDi03Bbe1tbHxXjBsGih1F3v4yO38vlCll301Ti8yf6HRFNLkIiLpLHkFZusBekBghecq9ogPBagavawUBrMa1PjXTZeS1AcMkS4qmnuphzFokiQFXqICFzgKxVFPdRFVRkbKGirRyOAIIK0DM0jXvD3XcxxBHHwWx2i2NDXiziQeB68wue2pTXuR2VTtNgbpnGWnAEu8kN7ZzxkYdr8xxVCoXOnnZESQ0m7+Byj3h0PDpdfWMQjcwgE2NxleNv76KvYhghdMZoS0yuBzxe6XXsS+K+4NtW3v4ryJ5g3FrnwYThzkssEzWsa1tg0AAAbAAWAW+mrGt7ztbKl0+L2u11wWmxB0II4EHYr3JiAte64JScGnFck5LJU4kJZGg6AmysFBXuhZkjY22ZziXE3Jc4nYchYeSoHZOX2tQ+Q+7ELDrI4foP+yu1LO0v1Oi0qlbCWU8Sfb4Ji2TuGdoGSOyPHs3nYE3a7oHWGvQ/VUz/EPsk5pdV0o45pYxzJ7z29DckjnrzUhikDdSLKX7M4uZLwS95wboTrnZsQ7mRca8QfFelVe7f9F/fh+v8AZfO5YZ86oaglozXuBrddYn16bHrfddXbXAjSuMkItESBlGzc1+HAfx0UA2fQXK8W/SypsKN7eGfWOyMhfTNJNyHPaTzLXWv9FLuhB4Kt/wCHct6dw5Sn6taf3VqX1ellmmL9kbR6IuqwSCT34mO8WhQ9R2Bona+xynm1zm/Yq12Sy2cIvtE4RTf/AF9APdknb09oSPquul7INZ8bnD8wafra6s9llVVUE8pEbURcGDMbxPlp9l1xUbRsF0or4LGAFlEUgIiIDy1el5ZsPBekAREQBERAEREBiy8lq9rCA55IlyTQKSIXhzEBW6ugvqFDzwFu4V1kgXFUUQPBQ0RgqRnNi095p0yn9+Ci6to0G4B0vuPMfdWmrwn5fRQtXRkaELmvoVixIq0RmI0EVQ38bR4FhOB+I0cC8A/iNHXZfP8AtBTzUri14JaT3JB/TeOFnDS9tcu4V/ljc3cXH1HgtNUWuaQNQdHRuAc11ubHaFedKuVT+pZRm4ZIDsFiAaxzSRcuJPna32t5K1yScdfLX6fsqlV4HEHZoHugdyIL4j0tfOz1cPBZNRWRC5j9oz54nCQenvD0XLZWpSbjznwVw0W6KYnZyluz1XHHUgyPa27S1tza7jb00G/UL5uzteORzcspBv5rhlrnSvzuuDwsdgprg65KWOueSd2D9D4rRNmhfG4A5mkW8ufp6BfFK6kdBK+J1+4dCeLXatP6eIK7ez3beoprNcTLHtkeToPyngpvtBPBiLBLTnLOwXMTtC4H3mg8Tpcdf9WnVqZw1EMriSJnia47J/8AwwfeGT/UPsf781dF8/8A8K5xaRhOp1AP5SQdOeq+gLv0LzRH2NYflQREXWWCIiAIiIAiIgCIiAw3YLKw3ZZQBERAEREAREQBERAFhZRAeSF5LFsRAc74AVyTUAPBSVksgK1VYCDtooSv7Lk7AfZX/KvJYquCfZGD5FVYFURnugnxF1xPlqWH+mAebS5ptx1svtBhHJa3UjTu0LCWlgyNp8Uk/Fdeena8gWzFvftvbM0tuPJbW4dCf8p7PBwcPqLr7J/46P5G+gXptEwbNb6BYy0MX5I2I+QR9no3cJj4Mv8Aotjex8g70UdSCDoQGj7r7C2IDYL1lRaCsbEUvsR2fcCJ52yMla9+UHK3MHMylzmi9jqdirssALK6qaY1R2xLhERagIiIAiIgCIiAIiIDDNh4LKIgCIiAIiIAiIgCIiAIiIAiIgCIiAIiIDFksiIBZZREAREQBERAEREAREQBERAEREAREQH/2Q=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630" name="AutoShape 78" descr="data:image/jpeg;base64,/9j/4AAQSkZJRgABAQAAAQABAAD/2wCEAAkGBxQTEhUUEhMTFRQVFhgbGBgVFxYaGhgXFxcXFxQVFBgaHSggGB0lHRQUITEhJSktLi4uFx80ODMsNygtLisBCgoKDg0OGBAQGywkICQsLyw0MCwtLCwsLCwsLiwsLCwsLCwsLCwsLCwsLDQsLCwsLCwsLC4sLCwsLCwsLCwsLP/AABEIALEBHAMBIgACEQEDEQH/xAAcAAEAAgMBAQEAAAAAAAAAAAAABQYDBAcCAQj/xABHEAABAwIDBQQFCAYKAgMAAAABAAIDBBEFITEGEkFRYSJxgZEHEzKhsRRCUmJyksHRIzOCk6LhFkNEVGODstLw8XPiJDRT/8QAGQEBAAMBAQAAAAAAAAAAAAAAAAECAwQF/8QALREAAgEDAwIEBQUBAAAAAAAAAAECAxESBCExQVEUImGREzJCcYEFUqGx8BX/2gAMAwEAAhEDEQA/AO4oiIAiIgCIiAIiIAiIgCIsU9Qxgu9zWjm4gDzKAyooOq2upGf1oceTAXe8C3vUPVekKMfq4JHdXlrB7t4rGWopR5kiuSLoi53N6QZvmxRDvLnfCy0ZtuKp2j42fZZ/uJWL11JcXf4IzR1JFx2bamqdrUv/AGd1v+kBaT8YnJzqJz/mv/NUf6hHpFjM7ei4Y7EZT/XTfvH/AJr4K6bhPMO6V/5qP+gv2jM7oi4a3FqkaVNR+9k/NZGbQ1Y0qZvFxPxVlro9hmduRcT/AKTVv95k/h/JeH7RVh/tU33rfBT46HZjM7ei4VJjVUdaqo8JXj4Fa0lVK/2ppnD60jz8So8dHsMzu1VXRR/rJI2fbc1vxKiKrbOiZrUMd/495/8AoBXGBEBoELQFR66T4RGbOlYh6TYW5QwySHm8hje/ifcFVsT9IFZLcMcyFv8AhjP7zr+6yrbisL3LJ16kupXJskmYhM4EvlleTxdI4/EqY2fwmqqv1L5AwG2+XuDb8r8fC6+7DbLurT6yQFtK02uMjKQbFrDwaLWLvAZ3I7BTwNY0MY0Na0WDWiwAGgAGi0o6Zz80+DSJVYNlZ2Mt8rc91xkd4NAvnY3JJHv6K2tGS+ou+FOMOCwREVwEREAREQBERAEREAVcxPa+JhLYgZnj6OTQer+PgCoLbPappLoWE7jcnFp9t3FoP0Rx5nprR5sTkk7LBZvJuQ8efivPr6tpuNP3KOXYtWJbXVDtZWxj6MQz8XG5B7iO5Vmqrd47zi5x5vJcfMrUdSSnMm3S6wPBGRXnuTqPzSuVaXc2vlF0Mq1omOPsglZzTv5KrUUQeTKvpNxkQtU3BzyWxCy6s1YGMk3zQvtl+CzSRHkVgJRO5BkDlmaVgX1wUNEmRy8grGG9VlEfVNkASvJK9HwWMgogHOXq6+W6rwR1UgErC4hJXrDJM1gu4haJEM9PPNWPYfZF1e71koLaRp1BsZnA5sZybqHO8Bnct2tkNg5KoiWra6Kn1EZuJJeW8NWM/iPQWJ6/DE1jQ1jQ1rQAGtAAAGQAA0C76Gn+qReMRBC1jQ1jQ1rQA1rQAABkAANAvaIu00CIiAIiIAiIgCIiAIiIAoHbXFfk9K9wNnv7DeYLtSO4XPfZZMY2op6dxZI/9IBfcAN89M9BqMr3XJtrdp3VMgc8gNb7LG5gfmeq5a9dJOMef6KylZGLDaUzSBug49Arp/R1sbRmO4Kn7H14LpBmDugi/IE3+IUvWYiRexK8OpZScJIy6GWqha3IhV7HY2gbzeGqzSV5OpWjiNWHANOhIv3XCilTcZbEFsw7BT6kPtlyWOSnA4KZjxQNYGmxaAoXFa9rnEtAaOTdFhKMZWcXuSyMxOguLjVbWz1F6xgIGVlqTVZtYuJAvYcr62UvsjiIZABa9/zWyXktJ7EHiopbcFF12H3FwLdfwUzilc1xuOz0ve3jqVEy1htu3yvfxWcFKL2YIqFhJsOGq2XUDua+YGzenkH1mjzaD+KsNfSbhstqs5RexNyruic05heh0Fz0Uy+AlpNrgZHxWnhsfac3iD7iMlHxLq7QTNKSkf8ARPuWL1RGot3hWWeLd4LUe0HIhRGu+qFyDJ6X7lileB7VwOqnKGNrXFvHW/RbNTDzzCv8az4DZBYNhNRWu3aWMuGhlf2Ym97rZno0E9F03ZP0dwUrhLMflE4zDnCzGH/DZnn9Y3PKyrmFbRT04a1jgY25BjgC0AcAdR4FdEwDG2VUZcy4c02e06tP4g8D/ML1dHUoy2XPqXhZkmiIvQNAiIgCIiAIiIAiqMuOloMjHbxD7Pa6xBa0kO7nAX0OozVrikDgHNIIOhHFZU6qnwLntERagIiICAxvZOKpmbM98rXNbu2YWgGxJF7tJ48DyUJjGwDNxzqdx3gL7rw071uDXAAgnrcdyvSLGdCnLlENJnFaeFrTcDtDI5uHeC26+1DGHUOv3q/7U7IicmWAiObiD7D/ALVvZP1h4jiOeYlTywu3Zo3Md1GR+y4ZO8F4tfTVKcrv3M3GxrPoAdHOHfY/ko+swR7gd17fEEfC6kWSrKJVkqk48EWNh053QOKiqku5Fb4lXkuCzh5ehFiv1dQ4A5O8ipTA57QM52Wy4jkvNwtpTUo2sLGpWVS0W12eqlJKdh1AKwHDY9QB5u/NXhKCVmDa2PmuHyfSkJ8BYD4Kx4tiofbs2sOd79dFWqFnqm7rALd6ySuceY8isanmk7cMG06s6L7gMw9e8nQW+B/kop8T+fu/mvuGB0ReXEneN8geVlOCjF2e5BdsY9UWNc14LiO0OXRQjKgMNwRx94so+Wsv/O61JZDwt5lVwcpZcEmw+cCRljqSPdf8FYqoRuha7e7dyC3ysVRnNk9aw5brczmNSpk1Vxw8wrzhiklvsQbsUoaTk12WhWvBjUtK4yQOAcRYgi4IuNR+Kj5pzwHvCwgnO7deoVqUXFp3JLTT+kSqOu590Ldg27qeJhPew/g5UNsJvyHeFs08dyAMydAMye4DVdT1FTpIm7Og0+38uW/FGe4ub8bqXottA/WCT9gtd8bKpYTslUyZ+q3Bzl7Pm32vcrdh+xwaP0krj0Z2R5m5PuXTSnXkWWRKRbQQHIuLD9dpHmdPepKGZrhdrmuHNpBHmFEnZemIsWOP+ZIPg4LD/RKAZxGWE845HX/iuupOoubFyfRQj8FlIt8qkIGlwf4rOG8t+ho3MbZ8r3uv7Rt4WHAeaum290SRVbsw3fklhcWySHeLXG7C7ibWu0nmFVqinMVw0vjlGpDnA31zIOffpmulKH2hwcTsJaP0gGXXkD+HjzK5tRp7rKPJFin021tVHYOLJB9dtj5tt8FJt27dbOnB7pP/AEVTmeRcEZg2PeFrPlXnLVVI8Sf++5W7Ls30hR/OgkHcWnyvZbdPt9Ru9tz4yfpsPxbcLnMi0JeSvDXVb9yM2dyoMVhm/UyxyfZcCR3jULcX55EdnXGR4HkeY5Kdw7amsgtuTl7foy9sd1z2gO4rrjrV9SCn3O0rHPC143Xta5p1DgCPIqi4X6SmmwqYXM+vGd5veWnMeF1cMNxeCoF4ZWP6A5jvacx4hdUKsJ8MummRtbsbSyfMLD9RxHkDcDyUXJ6PIvmzSj7Qa78AroirKhTlzFCyOfVHo8eP1c7D9phb7wT8FHy7CVg0MLu55/FoXUUWb0VJ9CMUchm2QrQbepPeHxkf6r+5asmzVWNYJT9kX+C7Qip4Gn3YxRw1+D1Q/s8/7t/5LSlZI02LXA8iCD7wu/oq+Bj0ZGB+fXl49ppHeLLwKg81+hCFrz4fE/24o3faY0/EKHoV3/gYHAXVZRtcu7jAqb+7U/7qP8lhm2Zo3a0sHhG0fAKPA+pGBxIVy8urV2VuxVCDf5My/e63ley2m7MUY/slP4xMPxCjwH2GDOFPqynyq2pXeP6O0n90pv3Mf+1bFNhkMf6uGJn2GNb8AreC9ScDiFBhtRNb1UErweIYQ3757PvVow30e1L7GZ8cI5Dtu7rCzf4iupItI6KC53JxRVcP2BpI7F4fKfruy+62wI6G6sVJRRxC0UbGDkxob8AthF0xpxj8qJsERFckIiIAiIgCIiAoe32EFh+Uxjsk2lA4E6P7uB8FTJBncaLtk0Qc0tcAWuBBB0IIsQVyPaXBXUUu7mYH39W88OPq3H6Q94z5geTrdM154/kpJGkM1qzU5OYBX0TlpBHA3C3aSuFrOy948v8AnBcEI25M2RG4voUtLC13Le6aFZMPohv3Og07+amUsVci5rUuFk5vy6cf5LdbhsYIILg4aEEgjqLKYnpewHM3SXEtDAbvy1dYdfwUBVzFriDcEZEHUHqsH8TLcgmINoquAdmUTNHzZhc+DxZ3ndTeF+kWB9mzsfA7me0zzGfuVJjlDmuu8NIFwD87oORUNUm5uu+hqKsdm7loyZ3yjrI5W70T2PbzY4Ee5Z1+f6B72PDoXPY/mwkHxtqOivGEbZ1bLCeJszfpAhj/AB+afId674a6HE9jRTXU6QiisL2hgnsGu3Xn5jxuu7hwd+ySpVdcZKSvF3L3uERFYBERAEREAREQBERAEREAREQBERAEREAREQBERAFr4hQxzRujlaHMcMwfcQeBGoIzC2EQHFtq9npaF/au+ncexL9G+jJbey7kdDwt7Ih2S5arvs8LXtLXta5rgQ5rgCCDqCDkQuabSejp8ZMlD22HMwPOY/8AC86/ZcfHQLzq+j6w9jOUexU21SmMMluy/VVqF7S4tuWvBsWSAtcCNQQcwR3KSoaksBB0PHUX01C8yrT2KEt8udGd5ps7mNef5KFr6xz3FziS45knUr3U1VxnqoaomN1alB2sVsbRlWKWbLvNh3rR9aSVkp2l07AfZaL263tc+S6MLckllwxu6Bl396kTULHhMjWvG83eZfMXtfv9/vWxjjot+8Nw0gdk2yPEZLinTusrkGtI7eGl1modsKmmy3vWx/RkubD6rtR7x0UdHVOYbtOefXUWPxWhVG4K0otwd4sK6Op4Jt7Sz2a8+pfykPZ8H6edlamuBFwbg8l+dmBTGD4rUwn/AOPI8Di3Vvi05eK9KGta+dGqn3O5IqXg+2chsKmC314yPewn4HwVpo8TilyZI0nlo77pzXXT1FOp8rLqSZtoiLYkIiIAiIgCIiAIiIAiIgCIiAIiIAiIgCIiAIiICobcbBQ143wfVVAFhIBcOA0bK35w5HUd2R5LiOx+JUhP6ORzR86G8jCOZAFx+0Av0SiznTUirimfl92KP0e0E8dQf+1tYfiUIcC9h+yTcH8Qu9bQbJUtYD66Ib5/rGWa8db8fG4XNsd9EczbuppGSjg1/Yd3A+yT1uFzS09unsUcWiEq62newtjY0O4H4539y1qCP9JvHoL917hRGJ4FVUx/TQyxi9rub2SejtD4Fa0WIyM5/wDOhXPKg7WTKl1dUrFJUqBo8cbo4eX5H8FK0uKRHsuac+IcB4ZgrmlRa5RFj66oWKSfslfcS3f6u5H1rAj32Kwsiy1RRSVybGSnaSQFaMLhDW6Kv0AzKttDiTGwerLG5uBLjmQB9FY1Vm8b2IYMoC15pLrVxOqj3/0JfucN+2910WnDiDmODmGzmm4P/axjTs7MqTlJttUU5AdaaMcHntDufr53VxwTbSlqLN3/AFch+ZJlc8mu9k+d+i5TK/eJvxWOmp982Xo0tXOC3d/uaRk0d9RcywaeWnbZk0lreySC0dzXAgeClodq5mHtBsg437J8CMvcumH6lRfOxdVEXdFH4RjEVQ0mM5j2mnJzeVxy6jJSC74yUldFwiIpAREQBERAEREAREQBERAEREAREQBERAEREB5kYHAhwBB1BFwe8Kr4t6PaGe59T6px+dCdz+D2P4VakUOKfIscaxn0OSC5p5o3/VeCx1u8XDj5Km4hsXiFP7cEm6OLRvgdS5hIHiV+l0WbpLoVxR+Vo66RmTgVJU+JAjQX6r9AYzszS1V/XQtLvpt7L/vNzPcclzrH/RI8XdSSh/Jklmu8Hgbrj3hveuepp/T2KOD6FYpn2AIyvn0HipUS3aqdXU09M8xysex4+a4EG3Mcx1Fws1LjTm5HMcvyXDU0ze6KE9K5ar5lhZXskyB3Xcjot2mwZ788rd4VFDHkGpJVbovx0HUnQKxYBSXDiXAFoGWd3EngAq3U0m7Oxjrdkk5HoLfFT9Md3NVqYpIMk6guZbea4A6XBFxzF9VgpyZXhgIBdkLmwvwF1jrcXkfGI3kFrTdtxmOgPJRD5ViqcctuCLEtSYjJTyh7PbYSCODhftMd0NvgeC6zhOJx1EYkidcHUcWni1w4FcP9asuD47LSTesiOWQew+y9vI/geHmD36Wq6Wz4Lwdju6LUwrEWVETZYzdrhx1B0LT1BuFtr1k7q6NgiIpAREQBERAEREAREQBERAEREAREQBERAEREAREQBERAaWLYRDUs3KiJkjeG8MwebTq09QQVzLaT0SuF30Ml/wDCkIB7mSaHud4uXWkVZQUuSGkz8u4ph00DtyaJ8buT2kXtqW8HDqFkoMcki0d5/nw8V+lq+hjmYY5mNkY7VrhcdD0PXgub7ReiRjruo5Nw/wD5yklv7Lxdw8b94XPOh+Sjgc9dizZJBI47ricxwOVsipllSq3jWzs9K7dniczPIkdl32Xjsu8CsFNWyR6G44g5rjqUE+CjLPO8qOlnIW/h20EL2hsjWttlkMzyubi6jKt29I4Nvu3/AOarGMGnZoJGSOdfGnNeQxZoo81LsWL56McVLJTA49iW5b0kaL+9oP3Wrp65V6P6EvqmOt2Yg557yC1o8zf9krqq9DRNunv32Lx4CIi6ywREQBERAEREAREQBERAEREAREQBERAEREAREQBERAEREAREQHiaJr2lr2hzTkQ4AgjkQdVUMX9GlDMbtY6B3+CQB9xwLR4AK5IocU+SGrnHMX9D0wN6eojf0kBYfvN3g7yCgpNkK6C/raeUgfOZaUd9mEut4L9AIspUIyViuCPzzTNaHbrzunrx8VMspWAZZnqLrsGJ4TDUN3ZomSD6wzH2XajwK5/j+yTqXtw7z4DqNXR9/NvXhx5nztRpZxWUdyHEnfRtCBDM+2bpd39lrGlo83uVwVL2FxJt/VNGTw5xtq1zd0XI5EWz5tHNXRd+kadKNi8eAiIugkIiIAiIgCIiAIiIAiIgCIiAIiIAiIgCIiAIiIAiIgCIiAIiIAiIgCIiAIiICnbK/wD3qr7I/wBSuKIqU+AERFcBERAEREAREQH/2Q=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632" name="AutoShape 80" descr="data:image/jpeg;base64,/9j/4AAQSkZJRgABAQAAAQABAAD/2wCEAAkGBxQTEhUUEhMTFRQVFhgbGBgVFxYaGhgXFxcXFxQVFBgaHSggGB0lHRQUITEhJSktLi4uFx80ODMsNygtLisBCgoKDg0OGBAQGywkICQsLyw0MCwtLCwsLCwsLiwsLCwsLCwsLCwsLCwsLDQsLCwsLCwsLC4sLCwsLCwsLCwsLP/AABEIALEBHAMBIgACEQEDEQH/xAAcAAEAAgMBAQEAAAAAAAAAAAAABQYDBAcCAQj/xABHEAABAwIDBQQFCAYKAgMAAAABAAIDBBEFITEGEkFRYSJxgZEHEzKhsRRCUmJyksHRIzOCk6LhFkNEVGODstLw8XPiJDRT/8QAGQEBAAMBAQAAAAAAAAAAAAAAAAECAwQF/8QALREAAgEDAwIEBQUBAAAAAAAAAAECAxESBCExQVEUImGREzJCcYEFUqGx8BX/2gAMAwEAAhEDEQA/AO4oiIAiIgCIiAIiIAiIgCIsU9Qxgu9zWjm4gDzKAyooOq2upGf1oceTAXe8C3vUPVekKMfq4JHdXlrB7t4rGWopR5kiuSLoi53N6QZvmxRDvLnfCy0ZtuKp2j42fZZ/uJWL11JcXf4IzR1JFx2bamqdrUv/AGd1v+kBaT8YnJzqJz/mv/NUf6hHpFjM7ei4Y7EZT/XTfvH/AJr4K6bhPMO6V/5qP+gv2jM7oi4a3FqkaVNR+9k/NZGbQ1Y0qZvFxPxVlro9hmduRcT/AKTVv95k/h/JeH7RVh/tU33rfBT46HZjM7ei4VJjVUdaqo8JXj4Fa0lVK/2ppnD60jz8So8dHsMzu1VXRR/rJI2fbc1vxKiKrbOiZrUMd/495/8AoBXGBEBoELQFR66T4RGbOlYh6TYW5QwySHm8hje/ifcFVsT9IFZLcMcyFv8AhjP7zr+6yrbisL3LJ16kupXJskmYhM4EvlleTxdI4/EqY2fwmqqv1L5AwG2+XuDb8r8fC6+7DbLurT6yQFtK02uMjKQbFrDwaLWLvAZ3I7BTwNY0MY0Na0WDWiwAGgAGi0o6Zz80+DSJVYNlZ2Mt8rc91xkd4NAvnY3JJHv6K2tGS+ou+FOMOCwREVwEREAREQBERAEREAVcxPa+JhLYgZnj6OTQer+PgCoLbPappLoWE7jcnFp9t3FoP0Rx5nprR5sTkk7LBZvJuQ8efivPr6tpuNP3KOXYtWJbXVDtZWxj6MQz8XG5B7iO5Vmqrd47zi5x5vJcfMrUdSSnMm3S6wPBGRXnuTqPzSuVaXc2vlF0Mq1omOPsglZzTv5KrUUQeTKvpNxkQtU3BzyWxCy6s1YGMk3zQvtl+CzSRHkVgJRO5BkDlmaVgX1wUNEmRy8grGG9VlEfVNkASvJK9HwWMgogHOXq6+W6rwR1UgErC4hJXrDJM1gu4haJEM9PPNWPYfZF1e71koLaRp1BsZnA5sZybqHO8Bnct2tkNg5KoiWra6Kn1EZuJJeW8NWM/iPQWJ6/DE1jQ1jQ1rQAGtAAAGQAA0C76Gn+qReMRBC1jQ1jQ1rQA1rQAABkAANAvaIu00CIiAIiIAiIgCIiAIiIAoHbXFfk9K9wNnv7DeYLtSO4XPfZZMY2op6dxZI/9IBfcAN89M9BqMr3XJtrdp3VMgc8gNb7LG5gfmeq5a9dJOMef6KylZGLDaUzSBug49Arp/R1sbRmO4Kn7H14LpBmDugi/IE3+IUvWYiRexK8OpZScJIy6GWqha3IhV7HY2gbzeGqzSV5OpWjiNWHANOhIv3XCilTcZbEFsw7BT6kPtlyWOSnA4KZjxQNYGmxaAoXFa9rnEtAaOTdFhKMZWcXuSyMxOguLjVbWz1F6xgIGVlqTVZtYuJAvYcr62UvsjiIZABa9/zWyXktJ7EHiopbcFF12H3FwLdfwUzilc1xuOz0ve3jqVEy1htu3yvfxWcFKL2YIqFhJsOGq2XUDua+YGzenkH1mjzaD+KsNfSbhstqs5RexNyruic05heh0Fz0Uy+AlpNrgZHxWnhsfac3iD7iMlHxLq7QTNKSkf8ARPuWL1RGot3hWWeLd4LUe0HIhRGu+qFyDJ6X7lileB7VwOqnKGNrXFvHW/RbNTDzzCv8az4DZBYNhNRWu3aWMuGhlf2Ym97rZno0E9F03ZP0dwUrhLMflE4zDnCzGH/DZnn9Y3PKyrmFbRT04a1jgY25BjgC0AcAdR4FdEwDG2VUZcy4c02e06tP4g8D/ML1dHUoy2XPqXhZkmiIvQNAiIgCIiAIiIAiqMuOloMjHbxD7Pa6xBa0kO7nAX0OozVrikDgHNIIOhHFZU6qnwLntERagIiICAxvZOKpmbM98rXNbu2YWgGxJF7tJ48DyUJjGwDNxzqdx3gL7rw071uDXAAgnrcdyvSLGdCnLlENJnFaeFrTcDtDI5uHeC26+1DGHUOv3q/7U7IicmWAiObiD7D/ALVvZP1h4jiOeYlTywu3Zo3Md1GR+y4ZO8F4tfTVKcrv3M3GxrPoAdHOHfY/ko+swR7gd17fEEfC6kWSrKJVkqk48EWNh053QOKiqku5Fb4lXkuCzh5ehFiv1dQ4A5O8ipTA57QM52Wy4jkvNwtpTUo2sLGpWVS0W12eqlJKdh1AKwHDY9QB5u/NXhKCVmDa2PmuHyfSkJ8BYD4Kx4tiofbs2sOd79dFWqFnqm7rALd6ySuceY8isanmk7cMG06s6L7gMw9e8nQW+B/kop8T+fu/mvuGB0ReXEneN8geVlOCjF2e5BdsY9UWNc14LiO0OXRQjKgMNwRx94so+Wsv/O61JZDwt5lVwcpZcEmw+cCRljqSPdf8FYqoRuha7e7dyC3ysVRnNk9aw5brczmNSpk1Vxw8wrzhiklvsQbsUoaTk12WhWvBjUtK4yQOAcRYgi4IuNR+Kj5pzwHvCwgnO7deoVqUXFp3JLTT+kSqOu590Ldg27qeJhPew/g5UNsJvyHeFs08dyAMydAMye4DVdT1FTpIm7Og0+38uW/FGe4ub8bqXottA/WCT9gtd8bKpYTslUyZ+q3Bzl7Pm32vcrdh+xwaP0krj0Z2R5m5PuXTSnXkWWRKRbQQHIuLD9dpHmdPepKGZrhdrmuHNpBHmFEnZemIsWOP+ZIPg4LD/RKAZxGWE845HX/iuupOoubFyfRQj8FlIt8qkIGlwf4rOG8t+ho3MbZ8r3uv7Rt4WHAeaum290SRVbsw3fklhcWySHeLXG7C7ibWu0nmFVqinMVw0vjlGpDnA31zIOffpmulKH2hwcTsJaP0gGXXkD+HjzK5tRp7rKPJFin021tVHYOLJB9dtj5tt8FJt27dbOnB7pP/AEVTmeRcEZg2PeFrPlXnLVVI8Sf++5W7Ls30hR/OgkHcWnyvZbdPt9Ru9tz4yfpsPxbcLnMi0JeSvDXVb9yM2dyoMVhm/UyxyfZcCR3jULcX55EdnXGR4HkeY5Kdw7amsgtuTl7foy9sd1z2gO4rrjrV9SCn3O0rHPC143Xta5p1DgCPIqi4X6SmmwqYXM+vGd5veWnMeF1cMNxeCoF4ZWP6A5jvacx4hdUKsJ8MummRtbsbSyfMLD9RxHkDcDyUXJ6PIvmzSj7Qa78AroirKhTlzFCyOfVHo8eP1c7D9phb7wT8FHy7CVg0MLu55/FoXUUWb0VJ9CMUchm2QrQbepPeHxkf6r+5asmzVWNYJT9kX+C7Qip4Gn3YxRw1+D1Q/s8/7t/5LSlZI02LXA8iCD7wu/oq+Bj0ZGB+fXl49ppHeLLwKg81+hCFrz4fE/24o3faY0/EKHoV3/gYHAXVZRtcu7jAqb+7U/7qP8lhm2Zo3a0sHhG0fAKPA+pGBxIVy8urV2VuxVCDf5My/e63ley2m7MUY/slP4xMPxCjwH2GDOFPqynyq2pXeP6O0n90pv3Mf+1bFNhkMf6uGJn2GNb8AreC9ScDiFBhtRNb1UErweIYQ3757PvVow30e1L7GZ8cI5Dtu7rCzf4iupItI6KC53JxRVcP2BpI7F4fKfruy+62wI6G6sVJRRxC0UbGDkxob8AthF0xpxj8qJsERFckIiIAiIgCIiAoe32EFh+Uxjsk2lA4E6P7uB8FTJBncaLtk0Qc0tcAWuBBB0IIsQVyPaXBXUUu7mYH39W88OPq3H6Q94z5geTrdM154/kpJGkM1qzU5OYBX0TlpBHA3C3aSuFrOy948v8AnBcEI25M2RG4voUtLC13Le6aFZMPohv3Og07+amUsVci5rUuFk5vy6cf5LdbhsYIILg4aEEgjqLKYnpewHM3SXEtDAbvy1dYdfwUBVzFriDcEZEHUHqsH8TLcgmINoquAdmUTNHzZhc+DxZ3ndTeF+kWB9mzsfA7me0zzGfuVJjlDmuu8NIFwD87oORUNUm5uu+hqKsdm7loyZ3yjrI5W70T2PbzY4Ee5Z1+f6B72PDoXPY/mwkHxtqOivGEbZ1bLCeJszfpAhj/AB+afId674a6HE9jRTXU6QiisL2hgnsGu3Xn5jxuu7hwd+ySpVdcZKSvF3L3uERFYBERAEREAREQBERAEREAREQBERAEREAREQBERAFr4hQxzRujlaHMcMwfcQeBGoIzC2EQHFtq9npaF/au+ncexL9G+jJbey7kdDwt7Ih2S5arvs8LXtLXta5rgQ5rgCCDqCDkQuabSejp8ZMlD22HMwPOY/8AC86/ZcfHQLzq+j6w9jOUexU21SmMMluy/VVqF7S4tuWvBsWSAtcCNQQcwR3KSoaksBB0PHUX01C8yrT2KEt8udGd5ps7mNef5KFr6xz3FziS45knUr3U1VxnqoaomN1alB2sVsbRlWKWbLvNh3rR9aSVkp2l07AfZaL263tc+S6MLckllwxu6Bl396kTULHhMjWvG83eZfMXtfv9/vWxjjot+8Nw0gdk2yPEZLinTusrkGtI7eGl1modsKmmy3vWx/RkubD6rtR7x0UdHVOYbtOefXUWPxWhVG4K0otwd4sK6Op4Jt7Sz2a8+pfykPZ8H6edlamuBFwbg8l+dmBTGD4rUwn/AOPI8Di3Vvi05eK9KGta+dGqn3O5IqXg+2chsKmC314yPewn4HwVpo8TilyZI0nlo77pzXXT1FOp8rLqSZtoiLYkIiIAiIgCIiAIiIAiIgCIiAIiIAiIgCIiAIiICobcbBQ143wfVVAFhIBcOA0bK35w5HUd2R5LiOx+JUhP6ORzR86G8jCOZAFx+0Av0SiznTUirimfl92KP0e0E8dQf+1tYfiUIcC9h+yTcH8Qu9bQbJUtYD66Ib5/rGWa8db8fG4XNsd9EczbuppGSjg1/Yd3A+yT1uFzS09unsUcWiEq62newtjY0O4H4539y1qCP9JvHoL917hRGJ4FVUx/TQyxi9rub2SejtD4Fa0WIyM5/wDOhXPKg7WTKl1dUrFJUqBo8cbo4eX5H8FK0uKRHsuac+IcB4ZgrmlRa5RFj66oWKSfslfcS3f6u5H1rAj32Kwsiy1RRSVybGSnaSQFaMLhDW6Kv0AzKttDiTGwerLG5uBLjmQB9FY1Vm8b2IYMoC15pLrVxOqj3/0JfucN+2910WnDiDmODmGzmm4P/axjTs7MqTlJttUU5AdaaMcHntDufr53VxwTbSlqLN3/AFch+ZJlc8mu9k+d+i5TK/eJvxWOmp982Xo0tXOC3d/uaRk0d9RcywaeWnbZk0lreySC0dzXAgeClodq5mHtBsg437J8CMvcumH6lRfOxdVEXdFH4RjEVQ0mM5j2mnJzeVxy6jJSC74yUldFwiIpAREQBERAEREAREQBERAEREAREQBERAEREB5kYHAhwBB1BFwe8Kr4t6PaGe59T6px+dCdz+D2P4VakUOKfIscaxn0OSC5p5o3/VeCx1u8XDj5Km4hsXiFP7cEm6OLRvgdS5hIHiV+l0WbpLoVxR+Vo66RmTgVJU+JAjQX6r9AYzszS1V/XQtLvpt7L/vNzPcclzrH/RI8XdSSh/Jklmu8Hgbrj3hveuepp/T2KOD6FYpn2AIyvn0HipUS3aqdXU09M8xysex4+a4EG3Mcx1Fws1LjTm5HMcvyXDU0ze6KE9K5ar5lhZXskyB3Xcjot2mwZ788rd4VFDHkGpJVbovx0HUnQKxYBSXDiXAFoGWd3EngAq3U0m7Oxjrdkk5HoLfFT9Md3NVqYpIMk6guZbea4A6XBFxzF9VgpyZXhgIBdkLmwvwF1jrcXkfGI3kFrTdtxmOgPJRD5ViqcctuCLEtSYjJTyh7PbYSCODhftMd0NvgeC6zhOJx1EYkidcHUcWni1w4FcP9asuD47LSTesiOWQew+y9vI/geHmD36Wq6Wz4Lwdju6LUwrEWVETZYzdrhx1B0LT1BuFtr1k7q6NgiIpAREQBERAEREAREQBERAEREAREQBERAEREAREQBERAaWLYRDUs3KiJkjeG8MwebTq09QQVzLaT0SuF30Ml/wDCkIB7mSaHud4uXWkVZQUuSGkz8u4ph00DtyaJ8buT2kXtqW8HDqFkoMcki0d5/nw8V+lq+hjmYY5mNkY7VrhcdD0PXgub7ReiRjruo5Nw/wD5yklv7Lxdw8b94XPOh+Sjgc9dizZJBI47ricxwOVsipllSq3jWzs9K7dniczPIkdl32Xjsu8CsFNWyR6G44g5rjqUE+CjLPO8qOlnIW/h20EL2hsjWttlkMzyubi6jKt29I4Nvu3/AOarGMGnZoJGSOdfGnNeQxZoo81LsWL56McVLJTA49iW5b0kaL+9oP3Wrp65V6P6EvqmOt2Yg557yC1o8zf9krqq9DRNunv32Lx4CIi6ywREQBERAEREAREQBERAEREAREQBERAEREAREQBERAEREAREQHiaJr2lr2hzTkQ4AgjkQdVUMX9GlDMbtY6B3+CQB9xwLR4AK5IocU+SGrnHMX9D0wN6eojf0kBYfvN3g7yCgpNkK6C/raeUgfOZaUd9mEut4L9AIspUIyViuCPzzTNaHbrzunrx8VMspWAZZnqLrsGJ4TDUN3ZomSD6wzH2XajwK5/j+yTqXtw7z4DqNXR9/NvXhx5nztRpZxWUdyHEnfRtCBDM+2bpd39lrGlo83uVwVL2FxJt/VNGTw5xtq1zd0XI5EWz5tHNXRd+kadKNi8eAiIugkIiIAiIgCIiAIiIAiIgCIiAIiIAiIgCIiAIiIAiIgCIiAIiIAiIgCIiAIiICnbK/wD3qr7I/wBSuKIqU+AERFcBERAEREAREQH/2Q=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634" name="AutoShape 82" descr="data:image/jpeg;base64,/9j/4AAQSkZJRgABAQAAAQABAAD/2wCEAAkGBxQSEhUTExMVFhUXGB8bGRgXFhwfHBogHBgdGhwkIB0fICogHR0lGxwdIzEhJSorLi8wHB80ODUsNygtLisBCgoKDg0OGxAQGywmICY3LC80NC8sLCwsNCwsLCw2LC8sLSwsLCwsLCwsLCwsLCwsLCwvLCwsLCwsLSwsLCwsLP/AABEIAKAAoAMBIgACEQEDEQH/xAAbAAACAgMBAAAAAAAAAAAAAAAEBQMGAAEHAv/EADwQAAIBAgQEBAMGBQQBBQAAAAECEQMhAAQSMQVBUWEGEyJxMoGRQqGxwdHwBxQVI1JicuHxJDNDU4Ki/8QAGQEAAwEBAQAAAAAAAAAAAAAAAAECAwQF/8QALBEAAgICAgECBQMFAQAAAAAAAAECEQMhEjFBBFETImHh8DKRwUJxgaGxFP/aAAwDAQACEQMRAD8AvGMxmMwAZjMbxo4YGYzGY3gSEaxuMSUqDNsCcF0+FMdyBh0MX4zBedpUqEebW0zsApJMb2HvjdKnQZdYrrp6mBEbzJtibjdXsAPGYZ/0xYkPIOxj/nHhuGnkw+Yw6HQBjIwRUyTr9n6YHw6EZjWN4zCA1jMbxrBQGYzGYzCAzGYzGYAMxvGsTZ2oMtRavU+zB2soJgk+2+DwBNluHs19h1OJ18hAzag+ncgggW7Y5VxfxpVqZinSV3qU2BLKPVqggqSB9kX+uDFztRa5pRTSnVT1NbSdEnSJ+2Q0e2OX/wBe1onmWXO+NGsadSnTTkpW598RcS41UqelhCwJWefOTO3bCCjwwVEqqCFIJUPzKntz+7ljODmoUYMNbIfUxgTB5Dn3Axwzy5KexWwHiHGGo1HCwB5YgM03k2C8hAH7OGK57TTouQzs+kM2n0qW6nlfbvAwjp8IGYzjVwQqUiF9ViWXcRMKPvOJ/F2dekjIiEPpBUi+qYj3ggmN8LjbSRI/qk0Br1NcgKdRGktsFjYSdsNRxquFn0SPik2F+cf8YRZLKAU5aoHaY9R5gSY6LO3O+EOdz1StWC0P/TBIqoWgkwD6THOfwwoTmnUWPlR0LKeLHFRkdQSvxBZOnDjNcaoaVLgNqMLojUTE2vG2Od8LzlLSVqU2p1L6rRLEewk/M41wN1ro5UJappVg12gQTt239sdGP1M6d7HzZ0OnTp1RNJ7xdWsR+mB6iFTBEHFR4Uz0cw9XWNQXRoLCCBebAXJJxa8h4ioZljR1esCY2YXibja2/PHXhzqap9lp2bxmPWZplDDfI9cR+YMdAHrGY1ON4QGYHr5tUu7Ko/1MB+OOb5riQqK4zVYnmtMbEnc+wjY9cQ+H8nl8znKOX0k639W0Qo1N8jEfPHOvUNulEz+J7HYcgFCCs5GkiU7giRHWRireKvFS6D60VdQBD2LAmDIPKDPyw78ZZjzStGjOunUUyB6RYgqb7kEx0+WOYeL+HNVcUqzs5DDTSprcgfExba0kcone+M8+X5uKevJUnRacgKbZqotNVY06aEMbBQ0mx53U/dhHW44DxEUaqqdK+kgkgM3XoYnn+OHi5qgtP1AL6QtokKBt1EYXeFKwfK6lZLsxJBuZYgT3AiZxw8vlbQiXiue/lNVRV1l9IIi+lSYI5W1HAvCMvmnpqab0w9RiyoZGgE3LN15zGAUyPkcQValYuK6ny1IJCHmAOUdhzw5SmaeaKUWnzFv1RUm8dCWI+WCUaSr8+hPkjy1ZcvpoV4NdjJiSHJMkjnGMydNGzFVqyyiKoRCB6QxJc35NpH0x64Hlwc0arV1dUQqBouCxBN9V5AGA+PZStmM0ipVVfJAYKtvMBMlSQdvTHP2w413ff59hoYvQp069SrDLQ0roDMNIYzrtNvsj64TcYrU6rVGouKbUkPqBEzaJteI+/DjivHUqZasirrZVKFIuG0/CeVp+7A3hmrlxlqSIYIUBgInVsQeczOC2vm+w2rJ+AVhXytMndhMk/FDWa5N/wxlKGclR6kUa1UQCDOk+9jz64D4Xw4vxCtRRytFAhKLpgO5M/hPK5wTmuLU+HO1N6kmp61djcgW0xA25WvPa7lB2/YVUeskBVqVtALqKjIDe+mAQLbTP54i4ZnqTVioOirRJAnoRce21u04DrcLrIamZo1WR3cEoYCmbADmG0j4pNzjT8Py1ZDUyxCVGXUWBvJvLA7mcGkrTFZ0Hg/GkrjyqisJJCkixI6EHEWZQ03KNuOfXpipeG86v8qK9Nv7lISwa41KDqDHlfFs/iDn1y65aq6wKhKMZ+E6dY5X2bbpj0cGVyi+XaNE9WzFqRianV74QZTidOopem4YDeDt78xgCn4o11AF0ikt3qEi/q0wo5neb2GNuaS2K0chVHdtIMuASytAkiSRM3sO2Lz/AtDV4rqIUClScwoAAmFG3LFa8T8PIPmoLjcjFp/gZmwnE4MRVpMvzBDAfcfpjPFNSVii1Re/FaumdqKukI6CqWJMq0lI0gHUDE8ov1xUOCjMLWr5ipUohARSIk6gshiwttBuTi4/xLzS5PMU6tRGanmBolRJWpTkqsc9YYx0KnrZHw/jQpZenSr0TTzDmApAJYkmBbYe+0HHHni1N67/NDfZ54pwimzvWZlKIQIIBQ6iJN+kDaMaz2UC+XToHTVJCqirY8zbkAJv2wFn+C+Rl6iLVJpEmo6SPhN2VOlhhonATTYVqYFOp5ZCKxtBjrtMddscnfe0Sxdl80crnorHzBXVhRmBoggnV1kWm0xsMG+J61Py/MDnUjKLD4lJAcHmJ6zyGBvCvHaWZoMalEmujsrpElRYi8SL9eYOBOBcMWrTanmlY1fMaEfcD7JGkxIF5HM40bae9V39h+KGORy9HLeYQqhzHw7cyCZ536Y8cKfzK9SrRgKFho2Vp+4xGr5Yh4R4eFGuMxmqgqqBGoKRovALd977b4YU6K16jGgdC0hNXTB1kj0zyB73PLniWvrZNMCq8TTLN5DqTUqMArtJVtZ+I8jBm3PtgzO5LK0A1bSDWEHUHg1Dt6uoxiZkCq2Vqqa1SrqM2gqtogWle284W/wBERKeirqqmo7EE3hdwAJ3E7k4pOgulosGa4GT/AHaYWmRd/LAGodyedt98JMrTydXNVVdtVNqatpYgndhF+VvwwuoZzNJmUpV2K5ZvSjlRcjYNBgE94nA38RMhlqC02pMEqagpKG5QxNt7bzi4Q+avcb2O/FpSjoqoxqUwB5ifEAJABnkOuJM94io/y5rCDG4F26/KLYPo8Hy1Wk1Of7bLtqu1tze+K1wHjAZGyoohmU6GhY0xqHqmwm/fEKpfNVUJ6Gr8BOZytM0wtNpFYc5g64MESD+MYZfxiz6Nw7J1blDX36TSe+Enhfh9b+ojIUajtlkXWzODqpoeQvBvAB/TDf8AjYVqtkeG01vqNRgPsqo0L9Zb6Y78MWou+i61sqXh3K6f77GAyxT6sDuf9v4/LDXUF1U2DDWrKPLEEEqSDAiII37YUcZz60mgbCEUC5MWAFsTZE1P5mk9cQiyxQn1QFIJPzI7445W9+DKLS0gStknd1SoDTY/DqBuY54Q1qdXIV0rU7NTfUtrBlNx7G49icdHyfGFd1JYMBPIKZMCdyD925wj8V5VqtZaehkR106iNQB5ExsN8GHNJS4gkltHYqpp8VyVN6ZAYhatMkSEcCRPYGQe04pWay6VEarm1WlVpkBl1AlCLEqYFogjqDiD+EvEmGT0Bgz5ao1NwGkMh9SEdtwD2xcvE3hrL8VpDUdFVSCrjsZ0uAfUvblNox35cSyL6m9Wjl9fhdapTqLXqsAzAUtKjW0n7QPMn7gcHnidagpfNoACYVxMR3H2en0wT43qV8s1CmaEP5qhHg+UxJIvUG3xHeD2wH4nyObq5eos0nERGo/avaf+Mea04tKWrM2gHhXiGk+bqtoUAqFVzZTBaYPznflgPjHEnXMtm6NVQqAUwAZDMSZ0kbadycMvAWdL5VWrKxcylNgRZFj6ST/+cSV+D0KmZAqF0pwGCGIdr6iI6WkCPivipVGbQnY44xw9q1GpTFSNQgtuAY/x6SY/6wB/Dvg1EZXzUcqakBlDGDpJBjkbzgXMMi5qjQFaKVVWLAk2KgWB7z7+nHvi+Ro0EoijVaknmqCFNoZwCYYkXnfticbqNPyVYPxLhqjiFJTWdW0sVZYMCRqWI77jDLLp/L5iatZXFWn/AGyR8OknUOk3B7x2xH4io0qNP+Yy9NqlambWZiROxjkR9Me+KcCo5ugFrONRWQwJARtpHUX54Vp17dCoG8ScQp1VTLArNZtDcyF+Ik9CALY9cZ4LlQq1WUMtO7ALAKgWm998CZ7OVBw8EZbyiVXTEeg20sb2E32wfnuGVaS0q9aqrUqZV6yaYkRO8mwN4/6wlevHf5oBd4kpU6FTKvTLUw1XSygEJESImwINtufbFj4jR1oHy6h60jy0A+ImLT0vvy3w4/pTZ9EIpqaTHUWqSAQZmJEnra3fDrgnBcvw5CtKWc/E7sSx7CSdK/6Rjph6ZzpvopR2euE5IZGkz1NLZirBqMthIHpVf9KyY9yeeOXcWrmpns5WjW4C0EHfTqf2A1AfLFt8W8aamAV9VVzppIdpi7HsBz/XFZy2TWhTN9RklnP2mYkse15xvnkox4oJPQHk8ouWmrUIatG+4TsvfqcDeFs15pr1zz9KzsAP1Jv7DCrxJn3YMlMFiASY+yOp6YY+AF/8TaSW/F8ceVP4LkZR9yv+Icu+otR1IoAUAcwOvfAXh8GqTqqPqHLWfz5cox0NOHRJ0n79+nvgRfDtE1vM8s6o5Pbfpzw8XqouLixq6PPhbOrkMz5hI8mqAlU7Bb+lj2BsexJx1YUmVtaz+RxQf6dpU3UADbr7DnhXlqk+dWpvq/lwFVtRI1spssn7KjbaWGNcPqXx2i4OtHYV4sI0VFDA7hhbCviHhbKZkeh3ok7hCNJHQggiDtaN98I+B8T80KWka0Q6GMlG0ww+cTHvhw+W6SPbHW0p/qVmnZHX8J11Y+WabJAjSYIjkQREdINsU3xpwHOVquXDZKq9KnU1VGXSeQFgpk97Xti6pmKyfC5PvgunxyqPiGMlgxp2tC4oo/iKhGWqA5asQUIVRTcnVygabcvbGsr4ay9WgKLpVYaQZKvqJiZ955Ri+N4o08j9MC1fHOn/ANpz7RjNelhHqQqRRvBuXqDJ01OUzAdAQVNF1BN7iVvNjjKX8O81mKVUN5lIMxZEYqF9iBcqTeJ2OLe/j2qfhyzf/ZwPwBxoeJ8w+6Ko6aifyxS9PDk3bFSbJ28JvUptTr1lRXWCEGoiRFiYG3ODgvKZHJ5NFX1VSogNVOpre4/AYAOed+2NJQ5nfrjaGOEf0oqg3N8eq1LIuhep3PywKqHdiSe+MqOqCWIA74rviLirVaL08uRqcFdZNlB3M8/linJLcmFlczHHUq13zDEFAfLpQfsKfUR/ua/sFwPTzFTMj0WpixeNzbYcz+Fsa4L4QT0rULVtI+EArTHveTfqR7Ys7ulABlKBosqbKIHL5487LkTuSZhJNu2VDjeWWjlK1NCfUBrndjuJ9unfBHhJVXKUQQx11FsNz6ix+4E4rvjfjpeaYPxGX/LFh8IliuQRSFIWrUJNuaKPwa/c4c1L4Sv3/gaWiThPEM3mKhWm+XDKTupvyJEm47/rhnXyucEh8xH+2mB998azeQRqgUI4ZTKsUjbf1AC42jA9fO52kYTTUQbpU9JF+R3v0OMpJN0lQCPO0nDaquZZ1HxKUDfLcAfMHFhXhBy1F/8AxlCRrYebyiCdISJAG2Fbcay1VgKinLOT9qSp7hv+8GtQzMSjivTIMlTqEHeR+uKfLqXQrYXkKNV6a1qVNQrAssvBYf5D0DfHqkc0csmYWYdA6qajSRhXT4pXQeUKTaACBCiL8h0x6/rtQ0xSelUCAaQNJsIi2ljFsRS8f9HyQwq8VzaJradMTZpgfPE1XxTWorqqoQu0kSfmIwqzviB2pCmn9uQAuubgERYgWBHfc4L4xx3zKbKlIkMy+ksoMBgTc84wR+In2/3EpezGS+J1t5iFZ2kRP1wbS4nScSD/AMYU+I84lRBSKSHdIN/SCwBkjbc49cYyWU8ykEBE1Ap8uAQvXcWFp542jmmu2WpMeB0PPE1PTyxV8xSUt/ZdggJ9RuDBj0zJPK/fEmi13iBz/f5Y1fqktVsfMs78SpU7Fr9Bc4Ar8cZpCrpFoPM9ew+/CZ8/QTYTymYt7X/HEK8fdiRRXYQSLAe5xlL1M3pa/sJzG1OgXYmqR19RkD2H6dsQNmKV/ttPLlBOE6u1QmWNVj9hDYHoW54npDXTYl/KYbKovPTvjnc2+/8AZPINrZ9iACwUE2XeTtt1j8cV7jVOorBXLgupYEIIAESSS1gJ59cE8Q4xTSghceWQdXLUT0/L54DGcbNjUxPl9CLfOd4w4KV8n0S3ZWl4rTy5LZegpf8A+audbT1VYCr9J2xfvD+Wao9Gq4NQpllDMTHqqOSL8yYM9Ldbc38Q5Y+cEX7XTpOL5wfivl5MhiQaO8AEsp2OnUJIg8+eOrOnKK49svkAZTPrUCpmy7JqFi3ID/KZgkLtItiwHLU1BWlKqDIEz+J5nvhXxrw/Df21DAmdCsDpB5g7AE8ja2BcpVMeW5LaZGqIdY+y69v8htjBvkr8exFtaYZUVGlKq22IAkHrPTAmV8PeSwqZbM1KJNwQ1u9tz9cFUaIjcHtiPM0tAaxMjkT+zvzxCytOkCddh3C/EebMrWZMwR/pO3UnkcGf1rLuYKaDN4Nh+mBPDPE0yy1adZCzMdQaIj/Gx3Eg3HXBPDctkqruWZBUcnUT6bQPhJ2jBkipN8ik3XaC/wCWo1R6WVuxIBv74EzXh6kJ9JnlpMfhiPLeFKzZdKtOrT+18Uy4+zPQwL2wsoV81TpLWZXRSNQ0vMA8z0sehxHwq2mD+qFXEOE1BmEp0qrAsbgx6VAJJ2nbDHJ8Wyqv5CHUdQ1NUaBO25M77iOY7nGDMhHcGA8FG1GWgiCOsRj3TytNaZZSiEEelF9R9gB+MY6VJUk1/AlJBfGKwB9LKHUCRMgz/jAgRFx2GFQWq4lmVF5luXyw5yeSatLAF3NhPtIk8rd5x6ymdRVZKia6olXXdVPb5HnjCTt2kS1Yq/kF0hwpqwbl9h30jf2wxzmW8rQ9WoPLJ06bAKdhYCN7fPEC8YZaGioy0gVgwQxtMdpjufnhXS4yGhaeoaV9LsNbHpFhB7iMNRlIKSHWazS0auuiFp09NyTeR0EX59MV/i2eqBHqUl0yRqdviJMwAOW3LpiXLUWNyup4N2MDmbz+WJ+GcKWpWTzh5l5aLKi72B35TO8++NIqMdy2CdnOjUmqDUYvcajNyOeOpUc7SpoNDE0ip+H22PfHnxtkMtWqBo1FQQQq6Y6AxvAv88V6hwWi3wM1NTYjUw1CecAj5HGuSUMyV6LlJXRrhuTatWerUBA2S3L9Ix74jwl6+a8mmQFQeom4E/iY5TixrkIXStWCF0wiyIA5Mdo6gbY1lK4U+ggqR6pAJY76i3X2j3wPJx+b9ifJHluIVKQcpI1i5iVI5x+v64KylbLVGpiqnlou7K2qfcwCJ+eDmo5SkadGmqmlBYaTuwCi7dT98Yr/AIzGXp0xVQ6SzBWAaDcG45cuYOOWLUpcUU4sgr54UKtiSisLkRI5g2gHlN98P6FejWUMraXIkrBhd5luXLlikVOGVKiMq1UNpII0sPvIPyOPXh7OnKVQlZygPwuJt79u+Ol4Yyj7slFoz3CFe5sYsV/e2KxxlMzlyXChqfOBty+mOmvV1oEcIGmddoae/X6zhdn+HmDaVnfr+mMIuWN+6G4/Q57lPEhWGYFO6t/1OH9DxZ5tJ6fnag6lYeJAO8TtiLiXhFHBCkKSCR0/4xS8/wCH61I+pfTMawCV+Zi2OqEcOXrTGkn9DpGa4xSrUBQaggUKFlDBtHUWJFrYkrUsnUhaYq5cgi8TYRIN7yLfD3xz/hPDK8qUqESLgfhhw5zC3Cz1Orebi4H7jEPElpSJbr6ltbhuqpSSlXGlg0ll9QIi0ggGZ59Dj1W4DWNQ0wFdQobX5hkauVhuLH54qicRrwdVM/Ig72O8b4J4ZxaqGGlSD3P7t2xm8ckLkvYnzGmjVejUVtSkA6YIPSdiR7zifN5ukvw+qOggYgrZBm1V6mmWMReTvMkEQO2EXEMwU9Isefy/PfGix8uydjnKZg1XLGQq3gc+gxZ/DlMLT80NDyTJmJG0A2vfFb4fSK06YiWaGK+5sO1vww747WAy60WQqzGZDbARMfUY5p7dIqOtibzyzM9RiQzEfUkgAewFh1OHWVall6WqqppjctUWD7Cb7DkJ+7Fcq8Tag3pcI5F2G8sTYcxMG/TBD5AihVd7nRMm5Mi18deLX+QiQUeNHNVm8v0UVX0KQonqSeQ5xJNvfB+TypNMqpAk/ERJvvf5WxSfDef0agVldN/p1xbPD/GBIEXXpsRNvbfB6iEl+kqS2CUeH5xhJqU6Z7Ek/cMGZfhuZEas2RAkWA+hJP5YbcN4yiKRUpK45ciDyv8Av5498NcZmoEtIlhyiBf99sY858qVIevBBl8mVkPrLGed/n++WKr4y4fWbS4pkqAZIi3y3+eLiyPTYgLIWQU5iLW/TBGWztGoDTYFHm+o3Fie15gDrhYcklNtUxpJHPvCHEMxR0gN/Ya5RvtddPNT3298XzJeIqTfaNMNcLU2gmY1SQBPInFa4jw4U62oAjWDI7mATa37OC34WrAltjf8eeNs04N2xOTsu2XSiys9QsiWhlIiecbzhJxGqsnTB1MdIi5HIQMJ8t4dVCvkFlZjA0ORJIJ9UHoJ2vix0Mh/KuKrDXTVAGBmQR8TAxcHnzxySUVtMrsl4LwlVu0KxFhFrfn3OFHGqIpVnpnUyRqXSwhGJYG+khhabwe+J+M8aSrSKUSuokNqB+ETuewj6xivZrh7ZkyzOIGkGYJHPa3S14t74uHVzdClVUGU6moRIPM8t7QeRiPvwTl6QU+qJ974Vv4TUEHXVN9tZubXJ79umHOUyq0RApgjtb9cOUof0sjiD56Dqj4ojr+xfFb/AKV5jhREH4ifvxaa7EEwtz1wDlGjW7WC9dj1+mCOV1YvIblKTvmlKBYBn1AkNB2AG8fnj3x3MmowJHwemItIPLn7z2xNwZSMu9fzSHggQbLJnTHyn5YU8TzJUwQbTI3jmZPW5xMVbob6Edbh+qoztGpjPf5dhhlX4a7U3ZqjTSC6lliCjEgGP9JgERzwFkH/AJmpUpipIUG4JUMJEdCOsYY1a5oeZUqMSr0WpHsWO5PWQpAx28WCT8iqnTpKwTTqUmWg6bxHLmBOM4XSTzZFhEGT6WUkD08/fCDK5/XVRYKgsJjc/TlOLweB+bIaQL7YMj4KpeQaaP/Z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636" name="Picture 84" descr="https://encrypted-tbn2.gstatic.com/images?q=tbn:ANd9GcTlHzdAFz5TCUir1Ldd3R0y28tZwdfkDdmu_4nvjjsUhmrPQ3u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2636912"/>
            <a:ext cx="2987824" cy="2170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638" name="AutoShape 86" descr="data:image/jpeg;base64,/9j/4AAQSkZJRgABAQAAAQABAAD/2wCEAAkGBhQQEBQUEhQWFRUWGBcYFxYYGBcYGRYYGBYVHBgXFxcYGyYeGBojGhQVIC8gIycpLC4sFR4xNTAqNSYrLCkBCQoKDgwOGg8PGiwkHiQsLCwsLCwsLCwsKiwsLCwsLCwsLCwsLCwsLCwsLCwsLCwsKSwsLCwsLCwsLCwsLCwsKf/AABEIALcBEwMBIgACEQEDEQH/xAAcAAACAwEBAQEAAAAAAAAAAAAABQQGBwMCAQj/xAA/EAABAgQEBAQDBgUDBAMBAAABAhEAAwQhBRIxQQYiUWETcYGRMqGxBxRCUsHRI2Jy4fAzgpIWQ1PxF2OjJP/EABkBAAMBAQEAAAAAAAAAAAAAAAACAwEEBf/EACkRAAICAgIBBAIBBQEAAAAAAAABAhEDIRIxQRMiUWEEcZEjMlKBoRT/2gAMAwEAAhEDEQA/ANwggggAIIIIACOc+oSgOosI6Qj4lUCEg+cTyScYtoCRP4gQnQEwumcXMbJEJyXtEGcq5jk9eTQllmHGIB5kadDDSh4gkzrJUAehsYoW79REBUtSXUNjG/8AokvsE2a7BFL4Y4sUVJlzrg/Cr9DF0jrhNTVoYII41NUJYc+0LpmJKN2YQSmkUjBsalY6x9BhKJ41MchjFylF1QnrIf0mWCCFEiatnWb9jHRFeQe0MsiFeNjOCIicQS7KtEsGHTT6Eaa7CCPE2aEhyWEIsQxxzlTYdYyUlE2MXIcT69CNT6RwGMJ6GK8ohneOEyrI00jneZl1iRbZeJIVu3nEhKwdC8UhNeDoY7SsRWg8paNWf5MeH4LnBCah4hBtMseu0OEqBDi4i8ZKXRFxa7PsEEEMKEEEEABBBBAAQQQQAEEEEABBBBAAQj4jkCyj5Q4m1CU/EoDzMV/iGszhPhqSQHe+8c+ecVFps1IrlUctwY5S5wXY6/WPc6Us9D5XhRUTFJVcEejR5UslO0LJMZfmgmyRlPlEakr89j8X1/vE0JcGKRmpEroWLS2Xa4i8YPxMDI5y60nL59DFTnU7kPoI858qHSLExbFJxdotgjzZYa3ElKX13iTLxMTNLAaxUqOfMmKVlNx9IYU9Qo8u51ijkzv4jabUZtCw+sdqYBIOXWFs+uRKAcurp0iTIXnumw3JjF2D6JCSokFZYR7XiacwDiIk+qDOkZmiBKWV80xLdANY26M42OJlaCdInUuL5GCrp+kV+fPDDpHP74w0tGqdPRjhaGOM4oZsxk/CNO8KZtWTHyZWpDE7xEmViM2sEpWwUaRMp1EnWOhW1jvEBFTHKoxXKL3iZQkz6fIQUeoiR4gWOhhXS4x4hZo8VHEkiSpphuNQI1AOVA5ReHHD+KlCghR5DoehjLcV+0DOCmWhknd7xAk8WzilkqLDYXMNGTjsxw5KmfonOOo949PH5ypsZqFl5U1RPR3icjjetkH+IknvdJ94v6/0Qf4/2b/BGQYf9r01JAUnMP5tfcRf8B41kVQAfIs/hO/kd4pHJFk5YpR2WCCCCKEgggggAI+KUBc2iDiWLpkj8ytkj9Yp+J8QLWeZx2YsI5cv5McbpbYFrq+IJaLDmPy94SYjxQvaw7RVpmI6ufMftH1VSClwbP7f2jinmnNd1+jOQ3OI57u5jx42bTWFstIJdJv7PHz7y1/SODLhfYcycrqNfrHwzrXv1Bjwie7GPM0Mq2hjk2mNyI1XhIVdBynbof2j5Q1xCsi7KGvcRLWqzRxmS0zkjNYjRW4/tFoZWmSnG+ibUKAQVDTT3hbVTVAMBbrHOtnrRLyKsxF9lC9xEJWJ5AwLiPXxS5QTOr8Rew94fWpSpaHZRhlKqwDkT8TamKEMZy1KiB2htNrswYFvrFmmdVlkkhILvmV1jpPqlF862SPwiKwiXMWNSw9InS8GJAJUok7P+kI0MN5ONolj944TuMxm5Ev6RMoOGXsqU46m0MU8Ih9UJHXpAomNoT0+JzJgfJaJImEgpLB4bTeD1sAJqfmIjTOFJ72yqHUK/eG4sXkvkiHDwEhy8RcQogkO0NKvC5yAORRbpf6RwTVvyrDdiGPzjHo1OyvSpwU4BjiLqZ3hrV4IhRdBYxEosEmLnCSi6jdatkpjDehngODmpJycqQeYjU9hFgm8D0R+OWM35jr5w3ocMEiXllgBh7nqYh1mGGc5MzKraFlNpaRNO32Vb/45opdSgqKlpIU6FGxNmP1tFgwzAqGQpXgy0IKtbaxXcXop8taSxUNMwuP7R3kYbOSpKswjn9WXktwXydMVVRSZl5afEQXASGcwxwXFUVJOeWlumXT1hdO4FVOm+KVuDe37xLr6WbIKRIQQlmIF3PeMuS2M1Bql2ScW4IpqlySEk/lYNFIxLhOdRHMDnlvqP8tFkqKxVIlMxaSAqxcuAf0jvhVYat7nJfyeLRyctUJxcd2S+AuL/vDyJp50/ATqobg9SIusY9ieCTqKoEwDkJdCk7EbGNQwDFhUyEzN9FDuI9DFO/azkywr3LoYwQQRYgR6uhRNDKHkdxFXxbDVSj1Sd4uER6yQFpIIcRHJiU/2Bns+Wk6pB9IhGiQDZLeUWDEMNyE9IWyaEzFgCw3PT+8edLE06F4vwRZFAFK5Ap9mMTDw5ntnCXPq/YQ0lUaUB9E7M7nuSNYloClh0ciR+JIcq8sw+cVjiSWy0cK8i2k4YSPiUs+wESp3DibEKUG2ZJHzH6wxksGyvf8AEbqPmdvLSCbMU5YvbQ2bW5O79O0b6WP/ABRRRS6EM2aiSrLMl5jrmSghIFviJsLkbxNpqKUtIKUpL30a0T0KBBDAhyFOLFTXAG4hXQJTImrlAMFPMSPbMPN2PdzA4Q+F/A/FfB0m0ErQpzbBnLdnAPzip47gZlOpN0b/AJkE/mA27iLfXrKUhaQSBrlLLHdvxDsekcTM8SWX50EMQoAEg99N4FS0h4qlox6vojmzI1184ZUs10JLa2sHLw3x/BBIWMt0HQ9OqY40lMmVmCSSTfKkjN5Ofh+sUu0NQ4oqBAAM6Yx/8aRmX6gaQ2p8YSjlp5LH86/1AcxV115HKZCkB9QpSj6jS8SZ66xaf4QyDa60EdARcGMsKLGa6oVczG7JQEj/APRjHRFXMP8A3wk75sp9mipSabECz5FNYgKYnvcaxzxAkEBc2bLUWtluf6diIm5MZRRepMyZqJklfnmT9LRKTixR/qS1D+ZBzJ84zqmxmWCZZqFBY0zgexH7Q5wvFlgsZqb6M7H/AHGM5g8ZeqetTMGaWoK9b+o2iLXUyZtpiQfkfQwhVVyip1JAX+dByq9SNfWJ8nE1pACv40v8wYTE+YFleYv2huaYnBo4K4cSyiFlJSHYnUCEGBY2mTOmS1KaatiO46CLeoAgKlnMk+/rCZXDNMa1NQtLqytl2fq3WCVNGIlU2NMp1rBto8Rq3iZGbMVpHqI7zMBovE8Twwo/lJLe2keKXheiVNzpkICt3Dj2jn4+BrXZ6wjiH7ypUuSAthzKflT0v1j7TmbLUtK5SlAOQU3Hof0iNW4kinnlKAEJYWSGv6QxwniAqWEd4zimNvwiPg/GKcxQ7N+FViPQxJruKZaGyl1flEKvtGwCXUplrTyTAtAdNiQSHDjtEil+zenlqRMJVmDH4j8+sPT6TF9vbFVLxWiYs55alC7gpLA+ohuMelJlugJR5MIYmqRJXcDKT0EJONeCaeolKmyyZagCrlJCT2I0jIxt9hKa+AxDihM5C5ZAAZwokMfKJX2YVl5sty1lB+xY/WMropqEKGYEAerRqn2X0Y/jTQXdkg/P9o7Ma9yJZH7Wi/QQQR2HIEfCI+wQAJ8WphlJNgIryZbu6gEDUbt37nfybaHXFlQQlCB+Ikm7Hl0A9b+kUTE8UJCJVudViQ+R3uASzgOb9o5crpnRih5H33hUx1AhMsPlJbIfJze37x8TjC0pZWRRYkM4BZuughOrEU+HlBsFhKUqc/hUdT1fU9YXoqRLJmEEuAHULAFrJG5PfSOWUn4OuMF5LUMWyZkhybuXIHdQH4Q8SJuJjwgsagoAAuSSoAs7OWOvWK8qqlBKhzJEwAFVs1++28SqWsCsgIYJAI6KcEJ9meJ8mDgOjWaajmLPvyj3sYiY9NyiVPGstXMRqEGyvrCriHGfu0tClD8Y02dQD+V7wzqpmeSsNmzJduvkPaNUn5F41TGgrQHJ0P8Ajj/NoSVy8yyMqXdw+iiG1To/fWOuDzRNp0h9LPvYsH9G94WYrUJSpQKXPrynTlbyMDkzYR2SakpmAJUNbg7Oxb6NCLiDFVyDLRSBC5hVzqCbIT33JJOj6AxOmTyUJSlClTFEGUhIJL2cka5Ulif7x5nYDUyDKmykoy+InxkKcTC6kvM8T4FnsPJ7RWMqRkkdaudWy0BZlzdNJcklu9gpR9gIrFV9psySvKpU5CtwsBBH+1QB+UbYiqCU9e5/ePIyzbkBQANixBfzh9fJHm12jIqH7Xi7T0IUNipOvmUjl82MXWhxajr0MMpII3zJSrsdjCXjD7GZM8Km0TU8xn8L/sqPQAf6RPVNv5Yx+VUTqKebLkzpZIINlJO4PYhuxBGoMPxvoZNM33EuD6aakeLKSW0Vb3f94Wf/AB3IIt4iRqnKtWVuraCK9wV9qOdXh1agkmyVtyK/lmB2B7s21t9HM8rDosR+Hb0/aJ0umbco+SnVP2dFDGVOWP6jnB7MY60WGzpF1nMB+JOo9IsqK+7Ea7x8dL8wDEfEB8i2kI4pjKcvIvStY5gR5jQ9lD9Y+VE50hV3diOkTJlOGJlkHt+kKa2eQ7gghnDg2fXu0HRvZ5xShKhmQSD2hJJx2opV/wAQZk/OFFRxPNpamZquUVPlO2mkOsN4qpqs83KRqlTfKFlBraBPwz7iNWmrKVIsrf8AvHOspZ1AtCyQtJ1baPuIYxTyASkptokamIdVxX96keClBzKsSdB5RNRY9/BFxf7QhMmywEkISoEnUm8WxfHslKARM8VR0SNfXpFHl8IZiANYsWE8LIkspaQo/SHfHtGUvJKxI1JAnKyiWA+UG47mIcjFp1RKYr5DokdI58ZY+qYhMiSA+im2HTzjvgEgSpYMywAgrVgiv47TkTUMhswyltzG08I4R91pJaPxMFK8z/ZhFK4coPv9ZnKWlSmPn0HrGnR3YFqzkzvdBBBBHQc4QQQvx+rMqnWpPxWA9S0Y3RqVlI4rxvxJxSCciQXI1yizDuS9+/aEVHXoSVuwWGcKctmzZXOxYH3Mcp9Q84qLgWNiC2W2UtrcmOddQBaQsLupXMW1UbJuP1O8cM3bs9CCpUeMUSSAQUqSVI5kuMpdw79RbzO0FUkzEFSm5EsNXBPW7aDfR+8c6mStEqYgIUtgScozEEMbD4tQNHjzQzvFkKWgKLEpUG5gwbo4Nr22ERaLJnfDlhQzKB1AWn8IcHKQW2ZvWG2ULN1Kl5EpTykfCMx0IN3+sRcOSEspVgCXY2LsUguP8eO8ggKc8zi7Nbf4dYRgLeJUfekKlGZ4YSkkLVdgljfd8zfWLJhK8kmUCczISP7/ACis41hk2bLmzJIzukux0SAXbr6bxNwGu/8A5Jb3UAm2+re7Ee8ZviDSfRM4eqSiZUIvabmboF3DewhfUYgoz1+CQSiZlWFAkKBU4v8AmDu3Qx8o57V0645paCD/AEkg/WPCpQVVTAgjnYuH+JaWUX0DJQv3EYuzaoecI8ThX3hhzZwx/wDrZkpdvzJWW/mfeJXEWLKNMQkFayQwZ9309I5Ybw74FGtSnC1LUpIDPkHKjyBSMzfzGJXCuJCXL5hmmOcxOycygkerPDtN99EHV2hrg+MJqpQAfMoXHQ7gjqC49I6yMFm5VOsJ6bn+0VnDymmxCp8NQCZ6ETUIs6VOpM7KNh/pH/dDefjxlIUSXsS3lvC+27kK0+ok2ko5yg5WGBIEU3j/AOzU1U3x/EZQQlJIY2S7On/cbv8ASO3/AFYSggOCS/S3XvDGgmJmpabMIzMwB69X2ghKnrsZxa2zAq+kXTTVS1ggpOrEBQ6h41j7N+LPElpkzVnOj/SU7Z07S1Hci7dh2jlxXwlKqcyCs50v4cwAXfYjcWA1uzxmC0zqKZkmOkgkAhw7bpNo61JZF9oRrj30fo+YRN5k2LXFve+kQ0HI/OT1dtIq/BWPrqZYmZgSlkr1vaxO1x9YZ4jWIypW7ZirL1SUqIUkjdiImxkvBPqcVShWlvzOfYDrEbGZOeWVpclI0e/kQOsIzjBclBM1rOkfD3y9fUxMwjFc8wJLklgSQRZ9O8EezWqRTuIqadJ5ZyClWvm+77mKsqQSbax+h+JKCXUoyzEv0O4jLsa4O8NykEjYi3/uOpw49EYz5dlUwnheuqwo01OualJYqBQkP0BWoAnyeHOAYFiFNNJnUs9IB3QVC2t0PbvpGmYHXU9FTSpaZhWqWm9mSVaqUw6qfUmPlRxqpymWCSSMu9m0+sck/wAiNUVjjndorX/WCCWlSlzJgF0y0qWR3ISCWhDi3FFVLnZZ6FyUq+HOhSPbMA/pGl4dTzZEtU2XJ8LOpUyYAEgrJ1Woakn9IYSZkuokhE8oUFPmCgFBvJVonGaTqv5NafZmGD1ktLsCtT6gP84nqlTJ60oHMonlljQd1RYcV+z1SFhVGpKZazzJa6LfhuxH0ix8K4DLpRyglZ+JStTHRDFzdvoSWVRWhnw5gYpJAQLqN1q6q/YaQ0gEEdyVaOJu9sIIII0wIRcYgmQlvzh/+K7n1aHsJeMX+5TSA5DED1A+hMLLoaPaMtlISJk8qDjNy9izlthdi8eV1AlpCspAdmJT6K1Ft9rtBToWmWCscy8xLXbmZj0slJ9TBjmGeMwQ3IQyn3y3BGo0HzjjaO5M9JlhYK5alJKQX6EkHW2rDt+sJ8OmGUuYsqOValNqH82IFy+sSKmpXTykssZykgPcjq19H+sS6WqzSUFXxM60mzFr5trv84RopZOrZ4mSAGyqsliLK5g4cWJBD/4IEITJlgAuogXJYv1D302eINWGkgAkXS1xlBJDnXZu+ogVTBaSTMKiEmwa3WJtaNXY2rMRVLlOkpJWUIBKiCyjewDH1hTIBQAVAhz6OxJDj4tBp2ippXMVNIUWCSpg9tbADrDiTP0Czotx6oXb6RkoUikGdDXgV1tpYAPmSWHsPaIWHVxBXMzX8Qh30YAN7y1/8oWYtVhFQCPwpDBrG6tfQkxDXUk0iAGZc0rV3PP6bxRY9WTc6dG+U1WJdJmmLCllILbJsLDrFYwisVlWXsVEp692/wA3MJuH8eRVSZckraYAAodQLFSR5N5PDTiuoEumSmSkJyEF97DSIu+mTS/6VDieonJnGbKCnQwRM15vym+ivh9QI1Xg6nTOp0zHCvFQCTb8Qe3QXjNKqalEuYoKKs/OP6k/Du+sMOBuP5EmUaeZMKMq1KQT+JKlOEk7MVN5NFKtddBO/kuHHKZ1PJTMk5R4erh3T26N9DFTw+pXiGQKGWYMqTkcIIU4zAO6WbR9xF2k4kKwM2aWxDnQuLv18oXYFhkqmWsSwGKyX6NsD0tE3JVo2LpU+ybg+CSzUlMwZsqdCbFiwKh1baGfEvDNLPQ06ShSNCGZtgQ24LRV8OxQprZl3L+46fOLPi9eF0sx9cimHcBx8wIMbXFryLkT5IyHhhH3DEJ9NmdGYpB6hgqWT6K9zD/EEBa5iS8xOTxkJDlpkuymAuXSTbrFDlqnFQqGJmqmS5hA2AUkt6JEaDVYwoNOKyQgpWkkAKQhaglct2ukEA+kdDW/2AhVja3DAJD2Fhr/AC7RYOGKGbOnBQJUAUuToN282ewhNjdCEVJMtHxHMDdXxE2SnQXB+UXHhTDZ9Or+OvwUlLhJZSnJuQHZO2vtGP2qzW70WzGiEArI5U3I6h7/ACiqTeKhNlmWUhQCrEaEGw10LNFgxajQoATJjoUd3d2fKwLF2iHLr0UuaXLAMpQzCw1Or9bxLJOTdtmQUVHqyj19UKadnyBablUs6NspJ37iGNH9o0ph4SJSXDEAMQ/6QzxLApdQyUWGXM4PKHNwBt29IhJ4Dw6YEtKKFMSZiZsx7NdQzMS56NCJp9lm1q0WHAa/xvinI/p19NmhXxZhEynSZibyAQXGstzcKGuXodork3hpVMtKqecZslQJctmSRsoCxfYgbG0W5HEYRIUJ4SqUUKdTuMrMpJfz36xlJ6YruL5RFmEceksFnlFh37xeMBqzOdf4WDOGN9PSxjOMFlYdUIlTHyKypKgkZbkAnlNgPSNClYvKlpKkLew1IZhoem8VxPjO2+ieZJr2ofQRFwyt8aWFszxKj1IyUlaOBqnTCCCCNMCI2I0gmyloP4kkeu3zaJMEAGUzKfM4DpKSnfKcxQQd330bWFP3qYhOuaY6kKe7kKJSdGcpIi1faBg5SoTEkhK1A2b4+h7Fn94rMirlz8q2yzApnYkZk/mGjEGOOapnZB2iAql8SYDMF73L2Dg28usdagZjzHKB8LgsQAOZRPfZwbR6x3Fpcp1KLksMrEAC++4cP6R2mz5TAqs4ByhyQ1rhrh9HETLJi+ZXomciQc2p20DMCfPTvC2rExMqYvNkQkFXxWURsANdI9VfIXRzrJsL5QLOe5s9xtCPEZC5iFJWpTagWL2e5EYkO3XRPly0VITNC1JYAKAYZgLWDMDHOtqAm46v33H6wupE+BLSkkl7+93iNPnlZyJdRL8oBUfIAXJh1G39C8ko/ZDqZ5UsqPf6ROp5eemAGqX+p09GiJKkOC4LuzNcF7gjYvt2iwyMHnSqVFQpLSpkwy0qO6spJYdOU36hou1rRzJ72JMPr/u9RKmXIQoEgFiU7j2MXXDuITXzlhKTlSHUFAaHRr9R8jFGq5DEj/Gi1cJS1UKTMmsEzgk2BKgA7ZuxzO230jljFq/JSDd0jrUVIAMs7Hy32j3T/Z795w+dMl/65UtuYMpKUgoSBYJJJN//AFFgk0dJiMxMvxUISAVLysF5RqwNxci/eLZWfZ3SVCciwVS25Uhh5HNq8Sg2uh5teRJwVjYqZUuSgeFlGVaWYy2tlINwpx+sWqfw+gJUJbkDrd3Bdz13jKVU0/h+tX4ktS6ZZZM34gEvyFRDsoOxFn20AjV8OxDxJSSkuFMXG4O8LOKWvAjb7RmlHWlE9T6hRB7ERoWBKM34m7HYj9484twdInTPFBKVl3KdFNuR/mkL0TTT5pazlKS6Tt28gYl/ayspKa12VbiHA00dVlXeU4KG/KSbdmZvR47YxKCaIkNlzsDY8oSpX1j1xRXoqpgKDmyp66kOS3X+0Lq/EUqoBKAZYUojW4KFDTa5EWXaZjviOPHlCWmdNd8nIASGUwL21YqB6Qmq+MVFQWXBSOY3IbqekPqHhhFXTLCpgk+AEstR5WZjnJI/IC/aKbV8PokzAZdbnct/BSpO+hUsMR6EQzxp7l0EZ+EtjfiDj1M1CGUAkEEsbuBq3qfeIaeO5UpLCcle+hBHW20QK7hWc5mJl001rl5YcjcrCco7lmhjL4JKpjT54SlkqyyZUtIBOgGZJLBtSSYzjjrbByl0kTU/adTozETAXCQ1w6RqLjXSIdD9oQTMUJaVrKgcqMpcuXsDdoaYFgciXNUqaszw7ALlycwFg5mhGfNY6EWPW8WugTIkKminlS5dg+VABLg6neJ/01pJhcvJUaMYkoAJp1JC3IZtNGWZhQEguep1tCLirC6yVKP3mmmIlEt4gnImS8z8viJllgkqAHMzuLxplFixSGUSQbb7H36R8xurFRKXTpIKpqFJYjMAFJIzKD316iNhNJ3Rj5PRkGFATpwCZsxD5QMssKYkhIJOZgHIuWAeNYwPAfuckTJkioq1mwSVyilI1zlKVZWLaDOYpXDHDCpM6oSJn8VCQlmGUhRSQrqLgeTxfeHsVmArlqU7AKB72PszxSU1ekZUq2y54biAWlIKchIHL07RPit4AVTVIWXGUFx11AP0iyR14ZScdnHkSUtBBBBFiYQQQQARcTw1FTKVKmB0q9wRcEHYgxkePcOzaOYsagvlmOQSn03jZohYnRy5yMsxIUPmPIwko8h4S4mJUlMJzInpKtSVPsBZ+7kR8xJLqAJyCWzK3CrOx3tFnx7hAoYynWkHR2VfV2tFTxSnORWfMObUuW/3ERBwZ0xmhXKqTN5Q4yONw5tfW4jkaSdPWiRKSVLWQw6Dqo7Aax0qahKUuPdg+9urRafs8pJkwrmANnASlRLAJSS+Xe5b/j2ic/arH5XortfwzMp58mRVMjOpAKkFwQSxKSwvt5nSNFwijkUcwmkkZeUJXMupSm0zLU53h+rD5Uwp8dKFLl2StnZwHyvp/aImL1SaeSsS3UA5I1fytHNkm2jVvRXMQ+zoVdcmomTEplrIVMlgHOtrG4Zn5Q+tjFv4qwNFVh8ymQlCWQ8luVKFovLdtEuAC2xMI+DpsyeCtvhLMp7ev6Q+xGYpHMkOQQ/6w8cslEWUPcYHjmA1FOlKp8iZLSp05lCz9HDh9fOLmnD01VJLEtQKhLTYm7hIi+YuuRiFOqQoFQUA+VrEEEEEhnBA16Rjc5U/DKoS5uZIvroUlRAWGJcfNtbw/L1FS7RqtbZypJi6KpEwJul0rSdFJNik/I+gjTsH4qRNlhQUUAWYpJbs4sPeKliFMKiX4qSC7evqISyET5LhJUlJ1Y7dxE3v9leKkaqmQKmWtMw+KhbpykDKx+sUr7hV4LMlo8RJpZ00IQ7nJm0L7GzEaF3/ADQ84fxBU2XlWoJCQAcvKq/4g3w+YixcQ0SayimSlNcOne4uIWOrJvTJtOeQJJe0QsQwaXVyShZKVMQmYkspLv7+RipYDxB93anrJoSpJaWpRCc6dhmLOoG3exveLTOrwEu4Yd7ecbRlNMzXDsLVIJlLF5XLs3KSAR2IY+RvEWqnlc5KR+YDswI/ZvWLJjSwsLnCwU1+oAZ/lFfwKi8aYZhLBJSRboSz9Nj7ReG9s2ei9VuDGZhE5YcHOhbDcIYEHtzKPmIz+XlS/iPf8Q28xGyYXOMqShA6Xfcm5f3hDxHwuipVnllMtZbMCOUtuw0P1i0sTaVEYZUm7K3h2MyhKKPFDtd30jhMx5CVEpUCwb0AGghXj2DLp1qzIs+VMxmBHUed7QlThClArBJcsB+8c/pJdl1K+i4YRismYtSc1yHbbyeGdJWryzJj8qBzMzkDdtS0UfDUKlH4HzWFtT2iNNx2dMeW4lpLoWwIJT0N/O8Z6dvRt/I6TxoZswAEIQDylr337RasDkBJz+ISpW7n6xVsN4dySQsSgsanc+g/aI1ZxAZQTLlSmUuwWpxkN/w/iZuojHFSdRNulsc00wmvnzgrIE/w03svKLlQ6ZiQ3aNTp+DkZUKMxQUwKikJAU/o7dIzzhagyIuQokXJuDu5Oz3MaTwjjwqZZSEFIlsATcKGxHTTSK4uLlT/ANEcrklaHFJRIlJZAb6nzjvBBHalRxXYQQQRoBBBBAARwnIeO8BEACOspHiu4jhjvaL2qSDEebQJO0AGVVGBgn4E+wiwyOHkCQyJhQU9GA9BZosNZh6ADaKjjC1hBSLFo5Pyk2kdGF7OYxZgpIU6kFieru0MKCtlkMtYdTgg6NFXr1olyBYhTO+5PU+bR3wHh41SHXOEom4GXMT3Nw3lHnuJ2a7PquIBTTimUpgSbDS5+ekXJHENOUglbqYOW1ip/wDQXgTEzJk1E2WSygMyFaFmLlr6+UMpXDdHUoKfBCRoFJWoLfq519QYZKglwZYqCrkLBMtlMWsAL94hYjhlLUuKmTLnHQFSUqy9knUeYaKTjOA1OFgTqeaqZJSeYLAJTs6mspN+gbpvE7CftFQQ0xCQdyBaGtoV473HZnnFNEcPrVokEhAyqRck5SPhV+ZiFC+zbx6HHcwgBMmXmZieYlXpt5Xi88Q0VPiaVES0ImNyTQGUSAcqVt8Sb6HrsYzKswKbILrQoN+JJcf8m+sdWNxyLfaJSuDHtLxeqVzrlgr7WSQdlC5Bfo8PcP8AtYlTuUyzKDAu5WCejABh3b2jOp1SSQWLiOKAM2bKQe2ntDelH4Fc9lk47xlNXlUlLBJ1Oqn7NYWhJh9SshKFzZvggspAUopCf6CcrdmjimSpdvnDCgw5SuUJXu4sQX2iqilGhHK5Wh7Kq0zB4SFfwk82W99rk330FounBvDqlBz8ILk/mLuB9IicGcGpQAqaDr8JtobHrGp0FKlKAEgADYRkcYTyCedJIiLNlmLWqiBjhMwoGLkClV1J4iFIUHSQxEV2Vw8uUt05VJ6KcW9BGmTcHiFNwc9IWUVLsZTa6KJOpSlJLXDqDbFjp7xT6fhtRU6nINy1yX6xsM3Aydogr4W6Ajyt/wCoSWPVRKxy7tlfwwpQkJu46PCTiQmfMShEpQCNVBHxP5D4dYvtNwu1gP79yd4a03DHWJxwJbNecpPD3Ci1tn5UdFE3/wBn7xquEUSJMpKEBgOzOepjjR4QEQySlorDGo7RKeRyPsEEEUJhBBBAAQQQQAEEEEABAYIIAF9bKeEFfRPqItxS8cJtClUY0n2anRkooFCtIVL/AISbpe6VFhYuepNv5Y+4RXnxJstb5nUobcpNwD2t7xoGKYMCkhNjseh2jM8Xwqamc4KkzElwW/wENHDnx8Xfg7cU+SplnqarOiWjLYb7nRojSlZVEaAdNPKIGEV89RyzZY0+MOB/xOkep9FMKicyQ/R79jpaJLDKXQ3JLsey6jxULlFilQYg6FwzQtxD7M6Way5SjKKfiSklSVe9wfIiPtKWd7KPqH62iXSFYJ1IPp9Yz05p9Ap/DIeBU1PJmqlqQyk2dyQQWvzO0e6/CP4igi6dv2h/heAoXME1QZQDM+vct/l4sCMLR0jr/GxOG2Qz5FJ6MxXwahZdUlBP9Ij3L4Blf+BH/ERqKaFI2joKcdI6jntmayOBJY0kj2hzScNZWZIHkGi5iUI+5BAFsT0WDhOsNZcpo6tBAYEEEEAA0fMoj7BAB58MQeGOkeoIAPPhiPTQQQAEEEEABBBBAAQQQQAEEEEABBBBAAQQQQAEEEEAHxSQdYhVWES5moEfYIAIS+Gk7WER18L94+QQG2wRwv3ETJHD6U6wQQBbGMqkSnQR2Aj5BAYfYIIIACCCCAAggggAIIIIACCCCAAggggAIIIIACCCCACPWT1oA8OWZhJuMyUtY3JV3tbrEGVidQRzUage02SR75gflBBAAwkzlFIKpZSejpLX6gwQQQAf/9k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640" name="AutoShape 88" descr="data:image/jpeg;base64,/9j/4AAQSkZJRgABAQAAAQABAAD/2wCEAAkGBxQTEhUUExQVFhUWGBwYGBgYGRgcIBkdIBocHR4bHxkeHCggGh0lHhcdJDEhJSkrLi4uGh8zODMsNygtLisBCgoKDg0OGxAQGzQmICYsLDQ0Lyw0LCwtNzQsLCwsNCwsLCwsLCwsLywsLCwsLCwsLCwsLCwsLCwsLCwsLCwsLP/AABEIALEBHAMBIgACEQEDEQH/xAAcAAABBQEBAQAAAAAAAAAAAAAGAAEEBQcDAgj/xABBEAABAwIEBAQCCAUCBgIDAAABAgMRAAQFEiExBkFRYRMicYEykQcjQlKhscHRFDNi4fBygjRDc5Ky8RU1JESi/8QAGgEAAwEBAQEAAAAAAAAAAAAAAAMEAgEFBv/EADARAAICAQMCBAQGAgMAAAAAAAECABEDEiExBEETIjJRM2GBoQUUQnGR8LHBQ1LR/9oADAMBAAIRAxEAPwDcaVNSohEKempUQj0qalRCPSpqVEI9MKVKiEeaVNSmiEVKuTr4TuaTTwUJFZ1C6naM602aqHGOIUNEidR+NUR4xTyBpD9SimoxcLGHYNKglrjEZhppV1a4+HHy0j7CQVnoTrlro6nGeDA4XEva5l5IMTrvFQ3cRSn4vaqsXhKyo6aCuP1Kg0N4LiJ3hGlU09V2GXMhUnQRXVeIJHMH3pgyrVzGg3UmUqql4ukdPau1liiHDA35d66MqHa5042AupPpUqVMmI9KmpUQj01PTUQj0wpUqIR6Y0qVEI9KlSohGinpTSohFSpUqIRqVPNKiEalFPSmiEaKUUppqIR68rVAJ6CaobnGih0oVoOVTE3wWkg7EEfMUnxlJqb8MwRdxkrUZJkknfbp+EVc8O3hUuORH6f2rNrS6yaEyUFST/tJH5Cjzhm5byZplf5dhXkpq8a7lzgeHVQa4lw59taytC1ASQpIJEeo296FrF515RS0ha45JST+laJjdkHsxulKLcaNJJCQO55mrOzxAKbCWzICeZ1j1rWlbPImtRAHEFuF+GXXHPEuEqQ22Zyq0KyNYjeK5cMYuGlu5vjcceUoneQvb2H4VeYti6rdKfES4+wskKXCczPc7T8uVDx4fKbhL0JfaUcySFFJI6yOcV1hSgJt851N7Lwstgq5SsgSUiQe+6RVO2LrMVqQoJA2iJ9AdzUnEuJCJtsPbGZOi1/ZbJ3kz5lUrTD0AhbzqluAebWQT7jT2ArLY9K0Nz37TgYgkkbe0t7O0Wu3UlZLSlEGQQTpsDyjtQ4w1fLWtIYzJQopC1KCAoAxInU7V6xvjRi2W00cxkgGI8qZ3P7VanitsfAhSvdIH4mtsUIGqLAcE0JAZsb4KhbLeXkfFn8IFXWBhxKyXE5QkECYlR6wCYFD2L8YPBIKUoQJ3IKsvvoDVVhvFbhDq3XElsDMF6JiNxEz/wCqwKD2k2bIpqmlDG0h1LajqvaOXr86uBXzw/xcs3CXkAZiqGkqGyR9sj1Mx1o+w7i98JlagSN5A1+W1Xp1Gn1zH5JnFpNKpVBwfEUvtJcTz3HQ8xU6arUgixISCpoxRSp6auzkUUop6U0QjRSilSohHpqVPRCNFPTUqIR6aKVKiEUU9NXlSoEmiE9UyqHU8aWhWUJWpRTvCT/hpYvxM0LV91tRKm2lKyjRWg3APeljKh2BjThyDkTri3FtrbqyLdSV/dSQSPXXSoDfH1sonLmVlMGIke0yawBu48Yw8lPm18QfFPMwCJmnThi0krtXsxHIEg/InWpnzN71PQHR4wO5mw8R4w0r69tWdr/mADzNK+9l3ynn/erLA8SbdbCm3EuJ55SNPUbisesOJSPLcoIOxcTP/wDQ3qSnA8ziXLa48LN9sFQAPfLqBU2wyW21/wATT4KTyb/5mmr4XtLlTiytTa58xQfi0+6QddNxUZbngfVo+uQj4XE6kdlgfCflVbwyHWXHG37rxnc+UKVsYSDCf+6e9WuJYWlS/HQ4pl5InOjSexHMdjTWAAqvrJRcp+J8WfUx9Ww8or8oytrMnpoKpMEubu1Qk3LTjQ2ClJMR0UeXqa0/DeI0OAArlQAmdM2m8cvSut1fNrBSYII1B5iuMqaeZ1XYbEQbaxVt1spcEpUIUOvf+9UyL5VoFtKKlIkFMcpOhGmkjQ99agcWWJtQXbZUN7lB1A9OlCuH4o9eLlShAGWB0mpwjc3tH2DsIa2N0EIyoASkbAHfuTuSepr1iOMhoCZUtXwpA/Ogq4v3mSpEwIkGNYo74RxU3YbcfyjwxlSlAhOh1VHU10rtZO05e8g2/CJuEruHGSkZZLjsyemVvQe5HSq6/LtukZklaY+IDb1FbRbLSpMaEdKr8VwVCknKBtqOR/ajMjBAV3qYx5hqpphjnFyEE6qnpFQrjHhdqS34YQmdVAQfcDyn3FdeNsDQ1ewPhUkKj3NVzFsEK01Om1PUIFBHNR+LEztZ4ni5tFWr5KzmB2VVyjiInKZ7Vx4isX3Gc3guHLGoBMfKhtiweIkIJA9K2FGQam5j2c4mONRYm3/RlxUhDVyp5UJQUkDckkHQDntRHb8fpXr4Kkp5SRr8tK+fMGuS0o+JKTM9aJzxKMsJKh20jvpH5VxndBpWYTpsOS3bk9p9BYPi7dyjO2ecEc0noasBWT/Q7ipP8UVkBAyanQT5tPlWkW+MsLVlS4nNyG0+k71XjyWo1czy8+DRkYILAlhFKKYGnpsnipRSpUQiinpqVEIqVKlRCKlSpGiEU0LfSY66nDbhTJhQSJPROYZj/wBs0SuOAAkmANSaFbvjazOdtQcWn4DCCQoHf1EfOlu6qNzUZiR2NqLqYacVzZfGKmnU6JdTsfXkRUy8xpSkeG9HmEB1BMGe/I9jVnxVw+Gwp/DpLP8AzLdwHMnXTIlQ86ddgZEUN2/DT7sFLS2kk+ZKto/0kyKgKYxuTtPYXI7bfYwXuVKaXoqYOhFTbfEc0EEJWOmk+vfvRIvAm20nOhyEnUhKif8AuiPlQ5ijbBP1KFCOev4k05ciZNq+sQUyYjd/SWqcTDoCXdFDZXP+4ryFrYUCFeGTsoaoX6jkaHEeJOxIH+b1LtsZIGRQCh0ImsnBXp3HtGL1QPq2PvC63W8+tKS2pfiKA+rMlJHwrSZ0jn2o/seF8SCSlxxhSI0zKXn+YTHzrPvo+xg29z4ixlbKMoCt0gncT6VsKcZJAIIIOoPKPWlml8picrFmteJnmLJubEy+yS2NnG9YHeubHGDSho4D6gzWlpxNJBCykjmNDVJb8C2hfLyGvKqCUTCQeZ019qWVWpnWRzA9x9d2FIb2UCCojQSI96t+AeFWLMrXcELXPkT9kCN460fu4QwEZQgJ6EQI+VAWNuqtnSFqBRGZK9oG0H51kMyeXtO7ZNxCbFnbJ1BS7bKUk6SlCTHukyKz+8VbWAJtnHFMqOqHAcyCeaVR5h2OtEGGPLe1bQSPvJBIPuKbFMGLik+Iy5oZzZVfiQIPvR4xJ0niaVAu/eVdhxgQMyXMye2v4VYt/SIVabJBGZZEQJ1AG6iRp2oU4mwJtJKkRpuKo2LgABKU6jbStCq2jceEZD5p34uQ9cO+OgpUnYAHUCTEg1WYUtxDkrBBG01N8RR82361CxvECvIr+mJ03py2w0xzKmI6gTC1XE3hgJ3MAz8q5XOIJSlSwkZiNY5/3oIcv80DsBXVh9Tiw2kmCRtXPAImvzQJ2l1gWFs3l0hlxakZwrzpjyECQozoU6GR3q5tOAbcOJSrE2yifMUtLBjsSSkHvVpg+DttokttjTUmCfnNRXMRCCUECAd6PzFClH8zR6TU5ZjX7SBjmKJsbpTFsR4LMBEnN4kpBLiiNCozy2AAqfa8RouEBQVkcSRKdvQpNDuO2zbranAIWPhjn2qBw1hVy88lDLDiidPhUAO5VEJHc10ouQFhzM6zgIS9q5/9n0hwRjKrhg5/iQcpPURIPrRIKHOCuHP4JjIVZ3FHMs8p6DsKIhV2OwoueFmKlyV4j0qVKtxcVKlSohFSp6VEI1Mo05qJio+pdlWTyK833dDr7VwwmYcbYrefxDqGlpUlJ0Tmjykabc+oNCDnEdwnRy1UeRKSf0oJGKElUuuDXlpJ6607d8onKl58zpA1JrzW6cliW/3Pbx51RQq/6hezxKyQpLgdQFCPMo6HtNRVNk6sYgIP2VyPxGn4UPPhxokrbdWnn4qf7UzWLW/NhHfQ/v8AjQOnA3Xf+DNHqb2Y19oVM4neNz4iUvJ5qbUCR+tRb7GrWFL8MByPhUnU1VM3dodkLR1yLWPzmvLli06753lKRAKSd0zpCusVlcS3ZFfaabI9UtH7zu6h99uUNDKrbUD8qrsKwnw3lIuEEEpOSdPNyM1aWzNxaO+GkhQIzJSdnE9Unke1EiUNXbGaCIJBG6mlep1iuvlOIbek9xOLgXKQW5HvA7EPEWDmkOt6EfeTUrhrjW4tRl/mtTqhXL06V3dZK15FLSh1rZZ2Ke9Qn7FSVZ2wlxJ+MJ1HrG4raZFIoxeXASdoS4jxxauJzJC0L+5lJ19RRTgHFGVxSVHJnSClKo8ijBj+9Za82ykhQA8qgqDuIIkVacWWynFNuIO40jqNvw/KjSp42k2RCmx3mjYxxYGgVLcA9P0FCVlf/wDyN40F/wAoqPlP2gkFWv8Auy6dKiYLw3/GoAJKVTlX/SRrMdxrR2zwOxbtBbBcLzaTEq+KdxEQJ7UkIqX7zuq4aWuVKYTAA9hXHEb1BQpOYBRBj19qz5niiT4fiBChulXlP471HxLFV5SGAXFkEAgEgdyf2rlnj3mdHzkjH+H13TWdu4QHUggoMDxOhmdDynWYrKXLpTaiFphSSQQeoMH8qNLbFrtlBDiUqmQVHXJO8jf2qutbG01LypO5mSSevam4yFFNKMWN3srBu8xlShAGtWHD+EIcQC/mM69hUvEsPtlCWSUnuNP7VxtcTLXl0JGkcv71tntaSUJhIfVmN+3tPWOcMMhIUyuD0JmqXB7sNEpI807zVi5eEq80QeY3FUSbcrUqNTNMS2UhztE5guN1fEN4SqvFHUKI9TUHEsY5A5jzqXZcP5mpU4oK6DWkLFNquVQtKxmSTzjQ/jS1GO65jXOar4uXHBNwhRK3CmYOQHlH6mr+54p8wyaRzEis3ZxH6wkaSZEVdM3aF6qAnrt+VJyYiGuPx5VZQLmi4BxW4kphxR1OZKiSFad9a0rhjGhdNeIBBCikjlI6HpXznaulxfhtBRUrQBMknrFfQPAeDm0s22lfHqpf+pRmPYQPaqOlDg7naef+IjFpBA81wipUqVXTyYqVKlRCPSpU00QiNZ19MQugy0phaktyUuAGJzRlnsdR6kUbYpi7LABdcSiZidzHQVnHHH0gNuW7rKWcwWCnMo7dFARvzFJyuo8pO8owYnJ1AbTLLxLKTKmfIQAVblJgTm6a02HYq2wopaaC8xkER10knaoNuQvVDqkLO4X5gr16V6auWEwFsIUR8Xxa/KpSu1GzPRvexQhSnGHFf/qlQ7rQPkM1I4Wm4EOWqWidl5hoeuh1oeYYtXDoXWj0CpAP+7WrBi2ZQQoXLsj70QT+lTMoX0bH6yhTq9QsfSDuK4Yth1TaVlwD7Q0EdzyNccNuMjnnAIOitZn3ojDbbqXFPISFEHwyNCTy0mI9aH8Vw9aIClDMdkAHb9KtxuHGluZE+M4m1rxCi2b8VIZK4jzMLPIjYfoa5N3ikEut+V5Jyut8ldwOtDVnfqbGVyY3B6Vci5S/lcTHiI3/AKwOR71O2Mqd+P7/AJliZlcbc/eWNnj6iDqN/fnyrw46ypXnTlJ2WiRB70M4w8kOZmxlJ1KfXkKe1xEnQmO3WteBta8TK9WNWhuZdYjYZk6qDg+Sh786iG/IYLR+JshaZ+0BoR6wo/KvLbxAKkhWUb6Ej/u5VIsrcOrbcKZQhxJV6TqPTSuoSuzcTPUIuQWvMK+DcNuEOJuVIU2w4IyqUZnkY5Dp61pVrdxAJ3rxc/X23lGUlOg6dKEWMXP8tZhY5TrpzFTnJqaSqm08/SFwkh5SHUwPMnP6Tr+FFmAJt0tpS3AIGuka0L4tjEMLSsiI0VtFVOH4noNcqvXfvXHLMs0FFwo+kXBQ+xmQPrEeZJ6xuD1FYyrf8x+lbAxjYiHCf0rLuIMO8W7KWPLnknoNd/emdOf0mbDaPncgPYllSQmNelU7balGUnWjDD+Ey06lTpChz6TXLii1bQoLQAkgxHX/ANGqUyoDS95rLiyZAGfYDtK614YfcbK8wB5J1mPyFScHQltMLISsbg9avuHsZQUFKhuIFVvFFgVJDiPiG/cUs5C50NtKVwphXxE3Nd5NuMaQElITz32npp1oUxe7U84lO5AgAd9ahJuiRrAjqdfYV3tW3AoOZF5R9vKY9ZpqYfDNyXL1fjUo4hphvB9sEpL6lElIOmxPSoHEnCwQnNbKVlG6TJ06g/vTtY4VICV6xtXtnHYBSogiNTU4fKGuVtiwMtDbaTeB712wV4ja9DGdJAOYdAYn5Gvo63czJCuoB+dfOPCGGtPZXs4S0hYlDi/jiDAjlWtt8bwchCJOgy5t+Q19qcnUKjEOZ5/U4NYHhj6w3p6osFxRxxzI4B8ObTlrAmr2qseQZF1Cee6FDRipU9KmTEVMaemohAv6SMBaeaLyy7naQpKA2ttEyRp5/Kdtq+eVFbgOdT6uyUx8+tfTPGnCbWINJbcUtGRWZKkEaGI2OhFZHxF9FFyzqzctu/0qCkqj1Ej5xU+UAHVsPnLMGQadJP0mWXLSkGQHAP6qkJw65y+IGVgbzFELPD79u+lV0jyp8w1kEiIBo7d4nQUlJAgjnU2Xq9NaRccnT6r3qY0m9WJECe4qTahxxXWOphIq54rsUE+KgRJ1jnVRbIccEIbWQPupUfxAp6urrqAmQrK1MZZJcynynOsfbV8KPQHnTPXLKUkhRU/I+sVMd9OkVV37q0QhSFp6BQI9+9e8Cw9190IbbK1nYEaevQCueGANRMac4J0ieygOakLdPMwQB+gFc1262zIyp7BU/lpWo2f0avLQPGuUpP3UJkDtJIn5UOcQ/RrdtLAQUuNKMZxoU/6k/sawuZTsTOOFG45+UAXVEq1MmujiwfQVpeFfRch2AXFD7yhv7cpq1vvodt4+ruHUH+sJUJ9gK6Osxe8nOJ15gFh+IltlSEny5dQdQfUHSvFrdklRMA6HygAbdAAKfiHC12alsuQSACFJmFA8xPptUBClCVlKshAAVBiY61gIGBI7z0PE0kCGmBcV3bqfAZbUtY8uYnT1rpivBjqfrHXSXT5lRy6JHQf2oj+jBYbtsy0FClSZUkiRJ2ner3FHkZSokGZ+dT5MgQ+XaTDczGLtu4fzIK1ltBiCZGn51X4Y47JCFHKOR1H40e3N614Hht6KWoj5neqprCf4VakwVpKZ0Ex2NOTMKInDjN3A+4vn86h4rg7BRA+U1a8O4PcqXnQQZ3KlfvVc86HHVKSNJiKu8NfUFAkwB2n8KblYhaAjOlwKx1MYSXIcCQFwRzKTNCXE11mCRuQdYq9xG/WqJVM/lQt/AO3Dp8BMoSYk7TAmp8Cb6jwJZ1mQKmkcmNYuAbVZv4pDeU8zEDc+lQLvhu6QCtCcyR8RRrHtvUnA8VTbwVtB1yQqFCY6R0Ipzop8w3kq52A0VUlcR4AxnbDSggZAfh3J685ru4bhpEtrLqSnKUqkSI10O9WeHBTqi+8BncMhIE6DlVphuJPJWEtJJSDPmEGOncVI+dhsd6lC4EAJG1wEwLhtVwStSvCQDqBv7TpFE2FYRh7LbnjHxHdSjNMEaQIGh51Ixm9Sl9zKha0zMJBKZgEjToSahW1+h6C6jK2k7ZYjt2rTZsr7nYfKdx9NjAG+84PXTDLkWzAzRmK1QUoT/Qk8+9TjjFuXAspUpZMhRUSoHrNTOJGrR9uW3A0sJgwNFBIJA30M86z1tzKSsyZ279a2iDKt95g5DjNVNg4Uxwi6XdLUvIWwhKSo5Z01I9vxNavhV8HmkuJ2VtFfN+DKW44ywhf87Kk84J5x+NfSGE2QYZQ0nZCQn171R0ocWO08/rdFgjmTKemp6tkMVNT0qISJiV0Gm1LOwH/qgO5xYglZMqM77US8dki1JGwWmfSY/Mis5espBMmI5EmvM64mwJb0gHMg47hb92QVpWhk6g7Zo6Tr71Z8NYRalCmFtJnqoyo7/a3HtU/FL59/L4DZUdABpCQB1MCqnEsHvmxnKEKJ+4rUflUOtqpOJeB/22M8cPcHoUtzxgVIQ4pIB+1B0nt+dGN28zatpMJQn4QAI5VE4XufqUyfN9qevP8AGuXHfDS723CG1hKkrChOxEEEfj+FCnVsxqZcgNvKLFeI7V9xCFIQ7BmSPh9D1r1bY0wh4+GhKVAQSBBj9queHuHbezQEpSCuPM4oAqPvyHap99bMOph0J7HYj0O9KLgGgTUZYr0yAniJBI82/erUX2YHmDWdYj9Ha1uFdreSdwhc6dswP6V3YuH2Pqn0KSsDrIPcEaEU0hQtq1xekFqqHuElMEjTU7ULfSBjq7bIltKlKXmOg2AjX8a48MY8EuFlaonUTRTeWyXRJgkbHTnSAQh8wm63uCVngFtiFq05cZi6sfHmIy9QEjT5iijF8Ft3Azb5U+GlQUQNJCNh8zQPfYqmyWu3nKqc7Q9T8PbWiB6wuC0hecG5VoAPhT/nWqCzgDsO0WUXVdwkv7Q3SSyk5Rp5gPgjp+1QhYsW7hSSV5UpBzmdT22k02FYs5aNIauE/WqnXfOZkkEf4O1Nf4gS2tLTZdcVqYE+bkCrYRpRkYAUOZhFa/lOV/gTRV4yrcKmAlM7HkY5V6fwANqQtSUALMKSCfXU1w4UurkOzeoLQA8gJBzHmZBO360T3Lrb6o0UEan15VwKNJJO/YQZiprt7zMuLsEsWXUq8HKpQMZFkJJB+KNiaBL25yLJI0mRFGf0pEqfS00DCBnkbDlFBVlhirhClFaQUqyxI+dWYt11OZtX0CliRiSVEJBMHQzp+NWaMHdQ0r+GDmZJziNc3au3DuAW2ofczTyTsPeiRWGKslIUy5naXuCrUA9qy+ZFNLOi39XM44fhDrLSXi5C9CpAB5iasGcMafl0IQFxCyBBVzg/vVPimOrUtwNpPhAAGNgsfEB7RPevDeKZSChR1GsfkRSGVhv7x2Mh1o8iVvGV0bMoQlOi05kFU+QzyM1WvcQ3b6B4e7aTK06Ej061preHtXTYcUnzRGsHQ7j0oHu+G3bJ1b48P+HzRlQokhJ307etPwvjK1XmHv3icocPudj7QfwLHltEhSlamSec95q+VxElxtaVnMVAiIE9tto3qWjhJq8UC0rIlY8jgToT0UB+dBeLtuWjzjC0gONqgkTqOo6gjWnDHjzHUoowOZsHlY2Jc4LdpRpAzExKoOnbpXS34bDglLozJJ+qjUyfsq2n2r1wtYsu/wA9eRUDLKZB9xtRmhhltUhAUIjOk/mKny5TjY6TvGhRkAsS2+j+xYsy2TbpU6THjbrSFciDoNOYjatVZdCgCkgg7EVlqbIupAQ4kAbRMkAc+VXVjerYbSEqnLukneu4etZfXwZL1PSht0O8PRT14bMgeleq9i55UVKaVMTRCRsStUutLbVssEenQ+x1rLy4ppLlu+nKpMpB5EHZQOxFGmN8RhBKEHUaE/oKEMcxgLZWDuRvXkdZnRjpXmej0uFwLPEtMNdS02AnkPeo2JruXkEspEDaVZdR0oRXjZ8MGZ0Aoxsbwv25bSQDAHp1qLSV54lO133gNhnEamnVtuaKJJKTyJ5UX2eNEpgBUdzNZTxfgTyLtSFk/WK0UdiCdDPYVb3OFENBDLjsj+owrt70/JiSgb5mlJbttCLiviZCBkQ5JJA05E95q6wrwXk5SVSB8U6/Laqzhi3tlsBt9ppRjmEyP1FVzwNpcQhUsnY75e08xSAuM7d5sluBCdyzUwoGZSdlD8j0NTboBxvKoSeR6Glh2KJcQUr3NQXbgNzmPv2pWTHpbacVi3PMyhNypdw8FDKpCsojlBosw/iB5tISVA6akzoB11qLgfCzt049cJUEJccOSRuASJ9NKrMdsrhhZZeACTrmGyx68vSrsiq7V7TKGl35hDguLNpcW7cJC/G08wBgD4YnarbCilx8lFwtOVPlBEp1I0Py3oPtMRUyQssKcSN/IVD12iiHEeK2iznDRC4lJCInsSOVJcNYobQFdpN4ksr555ltSvDTmhLqPMNRqSY0MDaiTDeGri3aS21cpWBJ86YJnqQaEmeL1qb8IBSVqGk7JPWaJMDaunE5n1hCOQSPMrv0ArWoBaYRTaveVOPMXbq/4coBiFZ0q0jt0Om1T8Lvm7VstkhJ3JJ1Onf0rpYvoCnAhwrIOpJBPpp6UG8VpR/EpU7lUmQQjmo8/wAvxrCUTQ2mibFGFFp4Vw24dnATlV2950P60FLFu82ttKEsr1AIBmQdz94b1d4pcqNu5d28IISlIQdikaT6iaF78LQ2guEFyfKoEQpJAOvedKai7bTSVZ1SFe4DeWrYfbyPNncozSk907+9MjHn3LchKPMdAoE6eneiThXHijyxIO6Tt6zypsZwNLOV5spyuqVMSQkx+A50wZ1Jp13EDgKnY7GDPBd4oIfaJMmFgHmRvXLGnfAdSQAUrGaP1rhf2ymnfEbIJmRl1mq3ErovrClbxEelWBA7auxkjFsflEIzxIpDeiiSnYAn5elR8DxJTiVBXmUoHKCSBPU1TNNdSBpGtTsMQhpSVEhQmd9uxFLOJFU1zKPEdmF8S/4Txa4Sg27ZSAF6wPMOehnarHjDADe3wzLCcrCMxETurUzXPA02wfUsNjz6ghaxlM8gDqPWo97wzcu3JWyFOZo+2JnXTUjQCKT4g8Q6TRqBxnSNQsSPiHATzBBaezJMdRRQxcsMMoR5jmkKJ1Mx3obs+IbhlSmHQqUGCF6EetNeYiLhRLqwCkeVI2nr3OnOl5RkY+ftG49C7LLG8xTwgPAdJSPsqnT0PTtXvD+IVOGCQDG8zHtvU/C8RtwylC0BRGkxv3mpmGcI21y6CyjwlTuCojvz6em9KUKTpI3jWyULM17CTLLfmz+RPm+9pvUyomF2QZaQ0kkhCQkE84qWK94cCfPHmKoONXXhMOLG6Ukj1qdVbxHbly2dSn4igx6jX9KHvSagvImQ314RJJkVQtt3b4Km2gUawSqJ9BFX79mHkHlI5da84PiCUJSiSkACJHy9jXhilBoWZ7RJgO7w3dZ/NomZgKJAor4dv1oMpOo0OvP0q2xXHGkIOxNAeHWt6p1TzLash1hQICh2/emhjmXehUVpK7zVXMQt7lGV5EqGw6HseVcnAxbpC24IJAKFakTzB5+lBR4hU0MrrRQr1ET61XW5urx9IQQkTsZgDqTSfAJPyjQ1TUWcWtFJzFCSrpCZ/KoeKFl1BjRB0UgAD0II51wuuDQ0ypaHFrdSnNpEKgbBMT+NVtrhN4tPlYUmea4SPedfwpZRiaHaaUpzcrMJxAIUptS9UmPUcj8qicb4o8hKcqSELTHiaxMmQO8VKXwEuSXLlvOTrAUfxq/scPJY8F8hYiMpkgj169DypjOisDzU1Vg1JHB2LJNs0B90U3HTRcbQpKcykLCuunP1oR4eWWHXGJOVtXlJ5gmR7ijNi9BKZpLgrksf24AWLlBZ4664C22FOEbpQNux0ge9dVX/AIFulm5YAXIGaNACd82wiuGLOrt7vM0kkPJkpHMgx89asWcbaAIdMSCFIcEadwaaAF2HEw1mcsKx5pDi0BIhWyokHlExFerviV8L8LISgj40gkx6AaVTsYjnT4aWkqYz5UFOhAJ5/vRs0W7VrRQCUjVRO56munGLmCa7SBw29avhbiEltwnIVDoNpTsaGvpDwAoSH1rkZkwsCI16cq4rxsIPjNxlUSYHMEzUm44oRdKato8qjKgfQj8zWltTqric02avme7fDVosyXi54KkzoBtv7Ch+3wMOwtpRImIO4MSY16flV7ecYKtAWH21FGyVJ5joRVRaMOwq5QPDZWoqB5wRHw9DQhcKWO18RooNpPMhXVjcWy8/xI2VHTrVs/jzSGg2tRWFkQkEDtJPKK5qx5RaOWHMmhzTEHvUbhrAQ7mcWkQsEkco7VvSreZxVe0aisx0qZ2bt2khWUpIPNOsT/VQXi7HhLGWCDtV1f3f8MpdtMAGUkfaBOxP607qGHQltIguQQVH4TtIPSn4QcZs7gxGWnBUbER7O18UJCYKiQIIHPqeVXVhZWklq7ZKFo8viJKiDP3v/RqsVgz1soBJS4NPMlX996tb5KlKJUsoXAKVJ69+1LZ99jt7zQQOvzlHjFmm0uP/AMZ7OneOm+lEnC/ERQUqHmPNIO+kHYGhl/CHwS4paVk7k671ZWuGO26F3BRBA+zER1/vW8ugqL5i8QZbB4ll9IFkq5KrhlBQrLmXJ1jrp6VneH3akAgCZ67+1HDGI3NyPDT9W2oALj4lDuferlnh9lrQJSNtOfrWUzeGml95xsOpwV2gTh15IgtKzdZ09a1ngG4Uy4kq2UAFDpNCTyGlJypP1swMuwg8zttWicCYAhbYccWtakqhQIG+h35isKS7jRsZzNS4/NxNBFKkKevZnkRqYinpRRCCmKcGoWtS21lvNJUmJB6kDlVLxeWmrZLDNsm4U2nKFKOUJj+oeYnttRxjLxQw6sbpQoj2FZwvF0+H5YOled1LjCfKOZZgDZeTxBfg/E/DzeOgB3N02HID96KncdRqR0+VZzcIduLgeAoJGaCs7d/WvPFHj2sBxxtwA6hIjN61I2LW3O57S0NQ37R+NibpQyaJTJmPiP7V1+j64WhlatdFZfw2qnsn3bxXhMNZDEqUVaJHXai0YJ/C2oaSrMsnMpQ69uwpzN4aaG5mAA7alhPY44oRIirPEuJQpGRII01rLL3iZxjywhRA1mf0qCjih58ECEcvL++9LGHJpJGwM0SmoBuYYXuJpSoAq8x2TzNEdgc6RO/yrKre0UFB0knKZPpzrRbC9BbEa6f4aS+ECqMdrJEreI8FdaeNwhCi24BmgElJHOBrB/eoduX3JcS0vIgcxBPUxvFGVlxBHlXyqYcXbIMDWuGq43grmqnHAL5eSZBRAIHPUa1y4jUw+2pL2Uga6xpp15VnnFfFItbkoZGZOUEgGMp1kDQwOcd6j2F29eKCnBkaGsT8XqelH5d1Ac7Dn+icDIz6V5nnDF3DbTqUNjISoIKjrlPauvC3Ev8ACrKbltbxAgaZtD2NXrrwAiM3QDn6du+1ebbw0wFoGZWqjyT27xWjnBBJWMPTexgli+C+IsuN/VB1U5B9kGvVvw2u1uGnArMkmJ5j1q3xq+CHEAcjt/n+fKp2JOBxmRuBm/UfjW/zGXSAeDAdPiuxyJM4ksEvMeYSRCh7RXG4xABgIT0AAHPpSs8TDjAkjRMEfOoTOBKZfYX4yliZyqjTQxSMa7EMeI3IurzATjw/ZFoPWz4jxvMJBGvTWuuF4qGfq/uaGi7ErhLwCHddRCuafQ8q6P8AB1i8ouDMlZgHKs6+xmtrmV7LRSMcRgT/APF293dKU4ZCUjTrM1oOBYXZNIhtpsE7kgGfc06eHbYNFvLlA0Cp809ZFA+M26rFwB15amVnyqJ+Hse1cLNl2U8dplyjEtLu+4WsH86kZkKk/CogT2G1Bd9bOWatSpxkaH7yRO/Q1olrxNblsAFBAG+lCuNYixcFTTRzmDIRJ9q1jZ70sLEVxuNpHZvbUoJS7GkwQQduVPjvEQcZaaYXMAFRjb+nvrQVg1ip13w1kgJkkRB05dqLWcDYIjJl7gmfzp74seJtzc0mXxOZQqx24QtWVSZiDCR/k1yw1+5uVkQt2Tr0/YUTO8OoZSC22pxalBIJOiSftKHMUYcNWrdogAQpXM9TzoydRjVLA5mNDatjI3CHCLi1AOBLfqQVGPup5+ta1hWHIYRkQNNyTuT1oPwvFM1y0ABz+REUeU/8PClS1byLrGe9J4j0qVPXoyONT0qVEJAxv/h3v+mv/wATWIM/yv8Ab+lKlXmdd6ll/RcGV/DXwNe9VfHm6f8AV+lKlSh8cSlvQZM+jr/me1FOI7ClSpHUfH+k3i+HMy4g/nOf5yrjw7z9aVKvT/4ZI3xRCxr+Wr0q14d/lJ9P3pUq8w8SwSU/Xe23FPSrRnRxMl4l/wCLd/6h/OjjDP5I/wA5UqVU9d8JIvo/W8sLP+Yf+mP1rze/CP8AVSpV55np/pgpjv8ANT/qH61f4f8Ayf8AbSpVRk+Gslx+tpWYJ/LX/qNE158bfqP/ABpUq5l9RlHT/DaTLz9RVnh/xe1KlUAiTxLR3agD6V/5Tf8AqFPSqno/jCTZfQYGcO/zBRXwR/8AY3P+kflSpV6OT9cUe0jXP/2a/wDSfyq5a3pUqj6vt+03hlu1/JV7U7ewpUqifgSgcmWfCv8Axqfb9a1EUqVe1+Hegzy+u9Y/aIUjSpV6Min/2Q=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642" name="AutoShape 90" descr="data:image/jpeg;base64,/9j/4AAQSkZJRgABAQAAAQABAAD/2wCEAAkGBxQTEhUUExQVFhUWGBwYGBgYGRgcIBkdIBocHR4bHxkeHCggGh0lHhcdJDEhJSkrLi4uGh8zODMsNygtLisBCgoKDg0OGxAQGzQmICYsLDQ0Lyw0LCwtNzQsLCwsNCwsLCwsLCwsLywsLCwsLCwsLCwsLCwsLCwsLCwsLCwsLP/AABEIALEBHAMBIgACEQEDEQH/xAAcAAABBQEBAQAAAAAAAAAAAAAGAAEEBQcDAgj/xABBEAABAwIEBAQCCAUCBgIDAAABAgMRAAQFEiExBkFRYRMicYEykQcjQlKhscHRFDNi4fBygjRDc5Ky8RU1JESi/8QAGgEAAwEBAQEAAAAAAAAAAAAAAAMEAgEFBv/EADARAAICAQMCBAQGAgMAAAAAAAECABEDEiExBEETIjJRM2GBoQUUQnGR8LHBQ1LR/9oADAMBAAIRAxEAPwDcaVNSohEKempUQj0qalRCPSpqVEI9MKVKiEeaVNSmiEVKuTr4TuaTTwUJFZ1C6naM602aqHGOIUNEidR+NUR4xTyBpD9SimoxcLGHYNKglrjEZhppV1a4+HHy0j7CQVnoTrlro6nGeDA4XEva5l5IMTrvFQ3cRSn4vaqsXhKyo6aCuP1Kg0N4LiJ3hGlU09V2GXMhUnQRXVeIJHMH3pgyrVzGg3UmUqql4ukdPau1liiHDA35d66MqHa5042AupPpUqVMmI9KmpUQj01PTUQj0wpUqIR6Y0qVEI9KlSohGinpTSohFSpUqIRqVPNKiEalFPSmiEaKUUppqIR68rVAJ6CaobnGih0oVoOVTE3wWkg7EEfMUnxlJqb8MwRdxkrUZJkknfbp+EVc8O3hUuORH6f2rNrS6yaEyUFST/tJH5Cjzhm5byZplf5dhXkpq8a7lzgeHVQa4lw59taytC1ASQpIJEeo296FrF515RS0ha45JST+laJjdkHsxulKLcaNJJCQO55mrOzxAKbCWzICeZ1j1rWlbPImtRAHEFuF+GXXHPEuEqQ22Zyq0KyNYjeK5cMYuGlu5vjcceUoneQvb2H4VeYti6rdKfES4+wskKXCczPc7T8uVDx4fKbhL0JfaUcySFFJI6yOcV1hSgJt851N7Lwstgq5SsgSUiQe+6RVO2LrMVqQoJA2iJ9AdzUnEuJCJtsPbGZOi1/ZbJ3kz5lUrTD0AhbzqluAebWQT7jT2ArLY9K0Nz37TgYgkkbe0t7O0Wu3UlZLSlEGQQTpsDyjtQ4w1fLWtIYzJQopC1KCAoAxInU7V6xvjRi2W00cxkgGI8qZ3P7VanitsfAhSvdIH4mtsUIGqLAcE0JAZsb4KhbLeXkfFn8IFXWBhxKyXE5QkECYlR6wCYFD2L8YPBIKUoQJ3IKsvvoDVVhvFbhDq3XElsDMF6JiNxEz/wCqwKD2k2bIpqmlDG0h1LajqvaOXr86uBXzw/xcs3CXkAZiqGkqGyR9sj1Mx1o+w7i98JlagSN5A1+W1Xp1Gn1zH5JnFpNKpVBwfEUvtJcTz3HQ8xU6arUgixISCpoxRSp6auzkUUop6U0QjRSilSohHpqVPRCNFPTUqIR6aKVKiEUU9NXlSoEmiE9UyqHU8aWhWUJWpRTvCT/hpYvxM0LV91tRKm2lKyjRWg3APeljKh2BjThyDkTri3FtrbqyLdSV/dSQSPXXSoDfH1sonLmVlMGIke0yawBu48Yw8lPm18QfFPMwCJmnThi0krtXsxHIEg/InWpnzN71PQHR4wO5mw8R4w0r69tWdr/mADzNK+9l3ynn/erLA8SbdbCm3EuJ55SNPUbisesOJSPLcoIOxcTP/wDQ3qSnA8ziXLa48LN9sFQAPfLqBU2wyW21/wATT4KTyb/5mmr4XtLlTiytTa58xQfi0+6QddNxUZbngfVo+uQj4XE6kdlgfCflVbwyHWXHG37rxnc+UKVsYSDCf+6e9WuJYWlS/HQ4pl5InOjSexHMdjTWAAqvrJRcp+J8WfUx9Ww8or8oytrMnpoKpMEubu1Qk3LTjQ2ClJMR0UeXqa0/DeI0OAArlQAmdM2m8cvSut1fNrBSYII1B5iuMqaeZ1XYbEQbaxVt1spcEpUIUOvf+9UyL5VoFtKKlIkFMcpOhGmkjQ99agcWWJtQXbZUN7lB1A9OlCuH4o9eLlShAGWB0mpwjc3tH2DsIa2N0EIyoASkbAHfuTuSepr1iOMhoCZUtXwpA/Ogq4v3mSpEwIkGNYo74RxU3YbcfyjwxlSlAhOh1VHU10rtZO05e8g2/CJuEruHGSkZZLjsyemVvQe5HSq6/LtukZklaY+IDb1FbRbLSpMaEdKr8VwVCknKBtqOR/ajMjBAV3qYx5hqpphjnFyEE6qnpFQrjHhdqS34YQmdVAQfcDyn3FdeNsDQ1ewPhUkKj3NVzFsEK01Om1PUIFBHNR+LEztZ4ni5tFWr5KzmB2VVyjiInKZ7Vx4isX3Gc3guHLGoBMfKhtiweIkIJA9K2FGQam5j2c4mONRYm3/RlxUhDVyp5UJQUkDckkHQDntRHb8fpXr4Kkp5SRr8tK+fMGuS0o+JKTM9aJzxKMsJKh20jvpH5VxndBpWYTpsOS3bk9p9BYPi7dyjO2ecEc0noasBWT/Q7ipP8UVkBAyanQT5tPlWkW+MsLVlS4nNyG0+k71XjyWo1czy8+DRkYILAlhFKKYGnpsnipRSpUQiinpqVEIqVKlRCKlSpGiEU0LfSY66nDbhTJhQSJPROYZj/wBs0SuOAAkmANSaFbvjazOdtQcWn4DCCQoHf1EfOlu6qNzUZiR2NqLqYacVzZfGKmnU6JdTsfXkRUy8xpSkeG9HmEB1BMGe/I9jVnxVw+Gwp/DpLP8AzLdwHMnXTIlQ86ddgZEUN2/DT7sFLS2kk+ZKto/0kyKgKYxuTtPYXI7bfYwXuVKaXoqYOhFTbfEc0EEJWOmk+vfvRIvAm20nOhyEnUhKif8AuiPlQ5ijbBP1KFCOev4k05ciZNq+sQUyYjd/SWqcTDoCXdFDZXP+4ryFrYUCFeGTsoaoX6jkaHEeJOxIH+b1LtsZIGRQCh0ImsnBXp3HtGL1QPq2PvC63W8+tKS2pfiKA+rMlJHwrSZ0jn2o/seF8SCSlxxhSI0zKXn+YTHzrPvo+xg29z4ixlbKMoCt0gncT6VsKcZJAIIIOoPKPWlml8picrFmteJnmLJubEy+yS2NnG9YHeubHGDSho4D6gzWlpxNJBCykjmNDVJb8C2hfLyGvKqCUTCQeZ019qWVWpnWRzA9x9d2FIb2UCCojQSI96t+AeFWLMrXcELXPkT9kCN460fu4QwEZQgJ6EQI+VAWNuqtnSFqBRGZK9oG0H51kMyeXtO7ZNxCbFnbJ1BS7bKUk6SlCTHukyKz+8VbWAJtnHFMqOqHAcyCeaVR5h2OtEGGPLe1bQSPvJBIPuKbFMGLik+Iy5oZzZVfiQIPvR4xJ0niaVAu/eVdhxgQMyXMye2v4VYt/SIVabJBGZZEQJ1AG6iRp2oU4mwJtJKkRpuKo2LgABKU6jbStCq2jceEZD5p34uQ9cO+OgpUnYAHUCTEg1WYUtxDkrBBG01N8RR82361CxvECvIr+mJ03py2w0xzKmI6gTC1XE3hgJ3MAz8q5XOIJSlSwkZiNY5/3oIcv80DsBXVh9Tiw2kmCRtXPAImvzQJ2l1gWFs3l0hlxakZwrzpjyECQozoU6GR3q5tOAbcOJSrE2yifMUtLBjsSSkHvVpg+DttokttjTUmCfnNRXMRCCUECAd6PzFClH8zR6TU5ZjX7SBjmKJsbpTFsR4LMBEnN4kpBLiiNCozy2AAqfa8RouEBQVkcSRKdvQpNDuO2zbranAIWPhjn2qBw1hVy88lDLDiidPhUAO5VEJHc10ouQFhzM6zgIS9q5/9n0hwRjKrhg5/iQcpPURIPrRIKHOCuHP4JjIVZ3FHMs8p6DsKIhV2OwoueFmKlyV4j0qVKtxcVKlSohFSp6VEI1Mo05qJio+pdlWTyK833dDr7VwwmYcbYrefxDqGlpUlJ0Tmjykabc+oNCDnEdwnRy1UeRKSf0oJGKElUuuDXlpJ6607d8onKl58zpA1JrzW6cliW/3Pbx51RQq/6hezxKyQpLgdQFCPMo6HtNRVNk6sYgIP2VyPxGn4UPPhxokrbdWnn4qf7UzWLW/NhHfQ/v8AjQOnA3Xf+DNHqb2Y19oVM4neNz4iUvJ5qbUCR+tRb7GrWFL8MByPhUnU1VM3dodkLR1yLWPzmvLli06753lKRAKSd0zpCusVlcS3ZFfaabI9UtH7zu6h99uUNDKrbUD8qrsKwnw3lIuEEEpOSdPNyM1aWzNxaO+GkhQIzJSdnE9Unke1EiUNXbGaCIJBG6mlep1iuvlOIbek9xOLgXKQW5HvA7EPEWDmkOt6EfeTUrhrjW4tRl/mtTqhXL06V3dZK15FLSh1rZZ2Ke9Qn7FSVZ2wlxJ+MJ1HrG4raZFIoxeXASdoS4jxxauJzJC0L+5lJ19RRTgHFGVxSVHJnSClKo8ijBj+9Za82ykhQA8qgqDuIIkVacWWynFNuIO40jqNvw/KjSp42k2RCmx3mjYxxYGgVLcA9P0FCVlf/wDyN40F/wAoqPlP2gkFWv8Auy6dKiYLw3/GoAJKVTlX/SRrMdxrR2zwOxbtBbBcLzaTEq+KdxEQJ7UkIqX7zuq4aWuVKYTAA9hXHEb1BQpOYBRBj19qz5niiT4fiBChulXlP471HxLFV5SGAXFkEAgEgdyf2rlnj3mdHzkjH+H13TWdu4QHUggoMDxOhmdDynWYrKXLpTaiFphSSQQeoMH8qNLbFrtlBDiUqmQVHXJO8jf2qutbG01LypO5mSSevam4yFFNKMWN3srBu8xlShAGtWHD+EIcQC/mM69hUvEsPtlCWSUnuNP7VxtcTLXl0JGkcv71tntaSUJhIfVmN+3tPWOcMMhIUyuD0JmqXB7sNEpI807zVi5eEq80QeY3FUSbcrUqNTNMS2UhztE5guN1fEN4SqvFHUKI9TUHEsY5A5jzqXZcP5mpU4oK6DWkLFNquVQtKxmSTzjQ/jS1GO65jXOar4uXHBNwhRK3CmYOQHlH6mr+54p8wyaRzEis3ZxH6wkaSZEVdM3aF6qAnrt+VJyYiGuPx5VZQLmi4BxW4kphxR1OZKiSFad9a0rhjGhdNeIBBCikjlI6HpXznaulxfhtBRUrQBMknrFfQPAeDm0s22lfHqpf+pRmPYQPaqOlDg7naef+IjFpBA81wipUqVXTyYqVKlRCPSpU00QiNZ19MQugy0phaktyUuAGJzRlnsdR6kUbYpi7LABdcSiZidzHQVnHHH0gNuW7rKWcwWCnMo7dFARvzFJyuo8pO8owYnJ1AbTLLxLKTKmfIQAVblJgTm6a02HYq2wopaaC8xkER10knaoNuQvVDqkLO4X5gr16V6auWEwFsIUR8Xxa/KpSu1GzPRvexQhSnGHFf/qlQ7rQPkM1I4Wm4EOWqWidl5hoeuh1oeYYtXDoXWj0CpAP+7WrBi2ZQQoXLsj70QT+lTMoX0bH6yhTq9QsfSDuK4Yth1TaVlwD7Q0EdzyNccNuMjnnAIOitZn3ojDbbqXFPISFEHwyNCTy0mI9aH8Vw9aIClDMdkAHb9KtxuHGluZE+M4m1rxCi2b8VIZK4jzMLPIjYfoa5N3ikEut+V5Jyut8ldwOtDVnfqbGVyY3B6Vci5S/lcTHiI3/AKwOR71O2Mqd+P7/AJliZlcbc/eWNnj6iDqN/fnyrw46ypXnTlJ2WiRB70M4w8kOZmxlJ1KfXkKe1xEnQmO3WteBta8TK9WNWhuZdYjYZk6qDg+Sh786iG/IYLR+JshaZ+0BoR6wo/KvLbxAKkhWUb6Ej/u5VIsrcOrbcKZQhxJV6TqPTSuoSuzcTPUIuQWvMK+DcNuEOJuVIU2w4IyqUZnkY5Dp61pVrdxAJ3rxc/X23lGUlOg6dKEWMXP8tZhY5TrpzFTnJqaSqm08/SFwkh5SHUwPMnP6Tr+FFmAJt0tpS3AIGuka0L4tjEMLSsiI0VtFVOH4noNcqvXfvXHLMs0FFwo+kXBQ+xmQPrEeZJ6xuD1FYyrf8x+lbAxjYiHCf0rLuIMO8W7KWPLnknoNd/emdOf0mbDaPncgPYllSQmNelU7balGUnWjDD+Ey06lTpChz6TXLii1bQoLQAkgxHX/ANGqUyoDS95rLiyZAGfYDtK614YfcbK8wB5J1mPyFScHQltMLISsbg9avuHsZQUFKhuIFVvFFgVJDiPiG/cUs5C50NtKVwphXxE3Nd5NuMaQElITz32npp1oUxe7U84lO5AgAd9ahJuiRrAjqdfYV3tW3AoOZF5R9vKY9ZpqYfDNyXL1fjUo4hphvB9sEpL6lElIOmxPSoHEnCwQnNbKVlG6TJ06g/vTtY4VICV6xtXtnHYBSogiNTU4fKGuVtiwMtDbaTeB712wV4ja9DGdJAOYdAYn5Gvo63czJCuoB+dfOPCGGtPZXs4S0hYlDi/jiDAjlWtt8bwchCJOgy5t+Q19qcnUKjEOZ5/U4NYHhj6w3p6osFxRxxzI4B8ObTlrAmr2qseQZF1Cee6FDRipU9KmTEVMaemohAv6SMBaeaLyy7naQpKA2ttEyRp5/Kdtq+eVFbgOdT6uyUx8+tfTPGnCbWINJbcUtGRWZKkEaGI2OhFZHxF9FFyzqzctu/0qCkqj1Ej5xU+UAHVsPnLMGQadJP0mWXLSkGQHAP6qkJw65y+IGVgbzFELPD79u+lV0jyp8w1kEiIBo7d4nQUlJAgjnU2Xq9NaRccnT6r3qY0m9WJECe4qTahxxXWOphIq54rsUE+KgRJ1jnVRbIccEIbWQPupUfxAp6urrqAmQrK1MZZJcynynOsfbV8KPQHnTPXLKUkhRU/I+sVMd9OkVV37q0QhSFp6BQI9+9e8Cw9190IbbK1nYEaevQCueGANRMac4J0ieygOakLdPMwQB+gFc1262zIyp7BU/lpWo2f0avLQPGuUpP3UJkDtJIn5UOcQ/RrdtLAQUuNKMZxoU/6k/sawuZTsTOOFG45+UAXVEq1MmujiwfQVpeFfRch2AXFD7yhv7cpq1vvodt4+ruHUH+sJUJ9gK6Osxe8nOJ15gFh+IltlSEny5dQdQfUHSvFrdklRMA6HygAbdAAKfiHC12alsuQSACFJmFA8xPptUBClCVlKshAAVBiY61gIGBI7z0PE0kCGmBcV3bqfAZbUtY8uYnT1rpivBjqfrHXSXT5lRy6JHQf2oj+jBYbtsy0FClSZUkiRJ2ner3FHkZSokGZ+dT5MgQ+XaTDczGLtu4fzIK1ltBiCZGn51X4Y47JCFHKOR1H40e3N614Hht6KWoj5neqprCf4VakwVpKZ0Ex2NOTMKInDjN3A+4vn86h4rg7BRA+U1a8O4PcqXnQQZ3KlfvVc86HHVKSNJiKu8NfUFAkwB2n8KblYhaAjOlwKx1MYSXIcCQFwRzKTNCXE11mCRuQdYq9xG/WqJVM/lQt/AO3Dp8BMoSYk7TAmp8Cb6jwJZ1mQKmkcmNYuAbVZv4pDeU8zEDc+lQLvhu6QCtCcyR8RRrHtvUnA8VTbwVtB1yQqFCY6R0Ipzop8w3kq52A0VUlcR4AxnbDSggZAfh3J685ru4bhpEtrLqSnKUqkSI10O9WeHBTqi+8BncMhIE6DlVphuJPJWEtJJSDPmEGOncVI+dhsd6lC4EAJG1wEwLhtVwStSvCQDqBv7TpFE2FYRh7LbnjHxHdSjNMEaQIGh51Ixm9Sl9zKha0zMJBKZgEjToSahW1+h6C6jK2k7ZYjt2rTZsr7nYfKdx9NjAG+84PXTDLkWzAzRmK1QUoT/Qk8+9TjjFuXAspUpZMhRUSoHrNTOJGrR9uW3A0sJgwNFBIJA30M86z1tzKSsyZ279a2iDKt95g5DjNVNg4Uxwi6XdLUvIWwhKSo5Z01I9vxNavhV8HmkuJ2VtFfN+DKW44ywhf87Kk84J5x+NfSGE2QYZQ0nZCQn171R0ocWO08/rdFgjmTKemp6tkMVNT0qISJiV0Gm1LOwH/qgO5xYglZMqM77US8dki1JGwWmfSY/Mis5espBMmI5EmvM64mwJb0gHMg47hb92QVpWhk6g7Zo6Tr71Z8NYRalCmFtJnqoyo7/a3HtU/FL59/L4DZUdABpCQB1MCqnEsHvmxnKEKJ+4rUflUOtqpOJeB/22M8cPcHoUtzxgVIQ4pIB+1B0nt+dGN28zatpMJQn4QAI5VE4XufqUyfN9qevP8AGuXHfDS723CG1hKkrChOxEEEfj+FCnVsxqZcgNvKLFeI7V9xCFIQ7BmSPh9D1r1bY0wh4+GhKVAQSBBj9queHuHbezQEpSCuPM4oAqPvyHap99bMOph0J7HYj0O9KLgGgTUZYr0yAniJBI82/erUX2YHmDWdYj9Ha1uFdreSdwhc6dswP6V3YuH2Pqn0KSsDrIPcEaEU0hQtq1xekFqqHuElMEjTU7ULfSBjq7bIltKlKXmOg2AjX8a48MY8EuFlaonUTRTeWyXRJgkbHTnSAQh8wm63uCVngFtiFq05cZi6sfHmIy9QEjT5iijF8Ft3Azb5U+GlQUQNJCNh8zQPfYqmyWu3nKqc7Q9T8PbWiB6wuC0hecG5VoAPhT/nWqCzgDsO0WUXVdwkv7Q3SSyk5Rp5gPgjp+1QhYsW7hSSV5UpBzmdT22k02FYs5aNIauE/WqnXfOZkkEf4O1Nf4gS2tLTZdcVqYE+bkCrYRpRkYAUOZhFa/lOV/gTRV4yrcKmAlM7HkY5V6fwANqQtSUALMKSCfXU1w4UurkOzeoLQA8gJBzHmZBO360T3Lrb6o0UEan15VwKNJJO/YQZiprt7zMuLsEsWXUq8HKpQMZFkJJB+KNiaBL25yLJI0mRFGf0pEqfS00DCBnkbDlFBVlhirhClFaQUqyxI+dWYt11OZtX0CliRiSVEJBMHQzp+NWaMHdQ0r+GDmZJziNc3au3DuAW2ofczTyTsPeiRWGKslIUy5naXuCrUA9qy+ZFNLOi39XM44fhDrLSXi5C9CpAB5iasGcMafl0IQFxCyBBVzg/vVPimOrUtwNpPhAAGNgsfEB7RPevDeKZSChR1GsfkRSGVhv7x2Mh1o8iVvGV0bMoQlOi05kFU+QzyM1WvcQ3b6B4e7aTK06Ej061preHtXTYcUnzRGsHQ7j0oHu+G3bJ1b48P+HzRlQokhJ307etPwvjK1XmHv3icocPudj7QfwLHltEhSlamSec95q+VxElxtaVnMVAiIE9tto3qWjhJq8UC0rIlY8jgToT0UB+dBeLtuWjzjC0gONqgkTqOo6gjWnDHjzHUoowOZsHlY2Jc4LdpRpAzExKoOnbpXS34bDglLozJJ+qjUyfsq2n2r1wtYsu/wA9eRUDLKZB9xtRmhhltUhAUIjOk/mKny5TjY6TvGhRkAsS2+j+xYsy2TbpU6THjbrSFciDoNOYjatVZdCgCkgg7EVlqbIupAQ4kAbRMkAc+VXVjerYbSEqnLukneu4etZfXwZL1PSht0O8PRT14bMgeleq9i55UVKaVMTRCRsStUutLbVssEenQ+x1rLy4ppLlu+nKpMpB5EHZQOxFGmN8RhBKEHUaE/oKEMcxgLZWDuRvXkdZnRjpXmej0uFwLPEtMNdS02AnkPeo2JruXkEspEDaVZdR0oRXjZ8MGZ0Aoxsbwv25bSQDAHp1qLSV54lO133gNhnEamnVtuaKJJKTyJ5UX2eNEpgBUdzNZTxfgTyLtSFk/WK0UdiCdDPYVb3OFENBDLjsj+owrt70/JiSgb5mlJbttCLiviZCBkQ5JJA05E95q6wrwXk5SVSB8U6/Laqzhi3tlsBt9ppRjmEyP1FVzwNpcQhUsnY75e08xSAuM7d5sluBCdyzUwoGZSdlD8j0NTboBxvKoSeR6Glh2KJcQUr3NQXbgNzmPv2pWTHpbacVi3PMyhNypdw8FDKpCsojlBosw/iB5tISVA6akzoB11qLgfCzt049cJUEJccOSRuASJ9NKrMdsrhhZZeACTrmGyx68vSrsiq7V7TKGl35hDguLNpcW7cJC/G08wBgD4YnarbCilx8lFwtOVPlBEp1I0Py3oPtMRUyQssKcSN/IVD12iiHEeK2iznDRC4lJCInsSOVJcNYobQFdpN4ksr555ltSvDTmhLqPMNRqSY0MDaiTDeGri3aS21cpWBJ86YJnqQaEmeL1qb8IBSVqGk7JPWaJMDaunE5n1hCOQSPMrv0ArWoBaYRTaveVOPMXbq/4coBiFZ0q0jt0Om1T8Lvm7VstkhJ3JJ1Onf0rpYvoCnAhwrIOpJBPpp6UG8VpR/EpU7lUmQQjmo8/wAvxrCUTQ2mibFGFFp4Vw24dnATlV2950P60FLFu82ttKEsr1AIBmQdz94b1d4pcqNu5d28IISlIQdikaT6iaF78LQ2guEFyfKoEQpJAOvedKai7bTSVZ1SFe4DeWrYfbyPNncozSk907+9MjHn3LchKPMdAoE6eneiThXHijyxIO6Tt6zypsZwNLOV5spyuqVMSQkx+A50wZ1Jp13EDgKnY7GDPBd4oIfaJMmFgHmRvXLGnfAdSQAUrGaP1rhf2ymnfEbIJmRl1mq3ErovrClbxEelWBA7auxkjFsflEIzxIpDeiiSnYAn5elR8DxJTiVBXmUoHKCSBPU1TNNdSBpGtTsMQhpSVEhQmd9uxFLOJFU1zKPEdmF8S/4Txa4Sg27ZSAF6wPMOehnarHjDADe3wzLCcrCMxETurUzXPA02wfUsNjz6ghaxlM8gDqPWo97wzcu3JWyFOZo+2JnXTUjQCKT4g8Q6TRqBxnSNQsSPiHATzBBaezJMdRRQxcsMMoR5jmkKJ1Mx3obs+IbhlSmHQqUGCF6EetNeYiLhRLqwCkeVI2nr3OnOl5RkY+ftG49C7LLG8xTwgPAdJSPsqnT0PTtXvD+IVOGCQDG8zHtvU/C8RtwylC0BRGkxv3mpmGcI21y6CyjwlTuCojvz6em9KUKTpI3jWyULM17CTLLfmz+RPm+9pvUyomF2QZaQ0kkhCQkE84qWK94cCfPHmKoONXXhMOLG6Ukj1qdVbxHbly2dSn4igx6jX9KHvSagvImQ314RJJkVQtt3b4Km2gUawSqJ9BFX79mHkHlI5da84PiCUJSiSkACJHy9jXhilBoWZ7RJgO7w3dZ/NomZgKJAor4dv1oMpOo0OvP0q2xXHGkIOxNAeHWt6p1TzLash1hQICh2/emhjmXehUVpK7zVXMQt7lGV5EqGw6HseVcnAxbpC24IJAKFakTzB5+lBR4hU0MrrRQr1ET61XW5urx9IQQkTsZgDqTSfAJPyjQ1TUWcWtFJzFCSrpCZ/KoeKFl1BjRB0UgAD0II51wuuDQ0ypaHFrdSnNpEKgbBMT+NVtrhN4tPlYUmea4SPedfwpZRiaHaaUpzcrMJxAIUptS9UmPUcj8qicb4o8hKcqSELTHiaxMmQO8VKXwEuSXLlvOTrAUfxq/scPJY8F8hYiMpkgj169DypjOisDzU1Vg1JHB2LJNs0B90U3HTRcbQpKcykLCuunP1oR4eWWHXGJOVtXlJ5gmR7ijNi9BKZpLgrksf24AWLlBZ4664C22FOEbpQNux0ge9dVX/AIFulm5YAXIGaNACd82wiuGLOrt7vM0kkPJkpHMgx89asWcbaAIdMSCFIcEadwaaAF2HEw1mcsKx5pDi0BIhWyokHlExFerviV8L8LISgj40gkx6AaVTsYjnT4aWkqYz5UFOhAJ5/vRs0W7VrRQCUjVRO56munGLmCa7SBw29avhbiEltwnIVDoNpTsaGvpDwAoSH1rkZkwsCI16cq4rxsIPjNxlUSYHMEzUm44oRdKato8qjKgfQj8zWltTqric02avme7fDVosyXi54KkzoBtv7Ch+3wMOwtpRImIO4MSY16flV7ecYKtAWH21FGyVJ5joRVRaMOwq5QPDZWoqB5wRHw9DQhcKWO18RooNpPMhXVjcWy8/xI2VHTrVs/jzSGg2tRWFkQkEDtJPKK5qx5RaOWHMmhzTEHvUbhrAQ7mcWkQsEkco7VvSreZxVe0aisx0qZ2bt2khWUpIPNOsT/VQXi7HhLGWCDtV1f3f8MpdtMAGUkfaBOxP607qGHQltIguQQVH4TtIPSn4QcZs7gxGWnBUbER7O18UJCYKiQIIHPqeVXVhZWklq7ZKFo8viJKiDP3v/RqsVgz1soBJS4NPMlX996tb5KlKJUsoXAKVJ69+1LZ99jt7zQQOvzlHjFmm0uP/AMZ7OneOm+lEnC/ERQUqHmPNIO+kHYGhl/CHwS4paVk7k671ZWuGO26F3BRBA+zER1/vW8ugqL5i8QZbB4ll9IFkq5KrhlBQrLmXJ1jrp6VneH3akAgCZ67+1HDGI3NyPDT9W2oALj4lDuferlnh9lrQJSNtOfrWUzeGml95xsOpwV2gTh15IgtKzdZ09a1ngG4Uy4kq2UAFDpNCTyGlJypP1swMuwg8zttWicCYAhbYccWtakqhQIG+h35isKS7jRsZzNS4/NxNBFKkKevZnkRqYinpRRCCmKcGoWtS21lvNJUmJB6kDlVLxeWmrZLDNsm4U2nKFKOUJj+oeYnttRxjLxQw6sbpQoj2FZwvF0+H5YOled1LjCfKOZZgDZeTxBfg/E/DzeOgB3N02HID96KncdRqR0+VZzcIduLgeAoJGaCs7d/WvPFHj2sBxxtwA6hIjN61I2LW3O57S0NQ37R+NibpQyaJTJmPiP7V1+j64WhlatdFZfw2qnsn3bxXhMNZDEqUVaJHXai0YJ/C2oaSrMsnMpQ69uwpzN4aaG5mAA7alhPY44oRIirPEuJQpGRII01rLL3iZxjywhRA1mf0qCjih58ECEcvL++9LGHJpJGwM0SmoBuYYXuJpSoAq8x2TzNEdgc6RO/yrKre0UFB0knKZPpzrRbC9BbEa6f4aS+ECqMdrJEreI8FdaeNwhCi24BmgElJHOBrB/eoduX3JcS0vIgcxBPUxvFGVlxBHlXyqYcXbIMDWuGq43grmqnHAL5eSZBRAIHPUa1y4jUw+2pL2Uga6xpp15VnnFfFItbkoZGZOUEgGMp1kDQwOcd6j2F29eKCnBkaGsT8XqelH5d1Ac7Dn+icDIz6V5nnDF3DbTqUNjISoIKjrlPauvC3Ev8ACrKbltbxAgaZtD2NXrrwAiM3QDn6du+1ebbw0wFoGZWqjyT27xWjnBBJWMPTexgli+C+IsuN/VB1U5B9kGvVvw2u1uGnArMkmJ5j1q3xq+CHEAcjt/n+fKp2JOBxmRuBm/UfjW/zGXSAeDAdPiuxyJM4ksEvMeYSRCh7RXG4xABgIT0AAHPpSs8TDjAkjRMEfOoTOBKZfYX4yliZyqjTQxSMa7EMeI3IurzATjw/ZFoPWz4jxvMJBGvTWuuF4qGfq/uaGi7ErhLwCHddRCuafQ8q6P8AB1i8ouDMlZgHKs6+xmtrmV7LRSMcRgT/APF293dKU4ZCUjTrM1oOBYXZNIhtpsE7kgGfc06eHbYNFvLlA0Cp809ZFA+M26rFwB15amVnyqJ+Hse1cLNl2U8dplyjEtLu+4WsH86kZkKk/CogT2G1Bd9bOWatSpxkaH7yRO/Q1olrxNblsAFBAG+lCuNYixcFTTRzmDIRJ9q1jZ70sLEVxuNpHZvbUoJS7GkwQQduVPjvEQcZaaYXMAFRjb+nvrQVg1ip13w1kgJkkRB05dqLWcDYIjJl7gmfzp74seJtzc0mXxOZQqx24QtWVSZiDCR/k1yw1+5uVkQt2Tr0/YUTO8OoZSC22pxalBIJOiSftKHMUYcNWrdogAQpXM9TzoydRjVLA5mNDatjI3CHCLi1AOBLfqQVGPup5+ta1hWHIYRkQNNyTuT1oPwvFM1y0ABz+REUeU/8PClS1byLrGe9J4j0qVPXoyONT0qVEJAxv/h3v+mv/wATWIM/yv8Ab+lKlXmdd6ll/RcGV/DXwNe9VfHm6f8AV+lKlSh8cSlvQZM+jr/me1FOI7ClSpHUfH+k3i+HMy4g/nOf5yrjw7z9aVKvT/4ZI3xRCxr+Wr0q14d/lJ9P3pUq8w8SwSU/Xe23FPSrRnRxMl4l/wCLd/6h/OjjDP5I/wA5UqVU9d8JIvo/W8sLP+Yf+mP1rze/CP8AVSpV55np/pgpjv8ANT/qH61f4f8Ayf8AbSpVRk+Gslx+tpWYJ/LX/qNE158bfqP/ABpUq5l9RlHT/DaTLz9RVnh/xe1KlUAiTxLR3agD6V/5Tf8AqFPSqno/jCTZfQYGcO/zBRXwR/8AY3P+kflSpV6OT9cUe0jXP/2a/wDSfyq5a3pUqj6vt+03hlu1/JV7U7ewpUqifgSgcmWfCv8Axqfb9a1EUqVe1+Hegzy+u9Y/aIUjSpV6Min/2Q=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644" name="AutoShape 92" descr="data:image/jpeg;base64,/9j/4AAQSkZJRgABAQAAAQABAAD/2wCEAAkGBhISERUUExQWFBUVFhYZFxcYFxgcGBQVGhQVFRcVFBwXHCYgFxslGhQVHy8gIycpLS0sFR4xNTAqNSYrLCkBCQoKDgwOGg8PGi8lHyUwLCwtMjQsLCoqLC8qLCksLC8sLy80LCksLywsLCwsLCwsLCwsKSwsLCwpKSwsLCwsLP/AABEIALEBHAMBIgACEQEDEQH/xAAcAAEAAgMBAQEAAAAAAAAAAAAABQYBBAcCAwj/xABAEAABAwIEBAMFBgQFAwUAAAABAAIRAyEEBRIxBkFRYRMicQcygZGhI0JSsdHwFGJywTOCkuHxFRaiFyRT0uL/xAAZAQEAAwEBAAAAAAAAAAAAAAAAAgMEAQX/xAAqEQADAAIBAwMDBAMBAAAAAAAAAQIDESEEEjETIkFRgfAyYXGxkdHhI//aAAwDAQACEQMRAD8A7iiIgCIiAIiIAiIgCIiAIiIAiIgCIiAIiIAiIgCIiAIsEryagUXSXkaPaLw2qDzXtdTT8AIiLoCIiAIiIAiIgCIiAIiIAiIgCIiAIiIAiIgCIiAIiIAiIgCIiAIsOcAJNgNz0Cp3EPtKo0JbRHjP67MHx3d8Ld1VkyxjW6ZxtLyXJQuZcVYelbxGl3MN80fK0rmeM4zxOJ8rnGD9xth8Y3Hqt/LcieRrqeVvTmvLy9dkv24Z+7Iq+eCy1OMdZDaNNz3Gwm0/AT/ZSFDCveJrOn+RtmDsebvitfKcpbSbq0w4/MDpPXqtrFY8NFrmYtFllXd5yPf9fn8m3HFUts+4r6XWG0R/splQmWNJOp8doF/ipUYgL0+ltTL7mczLnSPsi8tfK9Lemn4MwREXQEREAREQBERAEREAREQBERAFpYnOaNM6XPGraBcz0Hfsq57R8/rYenRp0TofiKugv/AwDzEd7j6rVyXKWUj4kmpUj33GT8OQHosmfqVjfavJpx4O6e5lvZjSYhhg8yQD8lstqAqFGYLYZiJVE9ZyKwNElUqBokmF8f41vXfuP1UdmD3QHA7e96SLiL/8qMbiA65ht/L5hJ9Jj5KOTrmq0kTx9OqW2Wtrgdkc4ASVAYLNNL9JO2/+ykcVXFRhDYkiwK04+pm538lV4XL18HzObSeg2uvszG9fnyVcxFR9L3w4C/LUDb7pFx6LzlucNc1pa6x1WjmCbmRPIbLCupp1yzS8C1tFuGIb1Xmvi2MYXucGtAkk7AKDOKe3S5rQ5pjVBsO7Qd+/NfWo6lWpljoewyDN/vR8DI+ELSuqrRnrD9CkcWcYuxBLWEtpDZvN/d/6Ku5Zw9WxbwW+VnN52/y9VZ6nBtOlVLqrnVGTNOmGkucP546bcgeZEwvtjqmYmBhaFKm2w1VXXaPxNY0RA6SvOnG6t3me39PzwZVhu3ybWCyLD4NsnzO6n3nHsFL4CkXEPfYDZvJvfue/L6rRyjIHNIfWcatW0udsP6RyVgpkAG+26sVO+EtI1xhUeTVq1GAOgySJN7bG8/3WrgMIJ1El3Sdh6D9lRHElWnqGmpoa1w1sY2XVHEOLWySAwHSd+ndR+XZ5We6aNMlk6T5nW9C7yz2081B7TN043U8F+asuVapZ1VZUc2pTcG2LHyCHDmDGzh/v6S9DMWOFipd3wyhw0a2e4CrVaDSqupvabEOcGkcw4D8+yzlWZ1sPpZiSHNcYFQSYJ/FN7qQ8YdVG5ni6DmOY57RNrGSDyNu6njyOHtCqWu2vBakVWyni6hTotbXqaXN8skOOpo910gHl+Sl8LxLhalmV6ZPTUAfkV605YfyefWk9bJJFgGdllWgIiIAiIgCwHLKhOJse3DtbWJIM6ZHMGbHre643pbBNoqM72i6TcNc3rcQq3xT7TalTyUHGmObmmD8CLj5qussytkXSR11YJXCcv9pGPpvB8YvbzbUAcCPWNQ9QV2LLc6ZXpNqMIuJiZjsuY805PAmu48cScP0sZTDHyCx4exw3Y9ux7g3BHQ8jBFUOOfhz4dZsRYEGQ7u08/z6q41a9lV8+yZlZpLrHkQbheX11zT9vk9TplrivB6ZmTCJBX1bjjyv+Xz9VzWhSxTMW2hOqmZcX82sG9uZ2Hx5q70qracuaXaTZzTMD+ZpsQeffr1yRjfl+DVcpcI3cLnb/Ef4ggtYDpnaLmPW9+ykGtBcQYMkgekzuVUsU9xqB4cCxwLXj+qfMLA27/8AMnl2OL6VMmztIO8GdMEW3v1V3etaZFx8olq2DcIc0hwb91wAm4vMbqLzzitlFgAcJ8wg8oF7zO5UocXtJiI5GCei5/7WsHNJmIYQDTMPJMF4cQ0QIhxB03taekJKl0tCfPvMYbi3EVXEl+oDaAIHpz2UZic7fSqtJcYJBMH3ZP1mPqqplWdOloALnPIA0zLiTAEC5XSsv9llTEUtWJe6kSBDGaS5v9RIInaw26laKx0+GbKvDM74LHkOfMq09OsPOxPoJ80c4IspWli6bfNIgx7vcAzA9eS5PmeS1suqGH+IwWmIc0mS1rxNwQDDhYw4Q3ZbmScQYmKj3HytDbFtpcSBHfmqUu3yzOun71ufB1D/AKg0viZPczy5D/aFtMxDTaRNzBid426LleU8V+JVIqHzXPlMQQdyNue6tmB4iY/yh5YQbfh2tub/ADUlNNlV9PS4LTWqxtb1/T9SobOs0FFjnOedIG4JLp6C2n5qv43N673OpyGC48vMDYz33XrL312uhr427/NUXmlPT2WT0jS22igY7OTUw1arTcWkYymXmSXMpuouotqHtqc5trTHVTuBzN5iCdEANFhe3KdrKe4gwesavDptrFjm+IGDzt0maVdsRVpnYg+ogwoTgfIDiqT3llHDkPdTFNrqodqaSCWnxHBgDgRBa4eU22Vjucs+z4+pfjaxc5CXpZhVAnRbmNTb35SbFeMz4ioUxqY4+KYljAC0RvqJ2noJ/ud7NsgxjKDvCw1OrAsGODy47SfFgkDeBv0XNsPhqx3YWnmHjSQehDoIPaFxRSXJ5vXdUkksfksWI4qrVLONugtH6r4OzJ2836rVw+SVHH3gJ6Bx/sB9VJYXhou3cR8AP7lc7Lfg8Nu68ml/Flxuf+F9WCe6mqXBbSPfPz//ACvkeHQ0lpIn1dB+IIUawX5ZHso+mWZzVpHyVC34mPlsrRl/tBe0RWbr6FtjEwT0P0VYw2WNuLD/AFX+bkxuXCmJ2+f/ANlKay41uaJruSOqZXnlHECabwTzabOHqFvrkWU8N4qvDqTYG4e6Wj1aZk+oBV3y3I8ewAOxg9PD8T/ye6V6ODqclr3Q/t/3RbNN/BZkXywzHhsPcHHqG6fpJX1W5FgUDxtkxxODqMb74hzepLSHQPWI+KnkSkqWmcfJ+dKVNxHOO/6LWxOWHcH4Lp3GvBMPNei0lrjNRomWHm8AXLTz6em0fheGJaHOLKTSJDn2kHY8/qsbx64ZWob4RzCo1zZnkr77JqznVKsk6WtaAORLib/AN+qmq3ABJBfoewEElv4Z7wV88jyduDqnQSRVcBH4SNXTlBPyULnthtF+GNWtlyxdbSFoV6sUyfVfaq5tVogrXxOXVXM0tHzMLy3NVbfweptKTn1POGtr1Zt7vqLnbt+chbNPPj3HKbi56gjZQmacPZhhMRUquol1J499kPiDaQ3zA3PKNr2WjQzkEE6g6Z29eoVjxuZSNcOb5LZVxgIcZa1zfUA2kSCI+IK9ZbnjIF4AmxBES5xLZPIB0fkVVa+ZWN7OiBPX4fRfXL65Y+o0AGGsIBkbtLIEbf4Y+MdVUlwy1wX1mZ6gdB2MG/W8iJncKA46a12DqtbMwCLiCWuDwOvIqPwWcAnz6mOMbyLD6lbf/SqmMBZTLNM+/J8x5genT8lHHL9REMiUy2RHsnwdKlVfiKol48tMcmCJc71MxPQHquvYfOw+zPlzXL6vBmKwTXOYW1hudJLXj0a6x+c9l03hVlKnTGk6qhA1vO5PboOwW28lO9b4MNTKjfllc43yjxG1XEEOOHqAarS5rmVKZ9Q4Oj+py5NhM0IY/wC0/D5ZsA2YJHUanfMr9OVGte0tcA5pFwRII6EFc84y4dwLNVZ1Ol4go1ND33FPTEHTsdLnNItIkqXt8Mlg6mlxop3A3s7xuJe6vU/9vSd7rng63i0aWSDHOTHxXQP/AE0DGy2sXERu2OvQ9/opnKse002ebXDRLutrn4qVpYgHa/dO6aI11GaXwzkdeoaVfwCdTw5zfW8g9hzv3Vry7BU2mXVgXcwyIHqTv6wqx7VMoaMYKrY+1pAOaObmO0lx6y0tH+QKrYPM/wCGewmSwEBzZgObeS6195ne0Kl4k1xyzd6vqJPwdbxmXsqDVTqgwCIi23UevRfHh/K2U2nWwNf4jyO4e50EkWcDvf8AMLQqQ6mKlMEtO02EenILZoZtDKbbHU8sIbeJY4g94I+qox3Pc5a00V5Jrs4ZdMPWkAyNv3+SrfG+SsLf4gABzYDz+JsgAmOYtfp6KTwWO903hwvtZwMHn1n5qTdBBBuDy7L0ZraPIyR8HOcPSaYgggd/kvlXxgYd7fv6K+1eD8I86vDgnm0lpnvpiVpv9m+CJ8zahnrVf/Yq6sVte3Rjcv4K7lONa/3XAz+7rVzatLzTa1z32gMaXH/xmFdcDwLgaRllG/8AM57vo5xCm6GHawQxrWjo0AD6LqwU51THa9cnMMs4Nx1UhxAotH/ybkdmiT8yFd8BwnSbpdV+2e3YkANB6hvX1lTiKzH0sR+/8nVCQREWkmEREARFguQHxxtbQxzhvynqSAPzXHPaPxLXL/4NgLG1GFz6n42fhZM3v70bRG66zm1X7JwAna3xC5Vxrkpq1KdRpjzlr9To0ki8E32DTAm0dysfUVp6N3RzLpd/gicnfiXANbjqoayIbUDHwQIDKgIlw9COtjtPv4irV8M5hZprMqtpVXMaCafiyxtZriPMDIgwffGoWKgsNlmJJIp09epxjQZAvZxMEgW3i0FXrhXh5tBhNWpqq1WN1+aWw0zAA3PmF+3rOOXTZ6PWThUJw+TeyyuKbG02ebS0SbanGPeMwATEx36Qt+njJHvSBz73kGF8aWUYckTqLiLS4t1QeWmBy+S+mJwTTem6CBvMt+P4voqqm5MW5Z6fVGx+vMGbWsVVc79neDrvNQU3MqON3U3aSe5HumO63n4xzHuZYOaJAJ8jhFvTaJUgMZa8RHWdxNuo/RVzRZpz4Of4z2TuLfscSZEmKzQb9yyCPkd1XMfl2IwdQNrjQSzSHgyx5BD26XRe+qxg9l1XG8XUKJMva2YAJIjVz/q6z9VDVOKTVLgx1MgB32jg5/m2bDA5ojfcie+6l3b4fJfNZFyzkX/V/EqEeJ7xJJBExEW7kLq3A4iiGNFg5pZvdrpdE9oI+S0sVTxzi0nF0X0/vMNDwgO3leZ63lS+UtxGGaIFLEiB4jaLBTqAWl7Wk6XgEbCD6q6+1pKfz+irdPfcWLO8sqVaJ0e8Rb1jYx3UNkPhuHmcadRtnQYLXRcOH6q0YDH061Nr2EOa6CIjkZ25GVH8S8NNxDS5jjRrR5arQNVpgPB/xG3PlM72g3VWTGq5RXF69rI7i/PauFwj3NqtJ8oBkB13AWHNVjLNWY0mxra4ioCHhsEVPecwyTBLRvExbqqDmuKxbq/gYp0upvIIgRPUQNiL+hXVOD3sonwx+AOae0N1XgxBP1XfS7db8lqtKPaaHD+UZjgwGVWCrRBOl9N0uY3o9hgntpn+6tP/AHDRYww9o6+YW6qUwuObLmmZYGkkx5muJ8wPMCFQPallDSzxWCH6wHC0vsfN63C7ONVXnWyp235RXeJeJRi67ntlzIa2nEkub72qBeSZ+ELzVySt4JJovIBFw0kxbcAG09QtDAUW0qcCXuDZJFiIJhrbTzFudrSumZA0MpjSXCwsZJFu4BXbc49GyNuSucOZ4X0dBIIB2Aa0OH+1x8FqY7N9OIp0pDQSXQ03B0FoMnYy4KSznJm1HmtSAbV3cBtVHUj8Y68+fJUfPcrr0qrapEkGe3p8bqjH03q5HkT40WZM0xOvk7Tl+MD2z5dx5hYglkeee+oT3CnMHi9Q3EgwevaehhckyDiVgAdB2LXQQHNB3noRydEGO6vuR4zW0EPL52JABIsQDEAne4CsTcvTMNwnyXDBPkLZWvgqJa2+62F7OFNQtnl3ruegiIrSIREQBERAEREAXyqr6r51SgILiCnVdSc2kDqMbcgqDiMLi3EsNPxGudBFRrSxwAAm8gA/p6Lpzq8T0KiHcQgVPDLHBxa4hxjQI3vPxgLBnhOttmzDbS0kc+4movwtBtNlRxdENZSAYxm97Dyja0zuqpkf8bSrtqVabsRTa132fieGDNgS5olwB2BBk+itGb41ter5ZiZBIILv5iImPyEnqpBuFw7KTqpqvhkNc7QS1rgGwNDZds5u8e96hZvU59qR6c4ZUJ5N7f58HjE4KtjalEYUDBFgBP3n33c94jSANQABkh3K4bbMDh6tKq9jqxfSgaddy0kmQHOOo2j3iYkKNy2sGUvP4diWwNRaW6j5i4iGm8ltyIA5LS4g4opUm2LeekQbu694ULvftM9JN+1aR9uJMY0OpuglwcWgWktcNJFvgoXM86NLSKtTSxx0gBsved40idvl17Msqkk1XgEtaHMZsHPIOnrBgSfUFQ2NwrsTUfXNMtNm02TJLZAlumYBnexO/MLN2c6f3L40Q+f0fMcSX6aZdDKYh1Q2majptsTA6/FamCz2owjw6Rh+1Sq0kC48w5GLcz/dS2OyQNYC9hawuEyII80S4EnUL3AhaWecV0Cw0nAlwIENO8XmYAbs0RfaIhaoW/bonT7edljyqs1vmqVA5rnBulrjd2+pxc0XtNgAOQ3Jnsqz2nVltFzvs2nVYQ08gHTd1ib9lybCZRiK4c8yym2C4mbA7GDcibfFWvxMNgzTpNaa2pkl7qjg2nM6pp04BIn1ubhRuUuN8/sR/X8FhyjF1cJVxBlj8M+qwkNfq8J79Mv7DxHSQJtOwCt9biegzykyRAgX5W+kKgZxjqFehTwzAW1qppEuYyA1rajHEvkggdAZvKpeUcSudYhxcYPlBIJ6xeEatz3SVzEO9XwdAzvKsJiKxrVGOLjAtULRbYnTBJi2/IL7YbEtolujU0AixcbjodW9u/RVurnJYPtA9oESSNIE9YUhlWFq4qPCEtPlDnMc1t/w2lwvuLd1kfq19Tb6eKVzotdDiCm4N8wLm2LZ8wYXQ7bpAP8Awqp7Q83NV7tJLdAZ5QbOc5xj5ND59Wqcy72Qht341/iu/AxrRPOBqLjv1VS4x4ExeFLqjneNSnU6oyQWjaXNJJAAi4J7wvRjH28tnmbVUlJD4FwqPDXO30knkAL6T1MwumUKzqdEAwQetwf0VN9n2QivUeXOaMPT/wAR5+8YmGnkQLl3Ieq6Lh6QqlrKVKmyhsHFoe54gHUdZsPg7cbSsubFWWt+F8G55JxLsfPyyFw1fSfrf93HdWjiDLKBpsc9sioWgAd2l35Bec14YZ4c0rOa245OtyAENPoIUHis4NV9Gi+wp0wDNpeQBv2DfqVowJ4cbTMeZrNacm7Q4Iy4kTSJPXW9pH+khWjKsnoUY8NsRa9yI9b/ABVZ1OA80kDY3mPrK36uZMZTAquLTNj971bF/jspTk53opqW+Nlwp1Qdl7VSyrNnOL6gIcxxaGgG2pupr4MX5X6g+in6eOJcLWNu891qnqp3pmW8DRvIiLYUBERAEREAREQBeXslekQGjXwSruKpuaTafgreQvi/DNO4UKnfBOa0c8x1LC1HNNZgpvYQWuGptwQR5mmItsVsYXMsHQYW0SxjRJ0Mh3mO5A3M+iudTKqR3aD8F5ZldNuzB8lkfTfuafX40yj1sTWrx4DHwd3PHhtAiJgjUT6RtulPhqkzzVftH9XcvRXetRtZVrOpEqcYZx8kXldcFBz7NgwPfsPEfIHRrhTED+mmo6rxFSp6nh7XS0wA9o5zAAIcT2tdb+f5RrpzBIa5xcBYkOLnSJ3h0T2J6Kl5dhZe4gf4YvIuC6QDF52O0rDMzW2/qelLa0iV8etinhz3OwlB50CHS50NF3SbNgjboV9PJlxp/Z03te15DwBNUH7znaZEaht0URXwVR5EvgNMjeBufmtfO6dm6ahc4DzONg5xi7RsAIA+SkpT1O+Dr42zZzjicuc8iIeALiAADMiN7yvvwTluIxOJcQ0l2iBVJIFLoQ2PObWaLHnG6g8BXo0XS/zvBtNmHnzCvvswxf2bqjyXOe86jN4B0gxyHKAu3KiXpfcr9Rt+fsXjKvZ9Sbhyw1H+JUALqmljaksMiAQ7ygiYk7qo5x7Pn5e3WwirQES+IdTvvUBmR/MD6gLqGAxEgTHKHwLztst91MOBDmghwIcIsRsZ6gjkqU+5aK1lqa2zho4nZSgASSIgmxnrZXXhLNzVEwQG2uPj+ip3FHAf8Bi9TZOHqGaRJnR+KiSeY3E3I6kEqa9n+PB8RszD7f0lrY+oPyXGlHCNNf8ApHedKovDwWuuOf75L41qgqYdjj5pY0+stHVadfGtbSqOmJa6O1jf6Feq1YNpU29GsEfACFJVwZO05vxPnRaDTB0N8ekKhG4pmXcuWpjAexI5q6cOZrTFMnU2GkMaQZklrXH82j/KozjDhJmIpnygOP3gL/Poqdw9wRmLwGhtdtBrnxB0a/N70khxBMwRyU0/a/qXaVcb4OuMzilqDHPAJ3i+kHaQNgY3UDxFwlXa81sND5h0ao+LTB3Cisnw4w+phbpfJDps6d/NN59eoV04expfTdT3Adbs0iY+cn4qGHqFTcUjmbA8fvllLZhcwe2Cx9IbA66euP5S4OAHq2VIZV7PKbnNfWo+K4mXeLiKlSBylukNdzsRAsrhWoiezdz36DqpHCQ1mo2n59viVZindlN5Wp4PiMgpENlt2CGkEt0gxZumIFhbstyhgmNMtF+pJJ+ZWhRzNtWC0y0kxGxAmY67breFYDZbFUJ70ZKV+GzaRYaZWVrKAiIgCIiAIiIAiIgCwVlYQHkhYhe1iFzQPk5ii8zyjxAYsVMwsaVxo6no53mXDVZoJbM9rz2I5rneNyCKpc9lfDk7lgdpPqAPov0I9i+LqI6KisEt7XBpjqHPD5OD0uGMHVgVMW1zuQdWLCPhM/RTf/ZuAa2Ps3kmbvNQ9AB5iY/VdYfSYPut+QXNPaPm9Z9T+GpEsYW+YttqkxEjbZwt0HecuXC4W3TNWHK8tdsooee5RgGvhtSjTIMEN1uIPMEU2m46SpDhen/DtL6dUV6eqSWsLSwEAHU114kAz+SjsfwsxtKWkBwPyJ2HTlC3ck4dhrqlOs/U2CC0CNVoA5neD1j4Kl0nGtmv0ueToGV58xxbB0kxH4XwCAOxm0dlaMBiyWiZtv8AymJ/zBcWxGPdTquabNmQAdpF/hM/CF0bhnMy5jS4yY97nFhB+KoS7SnLGi34vBsrU3MqND2OsWm4I/fyXG+LOH62U4gYjDg1MM+Guky5k7McfnpcfQ3gnr2Dr29QL8idtl8cZh21qdSk9stcCD6df30VuymG54+DlGE9odGsDScx4FgZbOoT5tIF7i0mIlb+I4wrOJe2npaPdaXeb1dYgHlA+agsvy40nua4Q8OcHcr6nAx2tb0CkHUzpv8AuQqLtJ6lHoxhWvcaWZcbV6sNJcwEAkc3AzHLa3xXVPZ9i3vwdM1J/kOsuLmfdk9dxB6L8/VKrmV365MGB2aPdA7AWXd/Zni2uy+lJEzUtOzfEdEybW5LZ2pPaM+bXoa+d/7JnNeF6OIq+I8uPkLdMgCeT7X1DlKjuHcsxeHc9hYx7CZadRbAgC9jO31W9mefhhFOiW1a73BraYdsd9T491oEklWOkwgAHeArMWKcj2YbyXEKX4ZGYXLXAkvjeY1F3fcgfko/iDMIc1kkA6pI3Hli3cSSO4VlLFCZzkr6kGm4NIMgxK0+ipnUlE5N1uigcC8QB4wLBI+yqBwjbw6YBPpJH+oLobK8/NUvB8FYujifEZ4bm38t2hur3o3MG1uwiBZXfKcsc06nxPICYHz3VM4aL8uSN7RKMEAL0iLejCEREAREQBERAEWEQGUWEQBERAERYQGCF8agX3XhzVwEBm+MLGkrneZg1C6s0nW0EVGzP2Zk6mg7QSZjrK6tjMvDxBVJzrg+s13iUHEOFxH7v6LPnxepOjX02X062cjzLNtVUgTG8TaeRj0Vs4Jy2u9wJDvDJ83IOtsJ5d15zHgk13S/DVaNQE/aYcNLXd3MdsfRWXhzhjMGBrBX+yaIGugWvaO0ug/IrFWGtKUj0X1M6fJTeJ8jL61bwwYY4kkcj+ER6kf5VvcBZkQDRcTrb7pO5bM/T8oXVKPDdNtMsA3JLjzc47uPUqqZx7NNTtdE6XAyI5HqFe+n9naY31KqtsmsJjRaO4taCSDceq3KuPgEtuYsLb8t1WcNhsfSAbUo+KB95jgHH1abH5hTGAwNWqCXB1MREGJ+EErIsOTetHXU+dnPc5xodjK0ERrAt1DWhw+crfZgXOElzWT8fp8lDZxw4cHinaXamOJcJNwSZM/qpOlVcyA8aSQCAQduqozY+ytHp4cnfCaNTN+CKbzqpPLXH3phwPLYbLc4d4PxMimzFMYHW0a6jSeZhux57FbLK7n+UTfoPyAV94R4e8Ea3iajhafujp6rTgq8r01wZczWGdp8/wCf7PpwrwbTwY1TrqEXdEAdQ0cvzVmC8tC9L1plStI8i7q33U+QsELKKRA8wsgLKLmgERF0BERAEREAREQGEWEQGUWEQGUWEQBEWEBlYREAXhzV7WEB8yxYhfVeS1c0DyGppXqEQ6edK8upyvppWYXNDZS+KOCzX8zDDuSiKfA+NquHj1acNEAgGY9IH5rpRC86VVeGL8oujPcfpZCZLwtSw9/ff+I/2HJT1NqNavYVkwpWkV1bp7Z6CIEUyAREQBERAEREAREQBERAEREB5REXQFhEQBERAEREAREQBeRuURcYMoiIDyz+5/NZREBkIiIDBWQsIgPYWQiIAsO5eqIgPSIiAIiIAiIgCIiAIiIAiIgP/9k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646" name="AutoShape 94" descr="data:image/jpeg;base64,/9j/4AAQSkZJRgABAQAAAQABAAD/2wCEAAkGBhISERUUExQWFBUVFhYZFxcYFxgcGBQVGhQVFRcVFBwXHCYgFxslGhQVHy8gIycpLS0sFR4xNTAqNSYrLCkBCQoKDgwOGg8PGi8lHyUwLCwtMjQsLCoqLC8qLCksLC8sLy80LCksLywsLCwsLCwsLCwsKSwsLCwpKSwsLCwsLP/AABEIALEBHAMBIgACEQEDEQH/xAAcAAEAAgMBAQEAAAAAAAAAAAAABQYBBAcCAwj/xABAEAABAwIEBAMFBgQFAwUAAAABAAIRAyEEBRIxBkFRYRMicQcygZGhI0JSsdHwFGJywTOCkuHxFRaiFyRT0uL/xAAZAQEAAwEBAAAAAAAAAAAAAAAAAgMEAQX/xAAqEQADAAIBAwMDBAMBAAAAAAAAAQIDESEEEjETIkFRgfAyYXGxkdHhI//aAAwDAQACEQMRAD8A7iiIgCIiAIiIAiIgCIiAIiIAiIgCIiAIiIAiIgCIiAIsEryagUXSXkaPaLw2qDzXtdTT8AIiLoCIiAIiIAiIgCIiAIiIAiIgCIiAIiIAiIgCIiAIiIAiIgCIiAIsOcAJNgNz0Cp3EPtKo0JbRHjP67MHx3d8Ld1VkyxjW6ZxtLyXJQuZcVYelbxGl3MN80fK0rmeM4zxOJ8rnGD9xth8Y3Hqt/LcieRrqeVvTmvLy9dkv24Z+7Iq+eCy1OMdZDaNNz3Gwm0/AT/ZSFDCveJrOn+RtmDsebvitfKcpbSbq0w4/MDpPXqtrFY8NFrmYtFllXd5yPf9fn8m3HFUts+4r6XWG0R/splQmWNJOp8doF/ipUYgL0+ltTL7mczLnSPsi8tfK9Lemn4MwREXQEREAREQBERAEREAREQBERAFpYnOaNM6XPGraBcz0Hfsq57R8/rYenRp0TofiKugv/AwDzEd7j6rVyXKWUj4kmpUj33GT8OQHosmfqVjfavJpx4O6e5lvZjSYhhg8yQD8lstqAqFGYLYZiJVE9ZyKwNElUqBokmF8f41vXfuP1UdmD3QHA7e96SLiL/8qMbiA65ht/L5hJ9Jj5KOTrmq0kTx9OqW2Wtrgdkc4ASVAYLNNL9JO2/+ykcVXFRhDYkiwK04+pm538lV4XL18HzObSeg2uvszG9fnyVcxFR9L3w4C/LUDb7pFx6LzlucNc1pa6x1WjmCbmRPIbLCupp1yzS8C1tFuGIb1Xmvi2MYXucGtAkk7AKDOKe3S5rQ5pjVBsO7Qd+/NfWo6lWpljoewyDN/vR8DI+ELSuqrRnrD9CkcWcYuxBLWEtpDZvN/d/6Ku5Zw9WxbwW+VnN52/y9VZ6nBtOlVLqrnVGTNOmGkucP546bcgeZEwvtjqmYmBhaFKm2w1VXXaPxNY0RA6SvOnG6t3me39PzwZVhu3ybWCyLD4NsnzO6n3nHsFL4CkXEPfYDZvJvfue/L6rRyjIHNIfWcatW0udsP6RyVgpkAG+26sVO+EtI1xhUeTVq1GAOgySJN7bG8/3WrgMIJ1El3Sdh6D9lRHElWnqGmpoa1w1sY2XVHEOLWySAwHSd+ndR+XZ5We6aNMlk6T5nW9C7yz2081B7TN043U8F+asuVapZ1VZUc2pTcG2LHyCHDmDGzh/v6S9DMWOFipd3wyhw0a2e4CrVaDSqupvabEOcGkcw4D8+yzlWZ1sPpZiSHNcYFQSYJ/FN7qQ8YdVG5ni6DmOY57RNrGSDyNu6njyOHtCqWu2vBakVWyni6hTotbXqaXN8skOOpo910gHl+Sl8LxLhalmV6ZPTUAfkV605YfyefWk9bJJFgGdllWgIiIAiIgCwHLKhOJse3DtbWJIM6ZHMGbHre643pbBNoqM72i6TcNc3rcQq3xT7TalTyUHGmObmmD8CLj5qussytkXSR11YJXCcv9pGPpvB8YvbzbUAcCPWNQ9QV2LLc6ZXpNqMIuJiZjsuY805PAmu48cScP0sZTDHyCx4exw3Y9ux7g3BHQ8jBFUOOfhz4dZsRYEGQ7u08/z6q41a9lV8+yZlZpLrHkQbheX11zT9vk9TplrivB6ZmTCJBX1bjjyv+Xz9VzWhSxTMW2hOqmZcX82sG9uZ2Hx5q70qracuaXaTZzTMD+ZpsQeffr1yRjfl+DVcpcI3cLnb/Ef4ggtYDpnaLmPW9+ykGtBcQYMkgekzuVUsU9xqB4cCxwLXj+qfMLA27/8AMnl2OL6VMmztIO8GdMEW3v1V3etaZFx8olq2DcIc0hwb91wAm4vMbqLzzitlFgAcJ8wg8oF7zO5UocXtJiI5GCei5/7WsHNJmIYQDTMPJMF4cQ0QIhxB03taekJKl0tCfPvMYbi3EVXEl+oDaAIHpz2UZic7fSqtJcYJBMH3ZP1mPqqplWdOloALnPIA0zLiTAEC5XSsv9llTEUtWJe6kSBDGaS5v9RIInaw26laKx0+GbKvDM74LHkOfMq09OsPOxPoJ80c4IspWli6bfNIgx7vcAzA9eS5PmeS1suqGH+IwWmIc0mS1rxNwQDDhYw4Q3ZbmScQYmKj3HytDbFtpcSBHfmqUu3yzOun71ufB1D/AKg0viZPczy5D/aFtMxDTaRNzBid426LleU8V+JVIqHzXPlMQQdyNue6tmB4iY/yh5YQbfh2tub/ADUlNNlV9PS4LTWqxtb1/T9SobOs0FFjnOedIG4JLp6C2n5qv43N673OpyGC48vMDYz33XrL312uhr427/NUXmlPT2WT0jS22igY7OTUw1arTcWkYymXmSXMpuouotqHtqc5trTHVTuBzN5iCdEANFhe3KdrKe4gwesavDptrFjm+IGDzt0maVdsRVpnYg+ogwoTgfIDiqT3llHDkPdTFNrqodqaSCWnxHBgDgRBa4eU22Vjucs+z4+pfjaxc5CXpZhVAnRbmNTb35SbFeMz4ioUxqY4+KYljAC0RvqJ2noJ/ud7NsgxjKDvCw1OrAsGODy47SfFgkDeBv0XNsPhqx3YWnmHjSQehDoIPaFxRSXJ5vXdUkksfksWI4qrVLONugtH6r4OzJ2836rVw+SVHH3gJ6Bx/sB9VJYXhou3cR8AP7lc7Lfg8Nu68ml/Flxuf+F9WCe6mqXBbSPfPz//ACvkeHQ0lpIn1dB+IIUawX5ZHso+mWZzVpHyVC34mPlsrRl/tBe0RWbr6FtjEwT0P0VYw2WNuLD/AFX+bkxuXCmJ2+f/ANlKay41uaJruSOqZXnlHECabwTzabOHqFvrkWU8N4qvDqTYG4e6Wj1aZk+oBV3y3I8ewAOxg9PD8T/ye6V6ODqclr3Q/t/3RbNN/BZkXywzHhsPcHHqG6fpJX1W5FgUDxtkxxODqMb74hzepLSHQPWI+KnkSkqWmcfJ+dKVNxHOO/6LWxOWHcH4Lp3GvBMPNei0lrjNRomWHm8AXLTz6em0fheGJaHOLKTSJDn2kHY8/qsbx64ZWob4RzCo1zZnkr77JqznVKsk6WtaAORLib/AN+qmq3ABJBfoewEElv4Z7wV88jyduDqnQSRVcBH4SNXTlBPyULnthtF+GNWtlyxdbSFoV6sUyfVfaq5tVogrXxOXVXM0tHzMLy3NVbfweptKTn1POGtr1Zt7vqLnbt+chbNPPj3HKbi56gjZQmacPZhhMRUquol1J499kPiDaQ3zA3PKNr2WjQzkEE6g6Z29eoVjxuZSNcOb5LZVxgIcZa1zfUA2kSCI+IK9ZbnjIF4AmxBES5xLZPIB0fkVVa+ZWN7OiBPX4fRfXL65Y+o0AGGsIBkbtLIEbf4Y+MdVUlwy1wX1mZ6gdB2MG/W8iJncKA46a12DqtbMwCLiCWuDwOvIqPwWcAnz6mOMbyLD6lbf/SqmMBZTLNM+/J8x5genT8lHHL9REMiUy2RHsnwdKlVfiKol48tMcmCJc71MxPQHquvYfOw+zPlzXL6vBmKwTXOYW1hudJLXj0a6x+c9l03hVlKnTGk6qhA1vO5PboOwW28lO9b4MNTKjfllc43yjxG1XEEOOHqAarS5rmVKZ9Q4Oj+py5NhM0IY/wC0/D5ZsA2YJHUanfMr9OVGte0tcA5pFwRII6EFc84y4dwLNVZ1Ol4go1ND33FPTEHTsdLnNItIkqXt8Mlg6mlxop3A3s7xuJe6vU/9vSd7rng63i0aWSDHOTHxXQP/AE0DGy2sXERu2OvQ9/opnKse002ebXDRLutrn4qVpYgHa/dO6aI11GaXwzkdeoaVfwCdTw5zfW8g9hzv3Vry7BU2mXVgXcwyIHqTv6wqx7VMoaMYKrY+1pAOaObmO0lx6y0tH+QKrYPM/wCGewmSwEBzZgObeS6195ne0Kl4k1xyzd6vqJPwdbxmXsqDVTqgwCIi23UevRfHh/K2U2nWwNf4jyO4e50EkWcDvf8AMLQqQ6mKlMEtO02EenILZoZtDKbbHU8sIbeJY4g94I+qox3Pc5a00V5Jrs4ZdMPWkAyNv3+SrfG+SsLf4gABzYDz+JsgAmOYtfp6KTwWO903hwvtZwMHn1n5qTdBBBuDy7L0ZraPIyR8HOcPSaYgggd/kvlXxgYd7fv6K+1eD8I86vDgnm0lpnvpiVpv9m+CJ8zahnrVf/Yq6sVte3Rjcv4K7lONa/3XAz+7rVzatLzTa1z32gMaXH/xmFdcDwLgaRllG/8AM57vo5xCm6GHawQxrWjo0AD6LqwU51THa9cnMMs4Nx1UhxAotH/ybkdmiT8yFd8BwnSbpdV+2e3YkANB6hvX1lTiKzH0sR+/8nVCQREWkmEREARFguQHxxtbQxzhvynqSAPzXHPaPxLXL/4NgLG1GFz6n42fhZM3v70bRG66zm1X7JwAna3xC5Vxrkpq1KdRpjzlr9To0ki8E32DTAm0dysfUVp6N3RzLpd/gicnfiXANbjqoayIbUDHwQIDKgIlw9COtjtPv4irV8M5hZprMqtpVXMaCafiyxtZriPMDIgwffGoWKgsNlmJJIp09epxjQZAvZxMEgW3i0FXrhXh5tBhNWpqq1WN1+aWw0zAA3PmF+3rOOXTZ6PWThUJw+TeyyuKbG02ebS0SbanGPeMwATEx36Qt+njJHvSBz73kGF8aWUYckTqLiLS4t1QeWmBy+S+mJwTTem6CBvMt+P4voqqm5MW5Z6fVGx+vMGbWsVVc79neDrvNQU3MqON3U3aSe5HumO63n4xzHuZYOaJAJ8jhFvTaJUgMZa8RHWdxNuo/RVzRZpz4Of4z2TuLfscSZEmKzQb9yyCPkd1XMfl2IwdQNrjQSzSHgyx5BD26XRe+qxg9l1XG8XUKJMva2YAJIjVz/q6z9VDVOKTVLgx1MgB32jg5/m2bDA5ojfcie+6l3b4fJfNZFyzkX/V/EqEeJ7xJJBExEW7kLq3A4iiGNFg5pZvdrpdE9oI+S0sVTxzi0nF0X0/vMNDwgO3leZ63lS+UtxGGaIFLEiB4jaLBTqAWl7Wk6XgEbCD6q6+1pKfz+irdPfcWLO8sqVaJ0e8Rb1jYx3UNkPhuHmcadRtnQYLXRcOH6q0YDH061Nr2EOa6CIjkZ25GVH8S8NNxDS5jjRrR5arQNVpgPB/xG3PlM72g3VWTGq5RXF69rI7i/PauFwj3NqtJ8oBkB13AWHNVjLNWY0mxra4ioCHhsEVPecwyTBLRvExbqqDmuKxbq/gYp0upvIIgRPUQNiL+hXVOD3sonwx+AOae0N1XgxBP1XfS7db8lqtKPaaHD+UZjgwGVWCrRBOl9N0uY3o9hgntpn+6tP/AHDRYww9o6+YW6qUwuObLmmZYGkkx5muJ8wPMCFQPallDSzxWCH6wHC0vsfN63C7ONVXnWyp235RXeJeJRi67ntlzIa2nEkub72qBeSZ+ELzVySt4JJovIBFw0kxbcAG09QtDAUW0qcCXuDZJFiIJhrbTzFudrSumZA0MpjSXCwsZJFu4BXbc49GyNuSucOZ4X0dBIIB2Aa0OH+1x8FqY7N9OIp0pDQSXQ03B0FoMnYy4KSznJm1HmtSAbV3cBtVHUj8Y68+fJUfPcrr0qrapEkGe3p8bqjH03q5HkT40WZM0xOvk7Tl+MD2z5dx5hYglkeee+oT3CnMHi9Q3EgwevaehhckyDiVgAdB2LXQQHNB3noRydEGO6vuR4zW0EPL52JABIsQDEAne4CsTcvTMNwnyXDBPkLZWvgqJa2+62F7OFNQtnl3ruegiIrSIREQBERAEREAXyqr6r51SgILiCnVdSc2kDqMbcgqDiMLi3EsNPxGudBFRrSxwAAm8gA/p6Lpzq8T0KiHcQgVPDLHBxa4hxjQI3vPxgLBnhOttmzDbS0kc+4movwtBtNlRxdENZSAYxm97Dyja0zuqpkf8bSrtqVabsRTa132fieGDNgS5olwB2BBk+itGb41ter5ZiZBIILv5iImPyEnqpBuFw7KTqpqvhkNc7QS1rgGwNDZds5u8e96hZvU59qR6c4ZUJ5N7f58HjE4KtjalEYUDBFgBP3n33c94jSANQABkh3K4bbMDh6tKq9jqxfSgaddy0kmQHOOo2j3iYkKNy2sGUvP4diWwNRaW6j5i4iGm8ltyIA5LS4g4opUm2LeekQbu694ULvftM9JN+1aR9uJMY0OpuglwcWgWktcNJFvgoXM86NLSKtTSxx0gBsved40idvl17Msqkk1XgEtaHMZsHPIOnrBgSfUFQ2NwrsTUfXNMtNm02TJLZAlumYBnexO/MLN2c6f3L40Q+f0fMcSX6aZdDKYh1Q2majptsTA6/FamCz2owjw6Rh+1Sq0kC48w5GLcz/dS2OyQNYC9hawuEyII80S4EnUL3AhaWecV0Cw0nAlwIENO8XmYAbs0RfaIhaoW/bonT7edljyqs1vmqVA5rnBulrjd2+pxc0XtNgAOQ3Jnsqz2nVltFzvs2nVYQ08gHTd1ib9lybCZRiK4c8yym2C4mbA7GDcibfFWvxMNgzTpNaa2pkl7qjg2nM6pp04BIn1ubhRuUuN8/sR/X8FhyjF1cJVxBlj8M+qwkNfq8J79Mv7DxHSQJtOwCt9biegzykyRAgX5W+kKgZxjqFehTwzAW1qppEuYyA1rajHEvkggdAZvKpeUcSudYhxcYPlBIJ6xeEatz3SVzEO9XwdAzvKsJiKxrVGOLjAtULRbYnTBJi2/IL7YbEtolujU0AixcbjodW9u/RVurnJYPtA9oESSNIE9YUhlWFq4qPCEtPlDnMc1t/w2lwvuLd1kfq19Tb6eKVzotdDiCm4N8wLm2LZ8wYXQ7bpAP8Awqp7Q83NV7tJLdAZ5QbOc5xj5ND59Wqcy72Qht341/iu/AxrRPOBqLjv1VS4x4ExeFLqjneNSnU6oyQWjaXNJJAAi4J7wvRjH28tnmbVUlJD4FwqPDXO30knkAL6T1MwumUKzqdEAwQetwf0VN9n2QivUeXOaMPT/wAR5+8YmGnkQLl3Ieq6Lh6QqlrKVKmyhsHFoe54gHUdZsPg7cbSsubFWWt+F8G55JxLsfPyyFw1fSfrf93HdWjiDLKBpsc9sioWgAd2l35Bec14YZ4c0rOa245OtyAENPoIUHis4NV9Gi+wp0wDNpeQBv2DfqVowJ4cbTMeZrNacm7Q4Iy4kTSJPXW9pH+khWjKsnoUY8NsRa9yI9b/ABVZ1OA80kDY3mPrK36uZMZTAquLTNj971bF/jspTk53opqW+Nlwp1Qdl7VSyrNnOL6gIcxxaGgG2pupr4MX5X6g+in6eOJcLWNu891qnqp3pmW8DRvIiLYUBERAEREAREQBeXslekQGjXwSruKpuaTafgreQvi/DNO4UKnfBOa0c8x1LC1HNNZgpvYQWuGptwQR5mmItsVsYXMsHQYW0SxjRJ0Mh3mO5A3M+iudTKqR3aD8F5ZldNuzB8lkfTfuafX40yj1sTWrx4DHwd3PHhtAiJgjUT6RtulPhqkzzVftH9XcvRXetRtZVrOpEqcYZx8kXldcFBz7NgwPfsPEfIHRrhTED+mmo6rxFSp6nh7XS0wA9o5zAAIcT2tdb+f5RrpzBIa5xcBYkOLnSJ3h0T2J6Kl5dhZe4gf4YvIuC6QDF52O0rDMzW2/qelLa0iV8etinhz3OwlB50CHS50NF3SbNgjboV9PJlxp/Z03te15DwBNUH7znaZEaht0URXwVR5EvgNMjeBufmtfO6dm6ahc4DzONg5xi7RsAIA+SkpT1O+Dr42zZzjicuc8iIeALiAADMiN7yvvwTluIxOJcQ0l2iBVJIFLoQ2PObWaLHnG6g8BXo0XS/zvBtNmHnzCvvswxf2bqjyXOe86jN4B0gxyHKAu3KiXpfcr9Rt+fsXjKvZ9Sbhyw1H+JUALqmljaksMiAQ7ygiYk7qo5x7Pn5e3WwirQES+IdTvvUBmR/MD6gLqGAxEgTHKHwLztst91MOBDmghwIcIsRsZ6gjkqU+5aK1lqa2zho4nZSgASSIgmxnrZXXhLNzVEwQG2uPj+ip3FHAf8Bi9TZOHqGaRJnR+KiSeY3E3I6kEqa9n+PB8RszD7f0lrY+oPyXGlHCNNf8ApHedKovDwWuuOf75L41qgqYdjj5pY0+stHVadfGtbSqOmJa6O1jf6Feq1YNpU29GsEfACFJVwZO05vxPnRaDTB0N8ekKhG4pmXcuWpjAexI5q6cOZrTFMnU2GkMaQZklrXH82j/KozjDhJmIpnygOP3gL/Poqdw9wRmLwGhtdtBrnxB0a/N70khxBMwRyU0/a/qXaVcb4OuMzilqDHPAJ3i+kHaQNgY3UDxFwlXa81sND5h0ao+LTB3Cisnw4w+phbpfJDps6d/NN59eoV04expfTdT3Adbs0iY+cn4qGHqFTcUjmbA8fvllLZhcwe2Cx9IbA66euP5S4OAHq2VIZV7PKbnNfWo+K4mXeLiKlSBylukNdzsRAsrhWoiezdz36DqpHCQ1mo2n59viVZindlN5Wp4PiMgpENlt2CGkEt0gxZumIFhbstyhgmNMtF+pJJ+ZWhRzNtWC0y0kxGxAmY67breFYDZbFUJ70ZKV+GzaRYaZWVrKAiIgCIiAIiIAiIgCwVlYQHkhYhe1iFzQPk5ii8zyjxAYsVMwsaVxo6no53mXDVZoJbM9rz2I5rneNyCKpc9lfDk7lgdpPqAPov0I9i+LqI6KisEt7XBpjqHPD5OD0uGMHVgVMW1zuQdWLCPhM/RTf/ZuAa2Ps3kmbvNQ9AB5iY/VdYfSYPut+QXNPaPm9Z9T+GpEsYW+YttqkxEjbZwt0HecuXC4W3TNWHK8tdsooee5RgGvhtSjTIMEN1uIPMEU2m46SpDhen/DtL6dUV6eqSWsLSwEAHU114kAz+SjsfwsxtKWkBwPyJ2HTlC3ck4dhrqlOs/U2CC0CNVoA5neD1j4Kl0nGtmv0ueToGV58xxbB0kxH4XwCAOxm0dlaMBiyWiZtv8AymJ/zBcWxGPdTquabNmQAdpF/hM/CF0bhnMy5jS4yY97nFhB+KoS7SnLGi34vBsrU3MqND2OsWm4I/fyXG+LOH62U4gYjDg1MM+Guky5k7McfnpcfQ3gnr2Dr29QL8idtl8cZh21qdSk9stcCD6df30VuymG54+DlGE9odGsDScx4FgZbOoT5tIF7i0mIlb+I4wrOJe2npaPdaXeb1dYgHlA+agsvy40nua4Q8OcHcr6nAx2tb0CkHUzpv8AuQqLtJ6lHoxhWvcaWZcbV6sNJcwEAkc3AzHLa3xXVPZ9i3vwdM1J/kOsuLmfdk9dxB6L8/VKrmV365MGB2aPdA7AWXd/Zni2uy+lJEzUtOzfEdEybW5LZ2pPaM+bXoa+d/7JnNeF6OIq+I8uPkLdMgCeT7X1DlKjuHcsxeHc9hYx7CZadRbAgC9jO31W9mefhhFOiW1a73BraYdsd9T491oEklWOkwgAHeArMWKcj2YbyXEKX4ZGYXLXAkvjeY1F3fcgfko/iDMIc1kkA6pI3Hli3cSSO4VlLFCZzkr6kGm4NIMgxK0+ipnUlE5N1uigcC8QB4wLBI+yqBwjbw6YBPpJH+oLobK8/NUvB8FYujifEZ4bm38t2hur3o3MG1uwiBZXfKcsc06nxPICYHz3VM4aL8uSN7RKMEAL0iLejCEREAREQBERAEWEQGUWEQBERAERYQGCF8agX3XhzVwEBm+MLGkrneZg1C6s0nW0EVGzP2Zk6mg7QSZjrK6tjMvDxBVJzrg+s13iUHEOFxH7v6LPnxepOjX02X062cjzLNtVUgTG8TaeRj0Vs4Jy2u9wJDvDJ83IOtsJ5d15zHgk13S/DVaNQE/aYcNLXd3MdsfRWXhzhjMGBrBX+yaIGugWvaO0ug/IrFWGtKUj0X1M6fJTeJ8jL61bwwYY4kkcj+ER6kf5VvcBZkQDRcTrb7pO5bM/T8oXVKPDdNtMsA3JLjzc47uPUqqZx7NNTtdE6XAyI5HqFe+n9naY31KqtsmsJjRaO4taCSDceq3KuPgEtuYsLb8t1WcNhsfSAbUo+KB95jgHH1abH5hTGAwNWqCXB1MREGJ+EErIsOTetHXU+dnPc5xodjK0ERrAt1DWhw+crfZgXOElzWT8fp8lDZxw4cHinaXamOJcJNwSZM/qpOlVcyA8aSQCAQduqozY+ytHp4cnfCaNTN+CKbzqpPLXH3phwPLYbLc4d4PxMimzFMYHW0a6jSeZhux57FbLK7n+UTfoPyAV94R4e8Ea3iajhafujp6rTgq8r01wZczWGdp8/wCf7PpwrwbTwY1TrqEXdEAdQ0cvzVmC8tC9L1plStI8i7q33U+QsELKKRA8wsgLKLmgERF0BERAEREAREQGEWEQGUWEQGUWEQBEWEBlYREAXhzV7WEB8yxYhfVeS1c0DyGppXqEQ6edK8upyvppWYXNDZS+KOCzX8zDDuSiKfA+NquHj1acNEAgGY9IH5rpRC86VVeGL8oujPcfpZCZLwtSw9/ff+I/2HJT1NqNavYVkwpWkV1bp7Z6CIEUyAREQBERAEREAREQBERAEREB5REXQFhEQBERAEREAREQBeRuURcYMoiIDyz+5/NZREBkIiIDBWQsIgPYWQiIAsO5eqIgPSIiAIiIAiIgCIiAIiIAiIgP/9k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648" name="Picture 96" descr="https://encrypted-tbn3.gstatic.com/images?q=tbn:ANd9GcTL3B_hWhv_pJJskAM3_XUbMlzfwVFHa29PZnHJHSI8cLfM-YYq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4765674"/>
            <a:ext cx="3215258" cy="2092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data:image/jpeg;base64,/9j/4AAQSkZJRgABAQAAAQABAAD/2wCEAAkGBhQQEBUPEBQQEBAUDxQQFA8VFA8UEBAQFBAVFBQQFRQXHCYeFxkjGRQUHy8gIycpLCwsFR4xNTAqNSYrLCkBCQoKDgwOFA8PFCkdHBwpKSksLDUpKSk1KSopKSkpKSkpNSkpKSkpKSkpLCkpKSkpKSkpKSksKSwpLCwpKSkpKf/AABEIALcBEwMBIgACEQEDEQH/xAAcAAABBQEBAQAAAAAAAAAAAAAAAQQFBgcCAwj/xABBEAABAwIDBQUEBwYFBQAAAAABAAIDBBEFEiEGMUFRYQcTInGBMpGhsRQjM0JSYsFDY7LR4fAVU3Jz8USCkpOi/8QAGgEBAQEAAwEAAAAAAAAAAAAAAAECAwUGBP/EACQRAQEAAgEEAgIDAQAAAAAAAAABAhEDBBIhMQVBIlETFGFx/9oADAMBAAIRAxEAPwDFLoRZLZaQiVJdKgEJzh+GS1DxFCx0jzwG4DmTwC0XAuxzNZ1VKf8Abj09C4qDMroK+gaHstoWD7Br+ry5xTubsyoHixpoh1bmafeCmx86BIFt2KdiNM8EwPlgdyvnZ7is+2k7Mqyju8M+kRD9pHckD8zN4TYqDirJsIfrH+TT8Sq04qwbCSWqsn4mH3ggpVjY8JkNuKsNM/qfeVXcObZT1M5IVKROO+595TlrzzPvKaQlOWIj2DzzPvKM56+8rlCDh7jzKqm30WagqAdfqHH3C/6K1vUBtYy9LNfd3En8BUo+Z27h5ISR7h5LUez/ALMc4bVVrdDZ0dOd1uDpP5LRpUtmthKmus5je7h/zn3AI/KN7lpmC9jlLHYzZ6h3HMcrP/EK/U1GGgAAAAWAA0A6BO2xrKoGl2KpGCzaaAD/AG2n4leVd2fUUws+mh82tyu97VZw1LZBj20fYk2xfQvIdb7GQ3Y7o1+8eqyzEMOkp5HQzMdFI02LHfMHiOq+snsVT232LixCEtcA2VovHMB4mO5Hm08lR83oATnEMPfTyuhlaWyMdlcPkR0KbKsgoCEIoSXS3SBELZCEIrhCEXQCe4Thb6mVsMe873cGt4kpktH7OsLDWd4fbfY+nAKUXfZPZuOljDIxbi5x9p55kq4U8QCjKHcpWEqB2xq9Q1eTHL3YUCd2uH0917hdWQZxtv2Tw1gdLCGwVNr5xpHIeT2jj1CxmnopcOr42VDTG5koB5OYTbMDxFl9VlirO2OwsOJQmKTwPAJilAGaJ/6tPEI1NIaCK3lv9FKQHgovAKeQU4hqBlqYPqZRvzZfYkB4hzbG6kYtFJVqVp3p7GVGwOT+IrTByAhwQ0ocUHm5Vjb6o7vDqh50+pcPV3hHzVle5UntMjdPTxUMft1VUyPyY3xPd6BZqyKH2VbEiocK2dt4WG0TDukkG95HEBbXBHZMcLw9lPEyCMAMjYGAdBx9d6k4wg9WNXo0JGBdgKgCEEJHIAlN5ty9HOXhM5BkPbLs+LNrmCzmkRSab2H2Xeh0WVL6D28pxLRzsOt4iR5gXHyXz20/JaiUt0ISIgSWXSRAtkiLoQ05QhBRR/x8VrOybw1jQPwgLJCfmtG2XrfCOGizVjUaKRSsLlW8Oqb2U5TzIiUY5OGOTGOROWPRTtpXYKbtcvZpQdrktSgpUERjFH/1DR4mNyyAb5If1Ld49VDzNANxqDqDwI4FW1wVBxCtbS1RopDZsjTNTOPFpPjhvzad3QrFaiWp5lJwSKtMquF1KUlXfers7U21yQvTdk2i856oDiFdpp3NKqjR1oqsSkeNWUkfctPDvpdXkHo0Aeqabb7ZtpYXFpBkIysbxLjx8go7snYfohlcbvlmfI48Sd11Gv8AGixBO2FNYQnLFYycNK9AV4tcus6qOyVw56QvXk6RAr3JpUTLuSVRtZUIIHa6rDaeUn/Ld/CVgDXaLVu0XFstO9oOrrMHrvWU2ViUXQhCqBCLpEC2SJboVHCCUFBWWnDlZdncQtYX5KsuTmhqMrvVSrGyYPiGgVopKpZTgmLcFdMNxLdqgusM6eRTKu0tapOGoREzHIvdjlGRTJ3HKgeBy7BTdsi9A9B6OWYdttAX0kc8d+9hnGUt9qz9LD1stLzXVR2pxprW+GzjmswnXxDfIPJcWfJMMblXLx8dzymMUzATUNga+vIhdbws3zyDgXM+56qRG1Jj+yjYLfefd7j+gUa6N0ri55Lid5O8r2bhy89zfJZW/jdPQcXQYYz8/NS9Dt7I131sUcjOTRkI634qWl7QafIS2F5k3CNwZlPm5Vpuz8pGYRyFvMNNk2kw4jQgg8QdCPRSfIc2OPlL0fBnfCM2j2fp69xfmkp5CTbe+IdC3f6hWjYXC3U0DIX5TluM7TmY7XeD+ir8kRapHB8YdCfDYtOrmHc7qOTuq+ng+Rt8cnr9uDn6Ce+NocYXo0WTeiqmyRiRhu0+8HiD1Xo5y7rHKWbjpcpZ4r27xHfJo+ay83VC2yeumXhJOmjqlNpqpVDiepUFiuIgApazEbAqjbU7Q92wm+p0A5lFVfbTFu+myA+Fmp/1FV5BeXEuOpJuT1QqyEJChUKSkCEqBEJQhBwkKUpFFcuXIK6K4UErhtcb9fmrdheLnS6z5rrKWw/FBez9D+Lh6qLGrUGKXtqp+kr7rNKCrItyVjocQKbNL7T1SfRVCqVJXqVhrUNLC2oXQqlB/Tl4TYuG63UtWTaUx3F8kfdtPifvI+7GPaP6KkTTOncC4+FujRawA5rqbEzLK9w1GTJe/sg8QvalisvPfLdTcdYSu8+N4Zq52f8AHpDT2TqPw7kjQul5fLK7dtZtIUePTRkWeSB9w2ykLvFcVFSPHG1rxueN9+R5hRiFzf2+Xt7Ll4cH9fj7u6Tyjqyl6KK7mzrKxTBRVWyxut8PJfTmvpLbKVxbIYifA8bvzjcQrHLNZUWKbK4PF/CQ6/HQqyyVtybeY8jqF6n4zm7uO436dD1/FrOZfs7lnum76hN3TXXi9xXbbdbY9papR1VXJZ3FVbaPHWU48bvFwjGrj6cFdpouNY0GtJJAA48lm2J4iZ35j7I9kfr5pcUxh9Q67tG8GDh1PMpkAtRK7QiyLLTIQhAQCEFF0CpEt0iDlIlSKKQrghei5IQcoughIoHtDi0kJ8JuPwnUK14TtnFoJg6M8x4m/wA1TaaldI4Mja57jua0Ek+iv+znY9NPZ9S8QNP3AM0nrwCG1jwvHKWS1qiIHk45T8VYIJ4SNJ4P/Y1e+Bdk1BAAXQ9+7TxSkuv/ANu5XGjwSCMARwQMHSOMfopYu1HqqyBjSXVEIsN+YKj7QbZwC7YpO9O7wg295W9yUzSLZWW5ZGW+SzbtC2QppGF/cxskGoexoY6/pvWbG5l+kNg8ZylxtlJbbncBTcQUVhVbfLFaxEVwRaz/AAjf13qViOnVeP8AlcMseXeX36ek6HLG8ck+nulSApV0j7iutpa/VIkKRxV0jmRR9WE7kemrxcrm45pK8KeDMQ3mkrdqYKap+jTGTN3bCC1rnh128hrwT6ni3u3Bo991dsAwKNjWzmNnfPYCZC0F5H3Rc7gAvXfF8WuO52e3QfIcu8+2fSv4e9swDo4qp4PHuXtH/wB2TufDpgLx0srzyc+Jn6lXL1SWXbzF1lyYntTBjRBEVH3LLWzRuZLJbzv8gsoxKimjefpDJWPJ1MjXAk+Z3r7BLEzrcOZKMsjGSN5OaHD4rWmdvkABdhb3tP2N0s93wA0slvuC7HHlkO70WTbS7CVVAc0rC+LhMwEst+b8K0K9dCEBEBSJSkQKhIhAoQhIgRCEKKRJZdJEHJCmNm9lpK1+VnhjB8Uh3DoOZXOz2BOq5QwXDAfG7kOQ6lbjs5gzIY2sYA1oA0TQ42U2MhpGgRtGa2rz7bvVXGnpwF5U0dk/jaqj2iYnDQvNgXs0KAI0VU2xp7wu8ircQobHoMzCOhUs3Fntj2G1eUtdxjfr1jP9lWtw3FurSLjqDuKo+KNME5IG4kEc2neFP7O423SGQ3jd9m/8J4sJXTdf038+Hj3HadLzfxZefVTbXLrMnU+ASEZ4x3jebfaHmFGvL26a+o1Xlc+lzwvmO7w5scvVexcuHHiTYdU3c954n0Sso3O1N/VYnG3cnLpL6N9/8l6NitoN6cx0oaPS6r2MY8Ce6gObg6QfwtK7Hpejy5spqeHyc/U48c/1MUAM8zYGexnGY8z94+VtFqDLAADcAAPICyzfYeOxz8ha/D0V9jnXsOLCYYzGfTzvJlcsrlfs8uheLZF6NcuZwu1yQluglB5OYmVVSBwIcAQRYg6gjqE/K83oMY297JR4qigblIuX03B3EmPkfyrJXNIJBBBBsQdCCN4I5r63njusi7Vdg8wdXU7frG6zMH7Ro/aAfiHFVWRoS2SBECEIQCEJEAhCFFFl1HGXODW6ucQAOpXJU3sjR558x3NGnmeKDRdjMDbDGG2ud5PFzuavtIywUBg7LAKyUxVRIQp3GUziKcMciHjCvdrkzZIvQSKKc5kzrm3aV6d4vCeTRBkm3WH5X5wqBUYq6ncCPE0nxMPHqOR6rX9s6TOwnp8Vie0QOZrBvJK4bj+TnmX4tI2R7Si3TO54AGmnet6OB0eFe2bb0k4tM2Mnnqx3x/mvn2gwvL4j7Xy8lMxVcjdzifPVcOfHja5MbdNnkqaIjMyRzel4yPmofEsegj+zJlPAAjTzIWcx4k/kz3L2FbIdxy+QF18t6Lht32uedRySa2f49jkr2kyyCGL8A0uPPe5QOH4sJXFkQIYLDMdHOv8AIJri2zck15GF73DXK4kk+V93kmWyGlT3ZFi4EWP4hrb5r78cMZj+M0+S5W5eW0bLOyRhWyCoVMwp+UAKfp6lcmLjyWCKa6cMeomGoTyOZbYPw9GZNhKjvEHuXLhzl594uS9APKYVkdwQbEW9E6c9N5nIPnTb3Z/6FWPY0Wif9bHyAO9voVXFrnbDQZqdkw3xy2v+V+h+KyQqqRBQiyIEi6SIOUISqKRWzYptgTzcqkSrRsjPYW43UGrYXLoPerBTSKn4ZU7lYqWoWkTkb05ZIouKZOGToJBsq775MBOj6QgfGZN5Z01fVJnUVqBjj5zNKzKHZl08zprG18rPIb3epV4xXEg57YGnxyGw5tYPaf7tFOYfQNAAA0AAHkuOzdckuooLNhZDuPwXq3s8mO4j3LU6enHJSEMI5K9sTurKIOzSbiR7lM0PZtaxeSfRaQyIL0yKdsO6qpSbHsjG5UPtK2CMNsUpG/WROD5owPaYD9oB03HotkcE0qYwQQRcEEEHcQRYhXSbZxQVjZoWVEZux7Q7/S7i09QU8gqrKkVdR/gmISUj7mhmPex/u8x3jyOhU/JVDe0gg6gjcQVPS+1rp6zqpCKqVLp8SUpT4mFplaGVC9BOoOKuTltWqiV71c96o8VS6NQqHbpU1nmXm6pTKorLBQVXtMkBoZQelvMOCxZaX2mYr9T3Q3ueB7tSs1KKRCEKoEiVIgRCEKK5KkcErMj+hUc5Ix1jdQanhmIXCslHiCynCcYy2BKs9HjHVWUsaHDXdU7ZWf8AKo0GMdU8bjQ5oi4Gt6rzfiACqjsc6/FMqnaC3FNi1VGKgDeq7jW1TYmlxP8AXoFV8T2pAB1VNxHE3TOu46cAoq/7DVjqmpkq5N9u7YODW7yAtVon6LJOzw5Yx1cStSw+RIVYICn8JUXTOT+JyIfsK7Kbseu86KV5TWYr1c9NpnIMx7Z8FE1IKgDxwOvf927Rw+RWX7P7VGECGUl0XA8Wf0W9bUU4lgkiO58bm+9q+ZJWZXFp3gke42QjSm4iLBzSCDuIT2mxjmVmNFib4vZN28Wnd/RTFPjTXccp5FT0vtpdNjA5qQixUc1mMeLEcU8h2itx+KbNNLZig5rr/ExzH6rPGbSDnb1XZ2lHP5K7NL1Livu+PmVD4pj4aCbqn1O1IF7G/qq1ieNumNrkN+abHePYsaiUu+624b15lRhKELTIukRdCAQlSIEQhIopHLhdlclQdMkIT6DESOPoo5CKsEeMkL1GOuVbzIzFTRtYZMdPOyYT4w47jdRqRNDuSUuNyblcoASlVF72Klsxq0/DJtAsh2SqLADktPwapuAkKt9PIn0Uih6aVSDJFUSLZV2JEybIvQSIPd703meh0ibyyIIzFneEr5ux6LLVTNHCV3zuvojFptCvnraM3q5j+9KKjEt0iFB6sqXDcSvUV542TVCLs7+nnkuHVhKboU0bdukJ3lKAuWhdgLSFQkQgVCLoRAhCEHJQhCKFyQhCDlCEKAQhCAXQCEIOrLkoQqJjZ6oyu9VpODVJ0QhSFXGie4j0UpE4n+whCqHTAV025QhAEn+7JrO48kIQVrHqmzCsFxCXPK93ORx+KEIpsQkshCAskQhQLZdBqEIOrJUIVCJQhCBChKhAIQhB/9k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data:image/jpeg;base64,/9j/4AAQSkZJRgABAQAAAQABAAD/2wCEAAkGBhQQEBUPEBQQEBAUDxQQFA8VFA8UEBAQFBAVFBQQFRQXHCYeFxkjGRQUHy8gIycpLCwsFR4xNTAqNSYrLCkBCQoKDgwOFA8PFCkdHBwpKSksLDUpKSk1KSopKSkpKSkpNSkpKSkpKSkpLCkpKSkpKSkpKSksKSwpLCwpKSkpKf/AABEIALcBEwMBIgACEQEDEQH/xAAcAAABBQEBAQAAAAAAAAAAAAAAAQQFBgcCAwj/xABBEAABAwIDBQUEBwYFBQAAAAABAAIDBBEFEiEGMUFRYQcTInGBMpGhsRQjM0JSYsFDY7LR4fAVU3Jz8USCkpOi/8QAGgEBAQEAAwEAAAAAAAAAAAAAAAECAwUGBP/EACQRAQEAAgEEAgIDAQAAAAAAAAABAhEDBBIhMQVBIlETFGFx/9oADAMBAAIRAxEAPwDFLoRZLZaQiVJdKgEJzh+GS1DxFCx0jzwG4DmTwC0XAuxzNZ1VKf8Abj09C4qDMroK+gaHstoWD7Br+ry5xTubsyoHixpoh1bmafeCmx86BIFt2KdiNM8EwPlgdyvnZ7is+2k7Mqyju8M+kRD9pHckD8zN4TYqDirJsIfrH+TT8Sq04qwbCSWqsn4mH3ggpVjY8JkNuKsNM/qfeVXcObZT1M5IVKROO+595TlrzzPvKaQlOWIj2DzzPvKM56+8rlCDh7jzKqm30WagqAdfqHH3C/6K1vUBtYy9LNfd3En8BUo+Z27h5ISR7h5LUez/ALMc4bVVrdDZ0dOd1uDpP5LRpUtmthKmus5je7h/zn3AI/KN7lpmC9jlLHYzZ6h3HMcrP/EK/U1GGgAAAAWAA0A6BO2xrKoGl2KpGCzaaAD/AG2n4leVd2fUUws+mh82tyu97VZw1LZBj20fYk2xfQvIdb7GQ3Y7o1+8eqyzEMOkp5HQzMdFI02LHfMHiOq+snsVT232LixCEtcA2VovHMB4mO5Hm08lR83oATnEMPfTyuhlaWyMdlcPkR0KbKsgoCEIoSXS3SBELZCEIrhCEXQCe4Thb6mVsMe873cGt4kpktH7OsLDWd4fbfY+nAKUXfZPZuOljDIxbi5x9p55kq4U8QCjKHcpWEqB2xq9Q1eTHL3YUCd2uH0917hdWQZxtv2Tw1gdLCGwVNr5xpHIeT2jj1CxmnopcOr42VDTG5koB5OYTbMDxFl9VlirO2OwsOJQmKTwPAJilAGaJ/6tPEI1NIaCK3lv9FKQHgovAKeQU4hqBlqYPqZRvzZfYkB4hzbG6kYtFJVqVp3p7GVGwOT+IrTByAhwQ0ocUHm5Vjb6o7vDqh50+pcPV3hHzVle5UntMjdPTxUMft1VUyPyY3xPd6BZqyKH2VbEiocK2dt4WG0TDukkG95HEBbXBHZMcLw9lPEyCMAMjYGAdBx9d6k4wg9WNXo0JGBdgKgCEEJHIAlN5ty9HOXhM5BkPbLs+LNrmCzmkRSab2H2Xeh0WVL6D28pxLRzsOt4iR5gXHyXz20/JaiUt0ISIgSWXSRAtkiLoQ05QhBRR/x8VrOybw1jQPwgLJCfmtG2XrfCOGizVjUaKRSsLlW8Oqb2U5TzIiUY5OGOTGOROWPRTtpXYKbtcvZpQdrktSgpUERjFH/1DR4mNyyAb5If1Ld49VDzNANxqDqDwI4FW1wVBxCtbS1RopDZsjTNTOPFpPjhvzad3QrFaiWp5lJwSKtMquF1KUlXfers7U21yQvTdk2i856oDiFdpp3NKqjR1oqsSkeNWUkfctPDvpdXkHo0Aeqabb7ZtpYXFpBkIysbxLjx8go7snYfohlcbvlmfI48Sd11Gv8AGixBO2FNYQnLFYycNK9AV4tcus6qOyVw56QvXk6RAr3JpUTLuSVRtZUIIHa6rDaeUn/Ld/CVgDXaLVu0XFstO9oOrrMHrvWU2ViUXQhCqBCLpEC2SJboVHCCUFBWWnDlZdncQtYX5KsuTmhqMrvVSrGyYPiGgVopKpZTgmLcFdMNxLdqgusM6eRTKu0tapOGoREzHIvdjlGRTJ3HKgeBy7BTdsi9A9B6OWYdttAX0kc8d+9hnGUt9qz9LD1stLzXVR2pxprW+GzjmswnXxDfIPJcWfJMMblXLx8dzymMUzATUNga+vIhdbws3zyDgXM+56qRG1Jj+yjYLfefd7j+gUa6N0ri55Lid5O8r2bhy89zfJZW/jdPQcXQYYz8/NS9Dt7I131sUcjOTRkI634qWl7QafIS2F5k3CNwZlPm5Vpuz8pGYRyFvMNNk2kw4jQgg8QdCPRSfIc2OPlL0fBnfCM2j2fp69xfmkp5CTbe+IdC3f6hWjYXC3U0DIX5TluM7TmY7XeD+ir8kRapHB8YdCfDYtOrmHc7qOTuq+ng+Rt8cnr9uDn6Ce+NocYXo0WTeiqmyRiRhu0+8HiD1Xo5y7rHKWbjpcpZ4r27xHfJo+ay83VC2yeumXhJOmjqlNpqpVDiepUFiuIgApazEbAqjbU7Q92wm+p0A5lFVfbTFu+myA+Fmp/1FV5BeXEuOpJuT1QqyEJChUKSkCEqBEJQhBwkKUpFFcuXIK6K4UErhtcb9fmrdheLnS6z5rrKWw/FBez9D+Lh6qLGrUGKXtqp+kr7rNKCrItyVjocQKbNL7T1SfRVCqVJXqVhrUNLC2oXQqlB/Tl4TYuG63UtWTaUx3F8kfdtPifvI+7GPaP6KkTTOncC4+FujRawA5rqbEzLK9w1GTJe/sg8QvalisvPfLdTcdYSu8+N4Zq52f8AHpDT2TqPw7kjQul5fLK7dtZtIUePTRkWeSB9w2ykLvFcVFSPHG1rxueN9+R5hRiFzf2+Xt7Ll4cH9fj7u6Tyjqyl6KK7mzrKxTBRVWyxut8PJfTmvpLbKVxbIYifA8bvzjcQrHLNZUWKbK4PF/CQ6/HQqyyVtybeY8jqF6n4zm7uO436dD1/FrOZfs7lnum76hN3TXXi9xXbbdbY9papR1VXJZ3FVbaPHWU48bvFwjGrj6cFdpouNY0GtJJAA48lm2J4iZ35j7I9kfr5pcUxh9Q67tG8GDh1PMpkAtRK7QiyLLTIQhAQCEFF0CpEt0iDlIlSKKQrghei5IQcoughIoHtDi0kJ8JuPwnUK14TtnFoJg6M8x4m/wA1TaaldI4Mja57jua0Ek+iv+znY9NPZ9S8QNP3AM0nrwCG1jwvHKWS1qiIHk45T8VYIJ4SNJ4P/Y1e+Bdk1BAAXQ9+7TxSkuv/ANu5XGjwSCMARwQMHSOMfopYu1HqqyBjSXVEIsN+YKj7QbZwC7YpO9O7wg295W9yUzSLZWW5ZGW+SzbtC2QppGF/cxskGoexoY6/pvWbG5l+kNg8ZylxtlJbbncBTcQUVhVbfLFaxEVwRaz/AAjf13qViOnVeP8AlcMseXeX36ek6HLG8ck+nulSApV0j7iutpa/VIkKRxV0jmRR9WE7kemrxcrm45pK8KeDMQ3mkrdqYKap+jTGTN3bCC1rnh128hrwT6ni3u3Bo991dsAwKNjWzmNnfPYCZC0F5H3Rc7gAvXfF8WuO52e3QfIcu8+2fSv4e9swDo4qp4PHuXtH/wB2TufDpgLx0srzyc+Jn6lXL1SWXbzF1lyYntTBjRBEVH3LLWzRuZLJbzv8gsoxKimjefpDJWPJ1MjXAk+Z3r7BLEzrcOZKMsjGSN5OaHD4rWmdvkABdhb3tP2N0s93wA0slvuC7HHlkO70WTbS7CVVAc0rC+LhMwEst+b8K0K9dCEBEBSJSkQKhIhAoQhIgRCEKKRJZdJEHJCmNm9lpK1+VnhjB8Uh3DoOZXOz2BOq5QwXDAfG7kOQ6lbjs5gzIY2sYA1oA0TQ42U2MhpGgRtGa2rz7bvVXGnpwF5U0dk/jaqj2iYnDQvNgXs0KAI0VU2xp7wu8ircQobHoMzCOhUs3Fntj2G1eUtdxjfr1jP9lWtw3FurSLjqDuKo+KNME5IG4kEc2neFP7O423SGQ3jd9m/8J4sJXTdf038+Hj3HadLzfxZefVTbXLrMnU+ASEZ4x3jebfaHmFGvL26a+o1Xlc+lzwvmO7w5scvVexcuHHiTYdU3c954n0Sso3O1N/VYnG3cnLpL6N9/8l6NitoN6cx0oaPS6r2MY8Ce6gObg6QfwtK7Hpejy5spqeHyc/U48c/1MUAM8zYGexnGY8z94+VtFqDLAADcAAPICyzfYeOxz8ha/D0V9jnXsOLCYYzGfTzvJlcsrlfs8uheLZF6NcuZwu1yQluglB5OYmVVSBwIcAQRYg6gjqE/K83oMY297JR4qigblIuX03B3EmPkfyrJXNIJBBBBsQdCCN4I5r63njusi7Vdg8wdXU7frG6zMH7Ro/aAfiHFVWRoS2SBECEIQCEJEAhCFFFl1HGXODW6ucQAOpXJU3sjR558x3NGnmeKDRdjMDbDGG2ud5PFzuavtIywUBg7LAKyUxVRIQp3GUziKcMciHjCvdrkzZIvQSKKc5kzrm3aV6d4vCeTRBkm3WH5X5wqBUYq6ncCPE0nxMPHqOR6rX9s6TOwnp8Vie0QOZrBvJK4bj+TnmX4tI2R7Si3TO54AGmnet6OB0eFe2bb0k4tM2Mnnqx3x/mvn2gwvL4j7Xy8lMxVcjdzifPVcOfHja5MbdNnkqaIjMyRzel4yPmofEsegj+zJlPAAjTzIWcx4k/kz3L2FbIdxy+QF18t6Lht32uedRySa2f49jkr2kyyCGL8A0uPPe5QOH4sJXFkQIYLDMdHOv8AIJri2zck15GF73DXK4kk+V93kmWyGlT3ZFi4EWP4hrb5r78cMZj+M0+S5W5eW0bLOyRhWyCoVMwp+UAKfp6lcmLjyWCKa6cMeomGoTyOZbYPw9GZNhKjvEHuXLhzl594uS9APKYVkdwQbEW9E6c9N5nIPnTb3Z/6FWPY0Wif9bHyAO9voVXFrnbDQZqdkw3xy2v+V+h+KyQqqRBQiyIEi6SIOUISqKRWzYptgTzcqkSrRsjPYW43UGrYXLoPerBTSKn4ZU7lYqWoWkTkb05ZIouKZOGToJBsq775MBOj6QgfGZN5Z01fVJnUVqBjj5zNKzKHZl08zprG18rPIb3epV4xXEg57YGnxyGw5tYPaf7tFOYfQNAAA0AAHkuOzdckuooLNhZDuPwXq3s8mO4j3LU6enHJSEMI5K9sTurKIOzSbiR7lM0PZtaxeSfRaQyIL0yKdsO6qpSbHsjG5UPtK2CMNsUpG/WROD5owPaYD9oB03HotkcE0qYwQQRcEEEHcQRYhXSbZxQVjZoWVEZux7Q7/S7i09QU8gqrKkVdR/gmISUj7mhmPex/u8x3jyOhU/JVDe0gg6gjcQVPS+1rp6zqpCKqVLp8SUpT4mFplaGVC9BOoOKuTltWqiV71c96o8VS6NQqHbpU1nmXm6pTKorLBQVXtMkBoZQelvMOCxZaX2mYr9T3Q3ueB7tSs1KKRCEKoEiVIgRCEKK5KkcErMj+hUc5Ix1jdQanhmIXCslHiCynCcYy2BKs9HjHVWUsaHDXdU7ZWf8AKo0GMdU8bjQ5oi4Gt6rzfiACqjsc6/FMqnaC3FNi1VGKgDeq7jW1TYmlxP8AXoFV8T2pAB1VNxHE3TOu46cAoq/7DVjqmpkq5N9u7YODW7yAtVon6LJOzw5Yx1cStSw+RIVYICn8JUXTOT+JyIfsK7Kbseu86KV5TWYr1c9NpnIMx7Z8FE1IKgDxwOvf927Rw+RWX7P7VGECGUl0XA8Wf0W9bUU4lgkiO58bm+9q+ZJWZXFp3gke42QjSm4iLBzSCDuIT2mxjmVmNFib4vZN28Wnd/RTFPjTXccp5FT0vtpdNjA5qQixUc1mMeLEcU8h2itx+KbNNLZig5rr/ExzH6rPGbSDnb1XZ2lHP5K7NL1Livu+PmVD4pj4aCbqn1O1IF7G/qq1ieNumNrkN+abHePYsaiUu+624b15lRhKELTIukRdCAQlSIEQhIopHLhdlclQdMkIT6DESOPoo5CKsEeMkL1GOuVbzIzFTRtYZMdPOyYT4w47jdRqRNDuSUuNyblcoASlVF72Klsxq0/DJtAsh2SqLADktPwapuAkKt9PIn0Uih6aVSDJFUSLZV2JEybIvQSIPd703meh0ibyyIIzFneEr5ux6LLVTNHCV3zuvojFptCvnraM3q5j+9KKjEt0iFB6sqXDcSvUV542TVCLs7+nnkuHVhKboU0bdukJ3lKAuWhdgLSFQkQgVCLoRAhCEHJQhCKFyQhCDlCEKAQhCAXQCEIOrLkoQqJjZ6oyu9VpODVJ0QhSFXGie4j0UpE4n+whCqHTAV025QhAEn+7JrO48kIQVrHqmzCsFxCXPK93ORx+KEIpsQkshCAskQhQLZdBqEIOrJUIVCJQhCBChKhAIQhB/9k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data:image/jpeg;base64,/9j/4AAQSkZJRgABAQAAAQABAAD/2wCEAAkGBhQQEBUPEBQQEBAUDxQQFA8VFA8UEBAQFBAVFBQQFRQXHCYeFxkjGRQUHy8gIycpLCwsFR4xNTAqNSYrLCkBCQoKDgwOFA8PFCkdHBwpKSksLDUpKSk1KSopKSkpKSkpNSkpKSkpKSkpLCkpKSkpKSkpKSksKSwpLCwpKSkpKf/AABEIALcBEwMBIgACEQEDEQH/xAAcAAABBQEBAQAAAAAAAAAAAAAAAQQFBgcCAwj/xABBEAABAwIDBQUEBwYFBQAAAAABAAIDBBEFEiEGMUFRYQcTInGBMpGhsRQjM0JSYsFDY7LR4fAVU3Jz8USCkpOi/8QAGgEBAQEAAwEAAAAAAAAAAAAAAAECAwUGBP/EACQRAQEAAgEEAgIDAQAAAAAAAAABAhEDBBIhMQVBIlETFGFx/9oADAMBAAIRAxEAPwDFLoRZLZaQiVJdKgEJzh+GS1DxFCx0jzwG4DmTwC0XAuxzNZ1VKf8Abj09C4qDMroK+gaHstoWD7Br+ry5xTubsyoHixpoh1bmafeCmx86BIFt2KdiNM8EwPlgdyvnZ7is+2k7Mqyju8M+kRD9pHckD8zN4TYqDirJsIfrH+TT8Sq04qwbCSWqsn4mH3ggpVjY8JkNuKsNM/qfeVXcObZT1M5IVKROO+595TlrzzPvKaQlOWIj2DzzPvKM56+8rlCDh7jzKqm30WagqAdfqHH3C/6K1vUBtYy9LNfd3En8BUo+Z27h5ISR7h5LUez/ALMc4bVVrdDZ0dOd1uDpP5LRpUtmthKmus5je7h/zn3AI/KN7lpmC9jlLHYzZ6h3HMcrP/EK/U1GGgAAAAWAA0A6BO2xrKoGl2KpGCzaaAD/AG2n4leVd2fUUws+mh82tyu97VZw1LZBj20fYk2xfQvIdb7GQ3Y7o1+8eqyzEMOkp5HQzMdFI02LHfMHiOq+snsVT232LixCEtcA2VovHMB4mO5Hm08lR83oATnEMPfTyuhlaWyMdlcPkR0KbKsgoCEIoSXS3SBELZCEIrhCEXQCe4Thb6mVsMe873cGt4kpktH7OsLDWd4fbfY+nAKUXfZPZuOljDIxbi5x9p55kq4U8QCjKHcpWEqB2xq9Q1eTHL3YUCd2uH0917hdWQZxtv2Tw1gdLCGwVNr5xpHIeT2jj1CxmnopcOr42VDTG5koB5OYTbMDxFl9VlirO2OwsOJQmKTwPAJilAGaJ/6tPEI1NIaCK3lv9FKQHgovAKeQU4hqBlqYPqZRvzZfYkB4hzbG6kYtFJVqVp3p7GVGwOT+IrTByAhwQ0ocUHm5Vjb6o7vDqh50+pcPV3hHzVle5UntMjdPTxUMft1VUyPyY3xPd6BZqyKH2VbEiocK2dt4WG0TDukkG95HEBbXBHZMcLw9lPEyCMAMjYGAdBx9d6k4wg9WNXo0JGBdgKgCEEJHIAlN5ty9HOXhM5BkPbLs+LNrmCzmkRSab2H2Xeh0WVL6D28pxLRzsOt4iR5gXHyXz20/JaiUt0ISIgSWXSRAtkiLoQ05QhBRR/x8VrOybw1jQPwgLJCfmtG2XrfCOGizVjUaKRSsLlW8Oqb2U5TzIiUY5OGOTGOROWPRTtpXYKbtcvZpQdrktSgpUERjFH/1DR4mNyyAb5If1Ld49VDzNANxqDqDwI4FW1wVBxCtbS1RopDZsjTNTOPFpPjhvzad3QrFaiWp5lJwSKtMquF1KUlXfers7U21yQvTdk2i856oDiFdpp3NKqjR1oqsSkeNWUkfctPDvpdXkHo0Aeqabb7ZtpYXFpBkIysbxLjx8go7snYfohlcbvlmfI48Sd11Gv8AGixBO2FNYQnLFYycNK9AV4tcus6qOyVw56QvXk6RAr3JpUTLuSVRtZUIIHa6rDaeUn/Ld/CVgDXaLVu0XFstO9oOrrMHrvWU2ViUXQhCqBCLpEC2SJboVHCCUFBWWnDlZdncQtYX5KsuTmhqMrvVSrGyYPiGgVopKpZTgmLcFdMNxLdqgusM6eRTKu0tapOGoREzHIvdjlGRTJ3HKgeBy7BTdsi9A9B6OWYdttAX0kc8d+9hnGUt9qz9LD1stLzXVR2pxprW+GzjmswnXxDfIPJcWfJMMblXLx8dzymMUzATUNga+vIhdbws3zyDgXM+56qRG1Jj+yjYLfefd7j+gUa6N0ri55Lid5O8r2bhy89zfJZW/jdPQcXQYYz8/NS9Dt7I131sUcjOTRkI634qWl7QafIS2F5k3CNwZlPm5Vpuz8pGYRyFvMNNk2kw4jQgg8QdCPRSfIc2OPlL0fBnfCM2j2fp69xfmkp5CTbe+IdC3f6hWjYXC3U0DIX5TluM7TmY7XeD+ir8kRapHB8YdCfDYtOrmHc7qOTuq+ng+Rt8cnr9uDn6Ce+NocYXo0WTeiqmyRiRhu0+8HiD1Xo5y7rHKWbjpcpZ4r27xHfJo+ay83VC2yeumXhJOmjqlNpqpVDiepUFiuIgApazEbAqjbU7Q92wm+p0A5lFVfbTFu+myA+Fmp/1FV5BeXEuOpJuT1QqyEJChUKSkCEqBEJQhBwkKUpFFcuXIK6K4UErhtcb9fmrdheLnS6z5rrKWw/FBez9D+Lh6qLGrUGKXtqp+kr7rNKCrItyVjocQKbNL7T1SfRVCqVJXqVhrUNLC2oXQqlB/Tl4TYuG63UtWTaUx3F8kfdtPifvI+7GPaP6KkTTOncC4+FujRawA5rqbEzLK9w1GTJe/sg8QvalisvPfLdTcdYSu8+N4Zq52f8AHpDT2TqPw7kjQul5fLK7dtZtIUePTRkWeSB9w2ykLvFcVFSPHG1rxueN9+R5hRiFzf2+Xt7Ll4cH9fj7u6Tyjqyl6KK7mzrKxTBRVWyxut8PJfTmvpLbKVxbIYifA8bvzjcQrHLNZUWKbK4PF/CQ6/HQqyyVtybeY8jqF6n4zm7uO436dD1/FrOZfs7lnum76hN3TXXi9xXbbdbY9papR1VXJZ3FVbaPHWU48bvFwjGrj6cFdpouNY0GtJJAA48lm2J4iZ35j7I9kfr5pcUxh9Q67tG8GDh1PMpkAtRK7QiyLLTIQhAQCEFF0CpEt0iDlIlSKKQrghei5IQcoughIoHtDi0kJ8JuPwnUK14TtnFoJg6M8x4m/wA1TaaldI4Mja57jua0Ek+iv+znY9NPZ9S8QNP3AM0nrwCG1jwvHKWS1qiIHk45T8VYIJ4SNJ4P/Y1e+Bdk1BAAXQ9+7TxSkuv/ANu5XGjwSCMARwQMHSOMfopYu1HqqyBjSXVEIsN+YKj7QbZwC7YpO9O7wg295W9yUzSLZWW5ZGW+SzbtC2QppGF/cxskGoexoY6/pvWbG5l+kNg8ZylxtlJbbncBTcQUVhVbfLFaxEVwRaz/AAjf13qViOnVeP8AlcMseXeX36ek6HLG8ck+nulSApV0j7iutpa/VIkKRxV0jmRR9WE7kemrxcrm45pK8KeDMQ3mkrdqYKap+jTGTN3bCC1rnh128hrwT6ni3u3Bo991dsAwKNjWzmNnfPYCZC0F5H3Rc7gAvXfF8WuO52e3QfIcu8+2fSv4e9swDo4qp4PHuXtH/wB2TufDpgLx0srzyc+Jn6lXL1SWXbzF1lyYntTBjRBEVH3LLWzRuZLJbzv8gsoxKimjefpDJWPJ1MjXAk+Z3r7BLEzrcOZKMsjGSN5OaHD4rWmdvkABdhb3tP2N0s93wA0slvuC7HHlkO70WTbS7CVVAc0rC+LhMwEst+b8K0K9dCEBEBSJSkQKhIhAoQhIgRCEKKRJZdJEHJCmNm9lpK1+VnhjB8Uh3DoOZXOz2BOq5QwXDAfG7kOQ6lbjs5gzIY2sYA1oA0TQ42U2MhpGgRtGa2rz7bvVXGnpwF5U0dk/jaqj2iYnDQvNgXs0KAI0VU2xp7wu8ircQobHoMzCOhUs3Fntj2G1eUtdxjfr1jP9lWtw3FurSLjqDuKo+KNME5IG4kEc2neFP7O423SGQ3jd9m/8J4sJXTdf038+Hj3HadLzfxZefVTbXLrMnU+ASEZ4x3jebfaHmFGvL26a+o1Xlc+lzwvmO7w5scvVexcuHHiTYdU3c954n0Sso3O1N/VYnG3cnLpL6N9/8l6NitoN6cx0oaPS6r2MY8Ce6gObg6QfwtK7Hpejy5spqeHyc/U48c/1MUAM8zYGexnGY8z94+VtFqDLAADcAAPICyzfYeOxz8ha/D0V9jnXsOLCYYzGfTzvJlcsrlfs8uheLZF6NcuZwu1yQluglB5OYmVVSBwIcAQRYg6gjqE/K83oMY297JR4qigblIuX03B3EmPkfyrJXNIJBBBBsQdCCN4I5r63njusi7Vdg8wdXU7frG6zMH7Ro/aAfiHFVWRoS2SBECEIQCEJEAhCFFFl1HGXODW6ucQAOpXJU3sjR558x3NGnmeKDRdjMDbDGG2ud5PFzuavtIywUBg7LAKyUxVRIQp3GUziKcMciHjCvdrkzZIvQSKKc5kzrm3aV6d4vCeTRBkm3WH5X5wqBUYq6ncCPE0nxMPHqOR6rX9s6TOwnp8Vie0QOZrBvJK4bj+TnmX4tI2R7Si3TO54AGmnet6OB0eFe2bb0k4tM2Mnnqx3x/mvn2gwvL4j7Xy8lMxVcjdzifPVcOfHja5MbdNnkqaIjMyRzel4yPmofEsegj+zJlPAAjTzIWcx4k/kz3L2FbIdxy+QF18t6Lht32uedRySa2f49jkr2kyyCGL8A0uPPe5QOH4sJXFkQIYLDMdHOv8AIJri2zck15GF73DXK4kk+V93kmWyGlT3ZFi4EWP4hrb5r78cMZj+M0+S5W5eW0bLOyRhWyCoVMwp+UAKfp6lcmLjyWCKa6cMeomGoTyOZbYPw9GZNhKjvEHuXLhzl594uS9APKYVkdwQbEW9E6c9N5nIPnTb3Z/6FWPY0Wif9bHyAO9voVXFrnbDQZqdkw3xy2v+V+h+KyQqqRBQiyIEi6SIOUISqKRWzYptgTzcqkSrRsjPYW43UGrYXLoPerBTSKn4ZU7lYqWoWkTkb05ZIouKZOGToJBsq775MBOj6QgfGZN5Z01fVJnUVqBjj5zNKzKHZl08zprG18rPIb3epV4xXEg57YGnxyGw5tYPaf7tFOYfQNAAA0AAHkuOzdckuooLNhZDuPwXq3s8mO4j3LU6enHJSEMI5K9sTurKIOzSbiR7lM0PZtaxeSfRaQyIL0yKdsO6qpSbHsjG5UPtK2CMNsUpG/WROD5owPaYD9oB03HotkcE0qYwQQRcEEEHcQRYhXSbZxQVjZoWVEZux7Q7/S7i09QU8gqrKkVdR/gmISUj7mhmPex/u8x3jyOhU/JVDe0gg6gjcQVPS+1rp6zqpCKqVLp8SUpT4mFplaGVC9BOoOKuTltWqiV71c96o8VS6NQqHbpU1nmXm6pTKorLBQVXtMkBoZQelvMOCxZaX2mYr9T3Q3ueB7tSs1KKRCEKoEiVIgRCEKK5KkcErMj+hUc5Ix1jdQanhmIXCslHiCynCcYy2BKs9HjHVWUsaHDXdU7ZWf8AKo0GMdU8bjQ5oi4Gt6rzfiACqjsc6/FMqnaC3FNi1VGKgDeq7jW1TYmlxP8AXoFV8T2pAB1VNxHE3TOu46cAoq/7DVjqmpkq5N9u7YODW7yAtVon6LJOzw5Yx1cStSw+RIVYICn8JUXTOT+JyIfsK7Kbseu86KV5TWYr1c9NpnIMx7Z8FE1IKgDxwOvf927Rw+RWX7P7VGECGUl0XA8Wf0W9bUU4lgkiO58bm+9q+ZJWZXFp3gke42QjSm4iLBzSCDuIT2mxjmVmNFib4vZN28Wnd/RTFPjTXccp5FT0vtpdNjA5qQixUc1mMeLEcU8h2itx+KbNNLZig5rr/ExzH6rPGbSDnb1XZ2lHP5K7NL1Livu+PmVD4pj4aCbqn1O1IF7G/qq1ieNumNrkN+abHePYsaiUu+624b15lRhKELTIukRdCAQlSIEQhIopHLhdlclQdMkIT6DESOPoo5CKsEeMkL1GOuVbzIzFTRtYZMdPOyYT4w47jdRqRNDuSUuNyblcoASlVF72Klsxq0/DJtAsh2SqLADktPwapuAkKt9PIn0Uih6aVSDJFUSLZV2JEybIvQSIPd703meh0ibyyIIzFneEr5ux6LLVTNHCV3zuvojFptCvnraM3q5j+9KKjEt0iFB6sqXDcSvUV542TVCLs7+nnkuHVhKboU0bdukJ3lKAuWhdgLSFQkQgVCLoRAhCEHJQhCKFyQhCDlCEKAQhCAXQCEIOrLkoQqJjZ6oyu9VpODVJ0QhSFXGie4j0UpE4n+whCqHTAV025QhAEn+7JrO48kIQVrHqmzCsFxCXPK93ORx+KEIpsQkshCAskQhQLZdBqEIOrJUIVCJQhCBChKhAIQhB/9k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4" name="Picture 8" descr="https://encrypted-tbn0.gstatic.com/images?q=tbn:ANd9GcQvSVCV8uMtKnwHjL6K-E9jOkax3r-QsqMYDx-wlF7hjMJWxdT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2567186" cy="234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86" name="AutoShape 10" descr="data:image/jpeg;base64,/9j/4AAQSkZJRgABAQAAAQABAAD/2wCEAAkGBxQTEhUUEhQWFBUXGBcXGRcXFhwYGhwYFxQXFxgXFxwcHCggGBolHBgXITEhJSkrLi4uFx8zODMsNygtLisBCgoKDg0OGxAQGywkHyQsLCwsLCwsLCwsLCwsLCwsLiwsLCwsLCwsLCwsLCwsLCwsLCwsLCwsLCwsLCwsLCwsLP/AABEIALcBEwMBIgACEQEDEQH/xAAcAAACAwEBAQEAAAAAAAAAAAAEBQIDBgABBwj/xAA/EAACAQIFAQYDBgUCBAcAAAABAgMAEQQFEiExQQYTIlFhcTKBkRRCobHh8CNSYsHRFXIzkrLxBxYkQ1OC4v/EABkBAAMBAQEAAAAAAAAAAAAAAAABAgMEBf/EACcRAAICAgIDAAIBBQEAAAAAAAABAhESIQMxE0FRInFhMkKx0fAj/9oADAMBAAIRAxEAPwDYRbC596YpmKXBIJAAuQbb+nnSLMsRbSg+JjYfOj44gABx/k8fgL14kHR6claNLiYgB4xdTw3Ue9KcX/CHg3U0JgyykLqJtqa5O51bAE9fvGr8XEdF/rWkp5J0iYxxdNlCX5NSxGMuLCoYfFgCxomNFJvbes4W1SZq2l2jzLsIeWpnFUFa21B5hidOwroqPHGzntzkdJP4/SrJsWoG9KJp9tqribVzXMuXZ0YKhriMz28IqyCUMLml5jFTVSFuK08kr2RUaI4kMLmgrgG/WjjPtY0sxMJ1bfSs5fUaRZOeY35qlnJG9QncDk1WMcukmoouywYgjrVyZvp6Vnzjy5sgJ9qY4HLWbd9h5Uqfobr2FjEPO48hWmyqTu2APtSbDYiKLqKLy3GriH0ryK049O09mPJtdaLe005V7Dgi9JI5D5037dt3YiPXcfhWQ+2seBRzw/8AR2Vwu4Kh82MFuaG+1C/P40n8Rq+GAkjep0Npm1w5tDf0rH4zMQGb3rTMf4Nqzb4FeTWnI1oz4+3YIuaX86IXGMfOprhEHSr0iHlWabNHXwoSSQ1YQx5ailQDkgVXLNGvLCgV/ETiiHU0RGiCks+eQr1vVMWeq5sgv+NO6DFs0b4kdBQ7lm4/KgFSV+Baj8PgmHxNT/JiqK9lf2NvOuorux5n611PEMgTCRCXEB+dINh6na/0v9aJzZiZ0CtZUuCP6jbUfkAB8jUMrbuMM87DxAHSD1c8D5bfjSTJA4WTETEkDgeZ/U1N/iPHbfzRpcW5UA+ZBPp5D6fnTSCTUhFJMtczRsG2Lb/Oi8tZkFm5Gx/zVwdbMpoDxUVmFvOn+CQAUHi4hqB6GjA3StOOKTYpybSPXe1zSTEzamJq3Osdayr86WiWo55W6L4oUrL2FxVLSkc0E2LN+aITEgixrno3oMgxFMoXBiYjpSeNR0NMMoiPjU7g71rxd0ZciVWBQ5kjdRRIYGs+mRMszEk2vcCtCuH0rtsel6SuxyUV0Ks/kVALi/yoO6BN+KJnwErt4ilveo4rImcD+IoHp/3pS7KjVUDwZhGmyLV0uPd9htXQdn0XmW/tTjL4IYzcqWqUrG2l0LcFkbTEXNr+dbjJMliwouvxHlqWYfGozgBdNM8bmCoBfji9dXDjHZz8rlLRm+2eZI8gXnT+ZrLHE+QrZZtkKS+JdietID2YnvYMvpWfJCcpWaccoKNCzvj5Udk0Mkkg50jmpv2VxHRkrUZZlrRYbStjLY7+tPj4W3sJ8qS0Ke0mOCWQEeu9Z585ReTV+J7FYqRi0kgJPlVP/kGQcjV86Jwbd0ODglVgc3aNRxQknaWQ7IppuOyzKf8AhmjcPkZHK2+VZ416KyiZgS4mXzAo7D5OzfG9adMAo5IqzXEvrQJz+CCDIIV3a7e9NcHho1+BAPlV0mNjHAqE2Mst9vlVKRLUmGKx67VYZvnSOHM9fANFQzFuhpZsXjSDifSuqixrqNgD9p3LPDhIjsLlj5kmxJ+jfWvMzm0lY0HgQb+rfpVCuFxEkrtdmJC+iDwj5kAH50PmEjSbIth5miS9lR9IMyXMryW4tWrxYUqGHNfO0wpjOrVY0WvaRkIHxUQlWmOfHk7RtLF09RVmXjYk8isuvasAfCb0E3aN7m2160U0nZn4pNBWYiR5m0rtVhy5yhsbGsc/a3ERlhYHc70zk7TSCIMw3rNx9m1SWkXf6ZOCdr/Or4sHMOVNSy7PiyBhueoohe0pOwQ3qaj7G3P4W4bAS82t86e5YdJ8RpbhcRLINltR+FwJBDM1z5VcIpO0Yzk3pnZjiUDXAuaBkxLP6U5eBetr0ox+MVAWCgqps1tyPW3lVS4m2TGSRQFHVifavHx0YuNhYX3pT2i7QBAjRDUrWHIte9RgxglazyRRhvCFO99r7nodqFxUaW/Y9ViYhIq89AL16Zv6rEDcHa3pWWhxPcuUWZmQHUoV7qL/ABDf871RnOeIT/B13A0sCwIJvcMDff1rTxxFts1ea48Rr4dVyAQyDVz0sKVp2sTEIsLEA6tnO9ivUi/BqtpldIwpKT3BLLupQHxA72vSrG4CGCQKqLdzcvqt8VzfqAt6f6BJdM3sWOCSRxykaWVg5DWF7DSyk+dRhwx75bTAaBexN1N72N/OkEGZbfZZIluAr94GDLudiLE6jtxtVmCy3EnGJKk9lIuUcC7BDwAp8iNrXrRszS9jT7XIsh734SxC6GBv/ih/9SkLugLKQLobFgf6Wtwa97RZeJVUlkjl12jePg2YFri9r2obLsY2HxDRSsXiawd7WKE7hrg7Dcb+tS1vfQ1TWuxy0kqxhw5kFxqKC9vPbnahsfns8V2Ve8jFrtwd/So4bE/Z2JnLKkrhV4HzH8wI33q7NpHEkaw6NLXuCNSnSdiLcbedXS9E0Dw9uF21ra9NcN2ogfkge9LIIIJJWWSFQzbNttf+n9KUY3Jnd5I1j0aN0fow/l96mpDxibRsPhph091NqWY7sgGF4pSp8m3FfO5M0aBwAXG9uvI5HrWkyvtg621eIfjUOv7kFSX9LIYvsnjAbXFv5hv+FUDCiLwyyavTj9a32U54kw8J38jUc77LQYrdhok6SLsfn51S441+IvLK/wAjIDEIifwxQ0XaKwItY0LmuR4nCOVl8UZ+GReD6H+U+lJ8EhMlmvsbVg1JPZssWtDKXtHJc2X8K6qsTiFViLcf4rqnZdoZuVW7yV5DipJASo0r+NBY7EiV7W2FMkBCi1/lSv0grWxVmQYixJJoXLcG+5cccVoUwxYhmFiKlmGISNbbXo6HlejPSRNqJPFUyTkb0aMeDsbV6+EV6S2VdCZXDEkjk1dnkoVFX2pl/pqixqC9nHxUoUbKPiby/WrXdCyXZVki97IBECdtwOK3mW5Cq+Jt2o3KMjSBAka2HU9T6mrM6zBcKl2AaQ/Cl/xPkK0jxW7Zzz5W9IulKxrdyFHT19qz0/agBpLKwVbAeHqDuaQ9rs0aQ31OoIuOCCwGwUjgXpR9ilQhpropFluQbuRcCwNxt51o1XQRivZsMyztJEZ4VuSuyk7k+YrLjNJo3CyoxDC5sbDb25pdMZdSqF1IpDFlGw9Abbdb0ZnIVe7aaYINOsAr1tsoI2NK23bKxS0h7BgUxwDARQlDcjR4SLe+7UkwhGHxTxvIVUPyBp1jgHqOKoy7HmSJrSRpewCkG9yRdhbrUswKKhYGSZltqZV2W38y2Ph53vtQ5Xp9ixp66LsygSCV5lkGmRgFDIRYlbk8WNyKqy/DRQsI8WisGJcXNgNRNiLcN0sCaZZpqxeHgW8WpbAyHYkcFDtuOnutZ84xUZI8VAO68RBZmsbH7r3289NMKpGhwmWRpqaKcEBWKMyXOq9xGzX08cXsSPainwcLrHrYOzMqMY9mAN7i7HSy2vyNulZL7OxDIkxTDMBcgapOdgNxxfknrTPDYuSBmjQARFLLMw1M97A2YX0tufCfKlJew2zs8yAQM4gm1IGB1MDx0V3AFjz8rVZk2XnbEw4uISJcmMkkGxuFUmxF7db3qjF4lZFBgls5LB0N21MAWupB4PW97H3qaRKMMcPLE6sQNEjBh4rXFnsQ3G4F7cU1T2/+/wBBtaNDkRGLgMcl0JcvZGAkUk3vZgQd77XOxNUYWGCPFr3kzpIWZSJBcSKvhFwfuMvUetDdlcGYIzM8ouhLHYkEX2FzbcDp70R2iyYTliqsQzd/AwK2e4BeJDe43vdDbbcXoTvoC7tBjooYmgMTlIyNHeK7IWJuAsinZbHb5bUP2YWTvNi63BCiRSIyfKPgsPWrpcxWbBt9lGuVWXWL2UqpuwJbYOLcc7UP48T9neaV4lVjbRubFARe/wAJv/ik3foaVIZHtF3qmMxPHpe5k+LS6Eh1O9zxcGmM+OEqxkuJYtLXkiLA34BYgaRY+ZqHavFRKRqPeIFWVgiBX22JbfxcFio97EUsxmKEkdoZYyjqVeEEgsDxp0jkee1W27M0r2E51lKjDBZDrBOxJGoEn4hb4tt6zOYdl3ww8M6Pe7BTcMw/pHWjsHmzyJDAoMjRSBHU6GkVQLBvENjtY/Lirs9zCbCwEpolVWHiHK3fSVdTuL3HFJtdFU/pnsrzjS2zWYHzr6d2X7QiYaWPiH418g7UBmEcw7oFhZ1VlJUg7XF770V2TzjRItmuVIufQmlWO0TKNrZ99dFkUo6hlIsQa+YdsOzv2d/CToO6t6dQfUV9Iwr3APnVXaTL0nwzB/ukMCOnQ/ga0nHKP6MYScZHxZmHXeurQt2LQnaZv38q6uG19Oy2EqmFVrL4m+tGfav5VtSXK4bsWtTvDxdTWiYpaIYptCl2Ntq+cZpmZkc7m19q0XarESsSqoxUeVZzA5JNIwGgrf0p0hxdA0ZZmAFya1mT5VM27bCtH2e7KxxKGcb0bmGaxqNKC59KJKlYeS3SE74HgDnitllWDWJAo56nzNZnK/FIpPnWwjpcS9sz5n6JYrGpBE80hsqC+9fLMTjkx0zPK7aTazLxzwL7EVqf/FDEquC0sxVXbSSBqO422r5Ang0qsjyAGwZQRe5+G3nW72qI41WzbZ7i1eNY1ZWYOANNibD7y2HPmOlA4jGMuHcCMkBwXYruP9xoKWV5JrBu70LZiLXOo7ex2/GowrPC43My6SWNxoszGwkva5tfi9JbNOrDYGm7vv417wIC1hcC3y3IoDEZ73kqfa2jeOPcJGPFqYEaSebDzq+SSQOb+CO402a6AEXNvQe3lRbR643EUYfQwKuwGt49m2UC17kgcAi1JfBtexfkmGw58UzyBrFlUEAlibC234etERYrQ5jIZdew6NZr2N+D+VH5diFKsziJ1LEGMsI21q19K3IHPUkUhizOAzMX2sT3YDFjFtYxk8MP6vNvS9DWSEnQ6xeTMNAwjeDcuGf4bfEVvuDfcrvtuPKrsqwUEwSKVVkC7gksoBtzdT4iP6qGlnedZmCGO0d1Kiwbprt97YEG2+/tUMHhI4IS8UxZlALRMVGq4ClVc8em30vskn2DdKiOGyQgHVMGkS9lW4jPWxPnbqbDepY94GYxMWEaadS321mzA6gQQLW8xv16KJszfDytaNF1+IKHFksBfYX5+m5o6OGXF4aSUWk7guyPa0jbX+EDxAX4+6QdNUotuwySVF+Plw94tcTwqpYXMjhWuBddzz8LbG/HQ0HjhMMLKY21YVSCSxJujP4bdSVJ5FF647ouIZcRHKsW39QAViAetgpB67dasxWAmhaRe6muW/g94HaIKpuhVmGltWm4BPXpa9OhXQuyKWWRDA7StA62eVAoZebG5HiAtuObHmmgx8mBw4gmdZSsiyxMrtuoNvCbeBiCQVJ6nexBr2XJZWcFsQYO8BkQOgs/AKqVbwm1uRtcedM+0WCjEUXeYXvIUWV9Vi2gKqAhihuASVNybbehotCboZyZsMRBp+zaSRt3jxFDqFlJGvVsd9hcVnsPJPhFfVHJMoUXkeMFS1yLIFJ8PFvelOVxCWdisuiMgFQ5DsBvsdIAtvsea0MURa8ffaZoiDpDEKymx3utjq8IvcWvv1qG7dMta2g/OJJWw6RsigEBpg5CspjKuDYWBBvY+3W9L8zyBXvKf4Y0he8iZQpAAsHNtmubW2NrUH2vzUq8PfQur6X/AIlo5VksPCpF3W4I8g21avshnRnwfdyQYYalNtBIQ3uCCpH97GtcX2Z5ekjK4THYiM91PFE0Zf8Ahyq4BQ21CxG73AJsdj50acrml+0OohkhdrmxN9GxJ0X3a/O/O9D4XPMNIn2cRmSNH1CNibIQbjUxAI+IgXPp0phk2TTR65YZkaFh4IxKdSJp3B1qL9ep2tUp/wAF+hJi8Dg4xE571e8BBF00+HYkLbY3tsaV5blwfFRx4drqXVQLcpyWNuLbn5U/zONFjMj4dUdG0wtE6SRuWsQCsTlVZjt09OtbXsfkGi08kKQystu7QWCA7m/iPjJ5I/zVUyJSSRq8OlgB5VPOJQmGlZuNJv7VZh4b80u7UOHgdL+EjT9TWj/GDZzLckjEntLhx5/Suob/AMuR+Zrq4cn8O7FfSGFzFCbCicVm6RAEnnpSvA5YqXN73onBZSXk1SDwjipjuQ5JUNMNmaOPh/CjRjYl5IFCzRoPCtq+ddpppZp+4hUsRzb+56CtFF3ozdUfVkxsbjZwfnVD4SPkAV8rw+HGGF5ZmZ//AI0J/E1GXOsRIbhyoHAHFaY2TVH1GQCNS4+7Zvod/wAL1oMNiAwBBFiLj518kwGdSBdMrXuCPqK0HZjPtNkf4eh8v0qG3FjxtGn7ZZMMZhjHfcMri3XSd128xevkuR5jLhpmbum7kaoxYawDf+rk7H8a+0xYi4uN/a1ZztV2V+0AvAVSW4JVheNyDcX/AJWv96x67dapSQoutGGfDPMySxYZVV2sCGFgd93APhvvzttRvZaMnENFMpR/GdtgbkgGMjnpuPSlWYZViYHIMvcufEVC2vYWJU/CRva4pVh5plfWiP3rxnS73ZrFhdhq24BAOw8VVSaspt9GpzXD4EwusbmWUMBd2KhGDXswUXuPUUv7KZ9JC0pm1EDSqsAWBG4sNthxa9hVOV5M+Jl8ZZGe7SaiNmACkgAXP3etXZpk3cShWdHRlOwLGxsAVa6gC4FwNzufS5a6CvVnYl42mLI0MCvZgoKyeMEsS44ux20i9/OmuLz1ZEEeJSFGDK4YLpI+Z6VmIsrZIRLCqMwDOFJu6qpszcfDtxqvbpU5MSz6Hm0kkqCihrj0Hnzb09abXwFXsKwED4nEuYn0wLddVjIDsLhRcXvze+1xzSuHApeTSRKgOzOSF25so8tub8iny4a2KYYZe7Ro0AXVYBtxz1J248jVi5Q796907yE6GUkaWYWfUxBNmIYeK3I33oTt0g/lgXZyGYy7QDEERuoujN/Dc6jpVl9xt5m3WmEOJ+x4OOSBmBDKGAF0UMblQedXPPWh/wDUwqkqw+0+HSWkIRSDcryB1bc+nHFH5jjXigj0vGhkuJZ1l7wK5GsNpCi13H9t6MmxNJFubRpj4UkjSKJgPhYrGzAW0lLEFG2tuQCD7VLNcznneOOGSRgjKpW3/DW4W8jH2I36A83NIMKJnTvyyTEo7uA41iwvcLYEC45Grm9qZ5LlzHDSS5eO8R9SqjNZ9RUam32kKk3te+1hfah5MekMM0zAYllV5RFGFBilawUzDUpDk8Bl29wDvXuW5vNHhJpe80SIjgb60OluRYDmw31dBtY1m2ixKBZk7x+7uhXuiIx4SrBrgqbdQ3lXmQ4/uZyka6Q7Ie6IZlGoHwoCoJBG+1/IXFKtWDSbobtm9sGrxYdV+HVLGpsS+pnRtrmUBWJ5tt5gkEzRM4cPHG1xrkAtdSLKp3CE8ktyABzeqe0WG+zTKYUnwtmZgCrCJnYAgxg7Cx1LxxwBV/ZzOplszJEEIYa3TZyp3Xw/9Vvre9U4exRnegrOMbJA8QDtpcO8bG3ijIC9BdXAsT6OLedUZFhY9/8A1ZhRfE0UgLBiSd1cEED6k132jvoGjnRCW1tHp8LRMxuvdNtboADtsARamGSYbFtE8UcDSMQEvfTDY21NqawNhfYXN/rS10O/Zdj8DOi68HGtn5QNZHVhqYJc/EQTtfrta267CQriJIjgMKwkUlZVLsVj5uWEjHuyGH7NbXAdimdIPtkrForjTA7RqVPwqzbO2m53GnmthhsIqCygKOdvPzJ6n1NNQ1RD5aehPkfZ9Yd2CM99tKKAovsF2uSPM/QVokjAF2NhQc+PROPEaWYjMS53PyFVlGJi7kNsVmI+FOPPzrL9scSe6CgkFmHHkAT+dqPSTyrK9rM4aOUIqXAHJ8zz+Fqx5JuSNeKNPQrVpejNXtUjOZfIfSvK58F9OzKXw37ZFCtmUofdyPzrzE4e62K6R0Ktf6EGvmWYf+IsVyEWUn102P412A7aM58EAHqzn8gK3cJeo0cia9ys3X+lrvpc3/q/zWaz7ASQRsIlI17u/wB4jyHpV0XaNyRdRbrvTKPtAunTcf7TuPl5VCtdmmz5j3dzaj8PFatbj8mim8aARv1twfW1IJsCyNoYW9eh9qtSvoAVYC5v0FGRXU+lMII1VfF8lHJqrMGuosALbgClOQ4oYZXnTxcG6+R4+XlWsy/P0fa+k+R2r5zHJRMclZptBKCZ9NxEaSrpkRJFPRgGHvv+dZzO+xMcwXu3KFCxAa8i2a11+IMBcXG+29JMLmcifCxt9RTjC9pW+8PpVKTIxa6EmW9jcVCwElpI9LgtE7AgH4RuQxPt5UlxmUy6rJHKViN1WRO7vt0Z7aju2/W/1+kQZ6jckj3o6PHofvXq1MTv2fJcreaXwxd2TIGWxcKQrKdVr8kC/wA7VyZf3uJ8N1K7GIWFn0jUbcgbj03v5V9Uky7DMwcwxF7W1d2NVubagL2qIyTDbnu/i3Pibm1gRvsduRQpLdFOd9nzPE4hsPMoIAglZRcEGYEJZxHuW03HNri7WoftIO4GvBoFw0yLdVYuS52u5Y6lJFvT2r6NP2LwjgArICq6VYSG4Um5te/O+533qnL+wmGivYyMCANMjKw28vDzVqSRF/yYoSSxwRxYVkdnQpIpZRIjeIM/iNihXcX4NrbGleIilwxPewL3YQbaEkuBfTqG9+o1W6Dfavp+I7GQPa7yDTawUqLWHS6G166fsPhXChzKSpJ1CQgkHTdTYWK+EbW6UKdvZWUV0fNoIoIzoxIlgxAJ8MWlkKsbqVBU3SxHXp6G0sgxmJhlaFD3xL62NwqqGAAJJNg23F+POvqC9ksJ4SyM5QFVLyMSA3Ivfj8qvhyDBx3IhTfnVduP9xNDkLNHzkZ5iBPLBFJ3ckrBUiChkGpBdrl9JBN2ueLmmcWFxMrwrPhZo2gZSHRFZjoHCPZkKEEC+45+W9jfDx/CI0/2hR+VdJnUQ+9f2pZxoTk2+jF5r2Vx2JxB1ufshIYQySWW+k2uI92KtbkdTWlwfZNE07hQFKEIvQkGwLXsNvLrVsnaNBwCfwoSbtG5+EAUvLFE1IaYHs1hImZ0gTW1iWYatxaxAOy8X2A33po+KReWFYyTNJW5Y2qpZyeTf8al84eNmtmztR8IvSzE5o79aUd7UDiB71EuWTKXGhj3t+TViv8As0tSUn0oiL93pJlYjCKS5tzQc+UiQkv4iTei8M4B3tRYxqjp9Kq0+wVroUjJEH3BXU2/1IeVdSxj9Hcj80YDClmAFbbLsIEUC1WYbJgpusLRk8i+sfI82plFg267V1T5UyIcdFYiq6PD2opUVR4mqLzrbb6msXyQNMWW4XElNj8P5UZKyyLsQT0PNZ91Y7gX/Kr8vwzodRb5dKz23aRTikuyiXDyBjqU7cn09PSiMKq9d6dxS3Xb2pVjsOV8S/MURoMr0L8ZDoO3HSqkkomSbULGlkg0m1DGhgr1cknzpWklXpNSBoaLJ+7VYH+X1pak1XpNQTQcmLYcMR86JjzST+c/hSsyeted5RYqHP8Aq0v85/fzrw5zL/OaWxy38q5j7fSkGKGf+sy/zH61Fs3kP3iPnSoyj0+hqfefu1IeKDWzCQ8sfqah9oY9TQwevdVIdBOsnk116HD16XpBQSDXokoMvXd4KQ6Du9r3vTQQkrwvQFB3eetTWTyoBXH/AHq1Jv3xQFB6y0Th5ByelKO+pnhZNCFyRtufatIqyWhlECRc7E9KujS/FC4LMI5lBjN6vw+IF+hsbG3961oQSsZrquYX3A2rqvFkWYfE463vS/EYlidtvOiu4F+N/qfcVJcCfL5nasVxLts1yoCjw5J+KjIsGvl8zVgwpv5e1WMbVSwQm2yYi+lSCUsmxkhNhtb5D9aFaQ33kPy/Wh8qDAfcHkV6y6qzEuIHqTRGW5kQ2lvhPHoahuwcaCcxVIwS2x/P2rNtiCzcfKtpi8IsqFG68HyNZmPCmJjtYj67VUY7GpqgFtjV0c3rUc2xC6rjnrQiS+VU4jTsZ957VNZf3egElqQkqKGMkn96n3lLhJVqS+9KgDBLVoloASe9SEvvSCg7XXB/ehFm96l3v7vSCgoNUtftQfefu9e957Uh0F95612qhBLXGSkFBTNXgkobvK87z3oHQV3lea70N3lSD0UAUrVb3oFBK16hi8UsS65CbcbVUYtiehhFJyT8h1oGGXEvK2lLJa1idrUxmMTRRSRMbn4tX6UPPmPdIX8t7A/u1dMYpIyt2DYaGWBNMdyzNvbYDfimmQQTRyySMdKsPEpP41Rhc3ZtE0Kd7EVIlX7yMOvqKljM8gcmMMQGX4rcE0nXZaT6NNDmsZA/iD/mr2vnMWJw6DS5kZhe5BAB32sPauqPzHhE+hd11CgetUzJ5mwqC4r0FvOg8bD3gsWKjpY0vFIxTJGccAFj71WwY8gD8TSxsvlj+B71WmayDZlufXahQS/qNKvoKnw/qaWYhLbAUwbHBlFtiaCaYA+ZqsEF0ByKRVJiY8nai5Lcnf0oZ5ul9/ypqIsmPsoxvCMb+Rq3P8MWTWnxDn1H6VlROq+Mk7H6nyHp51rMlzITxg9eGHrQ9bRD1sxZw2o8+5qOZSrGBa9/P0o3PT3DMvQbj2PFZiSYyG5NbRV/oG6GkOJq9J6VBrbCpJNUuBSmOBJ7VMS/u9Lknv1q1ZqzcS7GCy/u9T10vE1TE3tU4lBokr3vaDE3tUhL+7VOIBne+1d3lCiT92qQk96VDCg/vUgaE1VISUqGFB6lroUSVLvKKAILVAvuBvVanUbCm2CwFhc8j1G1vKrjxtkOaRPD4ew9+vnQWOyYTWVnvfew/e9OEjVnSPWELA22uOPIW9KuOTSK25BIHQ2tb/NbxSj0YSbfYsOFEQCrsAPI0pzXCmQWubHyrUSYYtcliBe2/wDbz96GxcKrGJCwZASNubgXte3NUBm+zeHmgLW2U33v/aptk0KkGSQqpIu19hc809ybFLi0KACOaNbiw2kUc3H8w/GhcXFpmi1qskch0FdiNxY3/l67+lRa7+l4u6K5eyiAkWZ/JhexB3BG/laur1uz+KjOiMs6D4WDggryN79Bt8q6qyfxhgvo1Q3JF9qksJvyaZ/YIvMj9+tcmWjezn3tU5ozsUSsRf8AzS7EMOTT3E5Ff/3T/wAo/wA0uxnZsm38X5aP/wBVDki00Z6We19IoMZsp8KDxg739Kd4vsxLwjJp63JBt9KRz9nsQHOmPYj4uRYe29VHEptEVxpkvpBv5VW0VrSMSqr8XqT90etWQxrDvISPPaxPoPWqswYSSDYhVA67XO+/rTXeugb0VYvFB3CgeGwsB0FNcjxohcG40nZh6efuKVNYAkC35kVVh4wRs3ic3UeQHp1Jqq0T+zYds8vEsSyK1tPXkEHj9+tYrCqNBa4AH41ucLIY8LJG43VCV69PhPresM8wANhYHcr69aXG9UJo7WL7VB5KHSW97Anrx09auiiLDUdhetWq7Iu+ilGbZUFyT9b0SuII5FvOoiUrJePcfpVcqFnLHr0ptJ9itroNinvxVgnonDZKncB92dt+dgPL3rPhjc2vzWaipXRfkaWxyJqmJqSrI+/oal9oah8QeZDoTVMTUj+1v5CuGJkPlS8LH5kPkmHWuOIA60lHeHrXqYUk73P40eJe2HmfpDR8eOBv7VS2OJ8x6ioxQWuLen79auiytn5OkbHjpTUYIlykyeKzKSEwso8LWa9r7BtwbcU7zLHEksvwHxf5qGCy4p4b3/3dL2vaicbl5YWOy23I2/f6UsiqEuaFgExCyEsLKUAAAB3BBvub02yHtW8ivDIymRtkdwdvIk24FTwuSlToZWNwGAYg3B4I8/xrhh7y6UgVwA1l0XOsfDe/W/nS9X7K/wABSzzYaVIpJUlUKGJANmDXv02O3nVkWLkRJtdpMO0lwyWOgn4Sb8Hgb7X2oMYKVmWaON5NMemZXUXRgb37sgNYg82NuetGw4CfuO8iw6iFo31eIDvEYD4ASSSBc/TmoaZomqJZrFEI8PNEsgNz3ncgXYFTqQkDwi9jqtwTSzO2jmSMQgRtddRUndR7nn1+tXdi4CJCZ5rKDaNASrOeb7g6Qduefz8xuSMsn2iJ9aGUkxglnAO9rAWG/lRW/wBCRpsBmsKxqGhcEDfTqI9wevnXVl83xrLM4RdS32PeBeg6DrXVNyXsvBPezaNavTh7/ptXV1I5AOTDkbLLIP8A7av+oGh48udTczSG+/3bfO966uqU7KboNhRurAj/AG2P1vb8K4RIp6g+ht+VdXVRBHEYVHFmUN/uUN+dJ8X2ejZdIAVf6SV/SurqATaKJOz0IsWS6jpqJ/vVcskUI/hxqg9F3+te11RJu6NY72zLZrnbSCy3CE+JvP0A5ofEZLuBI4AKLILXJIbe3pXV1daWC/El7dMjhU7sHSLgmw/sDQoaRPiUBTew5/I11dQnspx+FmFguCRx51KSG1dXUr2KlR7Y7gEgdag2Gtsdq6up2FEsRgCmktazrt8v+9QSHe1dXUlJtWJxVlv2cW/f+KnFhQTe1dXUNugSQQYV1AcedOcZlEcccbxyazIbWII8Nhvvx129RXV1S3oZWMNc8XAtfobbXP50WdEalj91vKurqUdgwrJ8zjmjKaAJEYkG3IvbnyF9hQ2eTSqp06bW3v5Dfb99K9rqdU6C72H5ljwYELKEcae7KjcBQ2oE+RuT7geVCZvmo+zlggMupCGAsxvz4uu3n5V1dUJXRpemd2dzVx4gxBJ8fB3HTjgcD9aj2WzN276A2MLTO67tqFnPwm/hFtre/wA+rqbVKRKfR2OxTDGszk6F0BSCAxULYajbcgHTe3AHlS+PHd3jnMhLKTeMcX2vdrcbfWurqFtv9Ft0l+x1L3ExMhwqktvfURf1tevK6uoxf1lWvh//2Q=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8" name="AutoShape 12" descr="data:image/jpeg;base64,/9j/4AAQSkZJRgABAQAAAQABAAD/2wCEAAkGBxQTEhUUExQWFhUXGSAaGRgYGSIdIBwgHBwbHRwcHh0fICggICAlHR4gIjEiJSkrMC4uHCIzODMsNygtLisBCgoKDg0OGxAQGy8mICQvLDQvMiwvLCwsLywsLCwsLCwsLCw0LCwsNCwsLywsLCwsLCwsLCwsLCwsLCwsLCwsLP/AABEIANsA5gMBIgACEQEDEQH/xAAbAAADAQEBAQEAAAAAAAAAAAAEBQYDAgABB//EAD0QAAEDAgQDBgQGAQMEAgMAAAECAxEAIQQFEjFBUWEGEyJxgZEyobHBFCNCUtHw4WJy8TOCkqIVQwcWJP/EABkBAQEBAQEBAAAAAAAAAAAAAAIBAAMFBP/EACcRAAIDAAMAAgIBBAMAAAAAAAABAhEhEjFBAyJRYfAycYGxE0Lh/9oADAMBAAIRAxEAPwCjZZQoaCARypBjcsC8QEsrKQn/AKhBm0/xSNvNlAqKFyQdKgNyYsI3PPan3Z1b7TalOtAqUZ+I6jyBEQIFt68mSS1npRTXQx7R4MdwAkxAnzAiR96WnAqdwstuBtUTJEgg8Ok870OvPXHHe5OGWkrMJMyAIJN+A40cw0tDWkpgpEAC42tteKi7tl1KjDsy3hmUjWhLeIjxmJk80nkeladoc9cLBDGkKURBUDaCDPkRSJDasSVJSsJSkx3hTNxYhIn3v58qocBkwgBxzvCDO2iTtwJn3rVcreipUTGR6lOheJXrdFyOCRsAkdedWLSG1EkNhB3Cp2vNzN9qBznLkJUFNwhUgKmYgmDO5HpWeLwrsBIgpm8ceR607fgaTRR4pspbjWdUcI+4NSmX4nFpehpKHEqUVLW6IPBIuk8AIFvanQxaQgIQuTsAbnyjptXGVkplJ+Ib9ZvI/u80Y9tpGSGGb48tMlRbKuEI5nlPWlGWOp0hyAUpMkDheYjzo7NcRDSAblarA8gDei8ow4bbERJMq6/0V0xsHSFDWWPKdcd1IAdEE72k7CL2NH/gkIb06AdIhM3V56t6FRje4eU3Gps3A4pneOV+G1H4jGtlKSFC6gkcN53HAihyaE0A5f2STpnUsK3K5vfrx9aWnHIw7imfEtQuVaT4gdiSPb0qjxmajRCSNI3POPtQ3ZrEIeSohJnWQSRExYb8I+tbJYRWtYkzHG/iGDBAcjY84AHWOFfeweKWystvAArMCNpgwfeqs5SlZNhy/vrUvmWDUhalhSO6sEiYIjdRO11SK3F8etK3FuivLIUDI4/OlDLgQ4f9Vgrnp3HpQ2Gz1T6AGUqH73VCI4eFJvJHE7b3pw7gf/5iEgKUkakCd1JBgT1Ej1qxi3iDJ12HMP6za3M/5qfxjasQ6XfhaT4W5F1AfqHIE3nyqUyLtkvGPoZ0hpmCpQmVL0iQkngJ4DeKvi/rsDaKT/D7Is0QsYVpx/WlIDiQQoi2qYEq5kDjTPEZI2oaVgHzvU9j23/xaDhSAoSXNXw6ZEAxvJHyrrPs3eDncqSlCwJMGxnYjY86Dbb06JfgKxuFRhlNBLykJVIKZmQI4HbeKXdp1OFxpTKvEiYB2UDEpPnG9DqyJ5387XqgRpVy6HlN718wJ/GgKQC3oJAJIuRI9ByrcGtReSfZQ5Njw8myTqBhSCLg8j/iiyFNqEghB/cCI5+n2qVwOYrDxQUkLRAXHG5g+1pqpw+dEjS4jWjqP53FSL1phaa1ByMYlAAJBPQzXqDGCYEqYKGyfiT8Pr/xXqsnJOkFcWSraVtPrdGFWlSzZxSZIAEADgkWmd70xynMwUIWtZ+IhQVsd4I4jauscuC4FnxJSqb9LH1F6GyLIkLbTqkgidBNtRuZ53JttWWjxBWZdoMO242dYJKgLD91vvTVbiYuR060vzjLUqwywU3SNXlHLrE1J5qMU2G0GQVEBMXSST+7ZN959Kr+N4vyRSTKjFQl1A/dJ8wBv7n5UchiT4Z9L/eofDZRj9WtbidYPxTqAA4RHKbU/wARjMSA2hpTa1qWApKUlJKZGqFFZCbTes47pU6WDTFZb3st6jJ+JQAlN53jcnheu8SlWHSEuHWjYLi4naR58qa5a42UnSfEmyk/qSeOobj6HrQ2bo71Cm+C0kSNxIsRyIN6FkvREziW+9UUwpU6SYuL3SPSKPewrilJWiEkcTxHIjl9K57K5EjDICVpOqZ1qIOqbxI2iql9ACdq6Sb6DashnWV/iAXCU6ZQhG4gwdRO/wDxXOYZ6GtTSkrQsWgiARzBEyCOIp12hcQlbSo4ESSLj/H3qX/FtqfKnCFBMlU+KJ2SAKy7Gt1gzjq1hTjejUkEnVISOXWtXso/FYdKluK70E/DbSobEAcI9a8y8nH6kNDu8M04kK0gBTitxMCAkRt5XqiayJaFpUl4pgRpQN/90zPyqttO/TY0IuzWE0L8RW4U2OtRVB53P0p2rtC3hsQlK7BwgeR4e/8AFcYzAvnEkJcTdAMKTvuNwdx5ca5y9x9srQpoFaAVFREg+vPhFG/t/OyVaOs07YStOHw4WQTDzyUmEJ4wY368L0zw2SpQALxG8zWPZjMlvKWHQEgpOlMR5z16UFjs0VhAkEFbO9jdPDiLio5arMovwb4iWQAltTmuRCSBECZM+3rSTtFnuNabCWGEpj9RcSpUc4kAb1k/n6sQoLYCi2gQVFKgJ4iYgxHCvZe0rEBaFrsRbT6+9Jyrtfz/AGbhehOCyLCKQFISgarkg6VTxuCDP81zjUu4ayCVpPAkSNovxF/+aAVlTuHRpTK1CyCDAMbTvETyINDZfjFuIcQ8lxL43MEj/SAdhFrH71WrVsjtYuihZcUy3rAlar3m54x5AbUk7S4I4hTWIWoJInWInVsUi2xF+e5pvkOBddZWt90OQSEpSISIiZtJPsKTv5m43ikMrAOGKh4yLpJkAE/7gPejGNLrfRM7Yx2KfbLTTXcoI0qdUbkbHSOEjYmmKcsGHZCLJEWKZseNqdobEQm0XFY5s2l5tCVGxWNjG00prGgxatURuOzNDawtUybKO5IFgogXHnTB3tQ2gE2PkCAOkn+DTL8AhOHcchKG0JPDc7R71DYDvMaUlLMtiwBEBR5k8RPC/wBqHx9XIc0rpFB2fx2JxkuuNr0X0JR8MSINyCT1PWvUxw+cllX4VxC1KbQCDh0lQANoKQLRG/SvVJJN3X+yU0Z5jlCnnD3qylKkgK0RNhtJB349BQv/AMl3DobAWpJBIUBIEGCFe4g9aY5hmITvvWODyl10lSoQnjq5Ecuv2qKXJmapHzG502UaStOpfhCQbkmxtvtJopxaXWyk8rfehMbhkoT3IXOrZawDBF7ACem9C5bgFOnS/qQEHgY1T15QZPmKcnyCo0c5bmWlZRIUQOPERY/amPZoha1udSkHy3+f0otWS4bcNpBSISRMj1mansMThAtIUVJBUQo7jVJv5E71nFVhbsN7aZYV61tKKHU/CoGD5HoRT3sy+VstFyywlKVp5KAE++/rSLJHlYmVEK7ubKUZ1R8+XrW3arEOYZLb7N4MOoOxTz5hSefIneqsdBawoc6xiUIOqAB/ZqGyDEY9SloLikIn8sLBkgm3EGAI9abfiVYsp1oKEAgmeNxG3DjRubAICHhukkelh9Y+dCcu3Q4RqkdO5UtSGziHA4JJKdMXHIyTSRpTWGcUlkEIJkpBmDx3vHnTtzMNYQnjo8I4yZJPsK5cWmUBzSkJFiRAJ6nhUUnVMUloVgMASSoeDXBUALGJgkcxPCmjRUCEkcDfpz8orrAvNAT37f8A5WoXO82b06GlalKOklAJhO6riw2j1ppKrbOXJ3RK4ztEFYlTjepQQruxGx02P/tNWeWHWmVC6iCroAIAnnek7qm9KW0okgjSkD6Cty8vDoUVJVHWD7kEijD6ty7E9SQPhSEYhSh+lxWryUZn01fKtsXlyXFBLh8AJKvLaPX7Gkyi5iFLdYWBqsQR4SQACePG3pW7WaoYbSMYpaXTYkp8KiBsnTIgeQ41eLei5UUzx8ASiEIAj+ABUnlmKS24vgUqB/7Tf2MkeY8qZIxocAII0kCI4g7SeNCZrhkJRKkjURAJAkDiecf3hR/qMsG+MxA0mD8Nwf70qRzXCuNNjEpSpYWpXfpHCdlJj9o5XtNd5c0sOhClApGxmSY4b7Cf7FVLJ0pKTsdKgeEgwoecH5VXcXTJnaO8iU0MOhSCCFiSf+KhO0GbAPloNqXYk6Uajc+RI/4p5hMjdadcLTpDThkJgEAnfT639elNMIG7kkSkwUcQeo5k8eM1bfuk/sIMix2LJSO4cUjgowkj3N/WiM5zMpDakgrQhepwQZ0wRp87k/8AbVA7nCQ2QhMuR4U8ehPKlOU5asNfmpBMgq4je8dI4edWJvbAcVn2HdCWVGGlqLgUpJCFaiYSZ4jkY3ptgMelC9KACEiOXDcdBFN8bgWnEFC0pMi4/wAVH5klGBAWf+lOgDdQJn4TuRxjlMcqjSe9iTtB+VPaH33Em6iEz0SBb3n3r7SLIcyH5gcPdpKtTfeQmUnzPObdRXyuMoyTL9WFs5M44tYWRoSopRJIJA2MjiNr03wePWJaxEpcGxmAocxbfpQDGJI+IKSrkqZHQ1pi8zaUgtv3QbCd09Ummp6Ro+sPNLdIUBO6VH9O49q3xqg2ZWmRuSLkfyOoqY7LZA6XnCFhTUkBZJJMXEe8b1WPtuNKbQsBWokNm/IkiYsIEkH0rpwd4S1Rk3nzAsHEH/SPi9qHxWB7xK3SFJsIB/aAdxzO9fezOTIQtxatJdWsqUY5mQB/pggVT4kSkQAoD4gnlV/yFijA5kwhgfmIjz+3CkmP7R4ZwFOuUiZKhAMgAgXv96OykspcVhXClJHiaUq0pJMA8o29udFYnJmW0OrWEpDcqKrRtz60Kfok4rRd2PxqMQiE6vB4FTzAsQdjIE0zzTCu6HJUFpiwCbjnIkz5iPKs+yp/IbdCY710q2jwyUpn/sE+tUD7qRI3M299vnVkkmRNkGnEFDiHCbhOjyHM232t51Vtd28z4ik8xI+hv6UlzPLfxC1MoJSG1gqKYk6khQAmwEKHCmuU9mGW53Wo/vVPsNvlVltYW87FOQ5AwytTiQCSbHcJA4J5XqjfCQnUrYc/oKgu1OZJwuMDKYDZSCYFkrJJMAWvYn340zybNC65ofUAUiUibeInfhMR79KLg+2+yrVg+y894/3skBPgSiPdUnhBi3EGmuZLlsosdY0xvuPpQrjFrUrxTr70NtkJcSfj5DqOMiRAqp+Bkk9GuWZeGkJShMBIgAUB2iwSDpdI+A6SYuEqNv8A2tXZTjW0DStpxQH6kFMx1lVL8M7inHCcSlCUg7JJMxx2AEeVa7wnF9nzBY5qfAQSmZSTEXgT0j+KXZ+1iXAS0mVSDKjGxBgD0401VkjCsV+IEFzQE3IgHiqP3EQJ5Cm0JQJLiRH99ajaTElgNgUoeb8aQlYHiSbR1EfakWcZRhw6kOLJI8WkqKgByg8/tXOZ48KfHdwtQuo/DAFpkxx5c65eZYBJDaXFqspblyT0BslIqeC6Y1TmyIEfp+FKf8VMdpVLcUl9IUh02AF1KjmBYT5248aoOzeVBtpWqAFKJ0jaJMefrtsNqboy1KT3kBIA49acZLpnN5oB2TZQWkaklteytcCSORFvSarmUBHxC3PhSbA93iAQClQBhST58QeFC4nIS2qWXnm0ndKV+H5zH0rKSXRGrdMVMMYs4p1DYBabcI1qskJkKAkCVHSQIE+lF9sslQ4wVurJUlJI2AB6C5nzJNE9n8uea1lag6hStWpQhd73Pwn2FqE7SZihSUtp8SVHxGJgC8E8LiL86XP1Fe4xXgsGXmEJxKUq0/DI2tzF4r1HDOsOhIl1OrkCLCvVk1+SpPwZ5zgQohUCU3T1I2B86U5jk6HUpVAhW1tucja3lQmU5hi8SgKkJ4mEiQPUxM0ap8ssFKyV7m8SD6WuK4q4uxV4PMDh0NJSlACQkQABavZtjgGVLgy3Ko/2iTHmJv1qUyzMMY6Bp092YjvLK63G4Hl771t2qzJbLJCUhxxf5ad91DkDe0m9dF3QZL1hK8KhxsLOpColOnhOwt7VJYzC4wOynELDcDxzJ3II5yBziq7s3iEOsJDtiEjUORG/sRU87j1PLdZwxHhupSjaJgbWHH51uSp/ktW6N8xyeQh4OrcUncrMnqPI/WtG1HFoS2dXcpOqFTKiNh/tB4c6a5JlIDWpxwrkWSgb+ZPD2odnDdys6FEpUfCg/EDxCTsQd4MRBMngE7HXgxXiO7w6rGxAEczMD60Pl+IxDruotaUR+owSTxgTbzM0Zh1jvAhdtV0gggSJ4xHE1QOOIaGo7Vm2G14fmWft4rCOnEBXjckuAbECANI/0p0iPLemOQuYx0BSUWF9SvCon1v/AMVRZy+2+438JDUqKiLpJtF9jAM+dMcOtPdjQQdVyRe1Nz8IrSIHHYFWnS42HHlK1EKP6uInykT607wHZBISlSDoXOtI3FgbKNpB2FHYVsKxCgseBICrcSZAHy+dOnMTuf7yqQllIsrsUsY50tgqZKVHgSkx5kE0v799rU5oBWTNjIAHDmfO29ZDtApnFONCCmZEngoBR9iTam+a51+Gwq3u6BSpJKTE+KQlIG9io+wPKtHlJkmlFdBGAzZ10ag0AnkpQCvQbH1ImssdnmGSoIcUlty0hZCdI53pb2YeVoSFKKpAMkQfUc/7FEZpjRqCSgKAiSRtqkR02mtBtuiOIOhbGMcBQoLbQSJbMTtZRHL79aPxPZpDiPy1FKpsCSQR+08vMbTWHZ4thSlKWAlR1JtpEcBbgIieNH57nzDCCpOp1WwSgGJ6kbVOSbt/+m1OkC5bi0tgoCQkpsUxsR/d6FzzMdKUzp1uqCEADmbnz0z6xQ+TZY++TiXiUBwDShIvA2JJmLbCJgSYmgu1nZ95xTakrGhsHUDuJ/WDO8cOH00FTplYY1miG4TOpe21p6c60xWZFSTrPSD/ABXXZ3KEIWFlSnCkSVLUVHbrWGFy7S86o31QRJmJmQB50f8AjXdmsV5ZjCDqTqbVJA1Apm557yKsstzTvTpKfHxAOoGeYF0+e3Wgl5f3idOkFJ3TEyOtqD7KYTDYB5wBaU99B0lQtp4A8pO1NKMdDJtoqc1wLriNIe7sf6E7fOanG8ApohE+BABBFudvK1WvfBQqL7ZlwKQhpJUVgkgHaIgk+pp52CDbxk/nuIMhbKAVfCVQJIHM8Tb616vZflzoUougCfhAMiOfC8/QV6ucnFvUdliw37NZiEhxBUkrPjsdtRkj0MiOUV7HYoLBUTDaTClxbyHA/ap3LdPdtMyG3m/AqBcg3PW4PuKtcbgw4j8OgAJjTzASNz1P80vlhT/QYSsC/EhQSG/hB6cR50ZicMO8Z1fuEz/tI+9F5Z2ew7A0obur4ioyb8BPw+SYqYwrWLW+pJADTS5C+JAV4U77n7Gr6v0Wx1hcAyAZbBH6gSfUkTG/Sg8xy3DNpLjLaWVRH5ZICovBSZTvxtWasUr8T3agQgkrKhxB3Hnf2PSm3aDL2lNk+HRy2t6XrbxtEfemvZpH5GoGULuPb771nhNJxCQqASlUHrbjz/g8qhMFnb2HWcO2pSkmzaQJED78zVJl+TYhakLWvSudURJ9dgBFqFNS5DvKKzFsJdRpUBz6jr9aiu1L77WhpClPFRPgBuEwZJMWpzmDjgWlpi6lTKyYSkDdR6X2FyaY4HLmmkySXFxc7T1PH2pcldtBpo/NQ9jG3tKEKAeKUFC0kg7AEqG2+4P0r9Cw+B/DlRU4SLCYtPWNuh60c49JbAASJ1aRb4b35yedFJWColVpvT7VMN10InGnYKmynkQqRtsR0g0Fl2YvuKLZbKdJuvdJ/wBvE/a96a5hjC2V2V0KRqB9r7cx60jyjtF3a1IWkQDKSZSSOk2MbbVzl8aWoSm3jMsd2RcLine+UVKOq4AE8AI2Gw40Vk+LW+5+GdBLbJ1qB4qAkADlefUVSs5vh3RIdSDGyv8AEg1I9rXwy+24gFetJCw3cgiIUI3sB5aaUFcjOWUwzG45OHd1LkJUbECYPIgfbnWuLjE6QlJ0fqUoRI30gbxO8+VT2CxYzBwtNqI7tIWSpN5SQBv1NVD5W23Gk6gbQNQ23tflw40XHjJ0ZO0KO1+B7zCt6FFCm5KSN4Jgg9Cb/wDbT8YZAw6EN3CUAD2vPrJqRzrONDatSSFKshMGTztHWmnZNetIWpawFbAAemqbk/zV80xZ4PN0qbTwEbRtHAV1jsQjulKNwEnhPlbzqPzHJsSh0ONOpU2CSpMqkE3sgwI8jJmmOGYBRrKwqL7wkek/WtFSvQyUawIwKiEHmogegE/cVN5pnZacUkTBTJITqCYIAB338retY5hinnXUMoKm2QTqKQRq5JC4FugO1VOGwSG2gClMEQE8hI/vrVxOjU+xF2ezBT/jfcUUEkJbBjVBglURabQIptnmSsPNkBlKFgeFabEHhcXpPisNocBEG9pJBKdiPOPLeqPA4lpQFykxx2/vnFHlxdIXG9EeTZtjGGUJfbQEJ8Hfa508E6wBtw1WFH4/NUNK1LWHFkCVSABOwtNugrbO5Da0hKVBwaVA2Bm0/Op5XY1OEUlepakDcKAPW0AECeF7UlVWF9lHh2u/AcUNAIsk/U9ftXqWY3MGltpQ25OkkmTFz1+1ernwjLWx6j2Kyrv1JceAQpMlWmP1TaSJjkBxFfcpxXduqQVlQUAUalSogWIJjcE/OiGszStknWDPiUZm/AeUW9+dZ5UzhHUjvUhRGxN48q3LyRq/A0w+OBcgna8npXWU4eGArdTpLpHLUSUjpAPvS/NezpU2pOHWUpUIOncDjH+KVfjMc3obC0G8FSgDa/iiQq+0c7cKUFmhf6CO0qQhAd4o8XmJMj1H0rfK82RjUagkhCYCkkRc3A8ov7c63xmUd+iHzrBGwOn6H5GtcBCAtB3kEeWw9oqwqmmWV9na8M2FpcKBKQQFAbJ8uQ/mjGUlQJRcG2qbRyB419WAUV+c4Htc93imsM0NOsp1SYgqgHoSL1YxskmVGdudyQocwFe8Dpaa9gM5SuO7IWVcdwBMEny5V8x+EVqZ70nSFAqSD+5JgnnCiP6KIeytLLgKUpGsbpETcHhvP2oSjWrsqleMZ4bLZIXrUVef2pD2qzdeFMKCTqEpkxqAPA8xNxwkVUYN7wz/AH5VE9rcR+JWMOtJ8JlEbgjjPlPSlBWtJqeFB2fxQewwcUkAzpUN4/b8vpS3tBlLSltnTubRzso/LeleDS7hXA0uylJBjgpNwD5gzI6irLL8vDkSYIFiTYWvP80Fd0hNVp3gw0pOhxII5HcdQdwaUZt2bLKytt1ZQ58Os6gOY5iOnzrfG5w2w8nDu+J0mA2RfzngIEzXWe9oU6m8GkKC3IIKvhSniZmTEG30rolxVMDtu0S/ZnEJw+ZEPAIU4AjoSZKfc/ar3FYlCElTikpQnckwBxMVOZj2XaeAWg94sC5J22uIsI/ppdmGROLeSnEQUBGpKb3VMAmRwOw2qtWrIhjiNGKWlWjwJ+DULmbFUbi3Dzrv8GGFatfhURY2KTt7GPQ0zw6m2USbq/o9TwonDYZtR1KSlZVe4kDkEg2Ec65x+yoblTwUdoM1Q00hClaS8oJJH6UC5UeQJhM9elEZZlmGaCTpRG8iDM34XJNb5hlLTmshCQopKdYAEAA28hSQMIwLaFSe6KU6lG5SSLKJvb6eW1llETs07R5w2lxoEACSo8rAjf1j1rt7EPYizYCBzV9h5c6lM9Y/FrD6FEtIVCUgfGJBUYO4kC3Lzr9IyPMWXmwpAA5j9p4jpWcemn2S6XRNO9nkoUHHwpxYnxBSkxa8JSYItxnascHl2pWpa1qTaEjw+5Tc/KqrNcQnTB4c6TdmgHCg/pSkLPkB97UZtukKDpNi/t/lrow6e4kONlMpBiUnpyBI3tANNsG7iHWykrQrkDPh6Dass8zAr1kjcQB0vb5/OlOSY9RTvf5yNwes1ZfI0lx6Nwvvs2eywgK1pBc1foGkBN7QSbzxr5Wrrzql7ySNuUb7b16krM0j52eykIcVMKEyIMgg8pJ689qp15G0satIbV+5Np8wNxUj2ZzMLcckkFKgkpVZQgcuF6ol53fu2IU5HxGdKOpP6j0HLcb0lVfYMrv6grq221KRcrG6UG5+3vFS68RjHsQlRwykstGO7CwVGfhVJ+KOlVKcB3SCouBxZk3N1KPP/FAYbFPJcKlgAQACOd9xXPm6eC4+2MkZ5h20/mlbf+9MfWKTYvFfiXCGNSBpEuW8U8Ei49TVE4pLyZgahuOdJncoDbwUwsoOk6kgApI/T4Ttx2iitRU6YfhctMlS1m+87ewgAR/mkanMNh8S4pZCU95M7AxGozz39677Q499tAW42lTaRdSOEkASknmd778KxRlSF4WHDcq1iediZ6WF+ldlUegtN9hGa5p+NC0sLk84hIG4vtPG16MwTOIKUjEFKUJggp8V+NyLJ9JM2ivmR4Um+mBwTG1VDbcJhQJBtR5XIjVIQY3HLZ0pS2pwqIA4ASP1KgwL/KtWcG2lRcWE96uNStuukTeKKxmJ0tq46efEc/sanm3nMQ0FrbSgzCU3mBxvtU+WK6TwvxtvsYdqm0Lcw7n6gSkeUSfmBTrLnUIQvvDCVAgyJsRe3HYVFLfRKG4WlxBJTIEXIn+9adHKUup/NW5x+FXMcog9JFCKaldjkvrR1mmbM4pxAaRIYkBwwVX/AESOHS/CsO0mEQsJdsFtxpV5iFA9Dv7UA5hW8KnQlUoAACwN7QJtZXPz61OYrtGAkt+NZICQJmeFvp1rpxcrZFxWI/Ysuw6UICREjcDj5/Xep7PsUgvIQZj/AOxQPwT8InmYJ6Cu8kLim094YWEiRMwfOBNA5QyV4lzWnSESEJ381X3J5mi5XWAUKbtk1ljLz7jyy5+S0uECPEtSb3/0jjY70/7O9oUuJi6VJMEH6/3lTFzJm0altpCVfqAsDINyBx61P5Lhm0rWhxACpB1RpJnYzaRv8+tWTjVpFXqY/wC0GcJaZKdQ7x0aUJHI7q8gD7xSntE+VMBAE60IH/kkfescy7PISsupUSpYtrUVT0EmekD2pSMbjXyWW8MlOiB3qiVA6QNISYSOXOONZrm7/BVUSnPZ1oIbSFEaEhMfp5mB/fWl+avpYTOESovJ4JBVrvBBAEk9YrrA4LFveB1fdWghrcniZULD0prgkjDnuZggA6uK54zzkG1RyfRBOjMXnGz3zAacI21Tb9XhiQY4X39KLZZWhtz8OEiQApPIc0/6enCPKiMxaCzIJkjffbY0DkDi3lgpOgDe0yDa4kC486sqpMsSfytrFP4godsEGDp+Hzn+auMH2bZANtKpuocSeJ5+tH4fJkokpUTJnSfY7c4rHNHi22o7W4f3+muiSq/Dm5W6RN5Ul/W6IT4FaSo2B4iLcQZtXqL7PyvUonppO887+1fa4ubTw6uK9CO0sJaVpuo2SI5RJ5QBxqHZxDwZCtUupVCwUpE3jcAGPO1+tUy0YpCy9ikEKn40XSBytMDzpS/hu/xBOGsFJhak3CT/AKRzPyp3lEUdtjbs+FOJ7x2UmYE9I9Kfv4bW2QN9PL2qezHNl4ZKUHCqUdgQeZA4jcnzpzhMS/olbaG5FtS50+cQPnUVKInokZ7QNoUWiguPD9OkiP8AcsiPrROGxiWwXH3PEbqSkzHIAnYAW50szfJwVFzUlZgFS0nSbmL6Tcep2pBl+WrxOIchSvw6DYE7nlO5A+9XvUzLOxpmGfOvuIQ00sNLVpGlJUVDjJAuIvGw+lTiMA+AClIA0wZjpcAHp7UbkeGDcBIvxgew5U6ekSD9KkXlhm9o/Nz2vfYdDLTIeOxJBSAeImOFWjGKxBaC31IbJE6G0zA6qVM+wqU7Qulp4wCZO/7b8RuB16U/exh7jUu1jIP95Xq9qyNC/Bdnkuy48t10lQVC3VQOQgESAeB/xTwYHSZBJERpVBT6CxnyNJ+yWMK0+IgjUoCDwCoF+cVRYnGNoTckmPhSCpR/7RestWmeOkSvadlA0KBAWDIE3I2McSL/AErfK8UDZe0Tc2HnP1rfD5Wp1anliFLAhKv0pGwg+56mmjuUnSCpseA6gZESNpG8T5/Kirb6FaS7I3PMI3i3ggkhDX6E2KyZubiw2HrWjWUYZhKXUt+PYDSJT1nnWDmJWXG3dCwNjCTMGb7HY/U0Nmq8U8NDDKuSbxHUkmly6Vmr0rskzRpYPdrSpUlJANwRuCK0wKe6xB3MkKvaQuf+PSvzZPY3EtwrvAlxN/DJj1MfKuMnOJw7q1Oh1YJCQsEruJMQTMfxtVfxJL6voHJ3vp+xZgoISskwEkz6fU3FJ14VD7SP0OA2XFgDEpPGKVq7WIKdWIbdISCQlCTcxbVbpTDLMSXGUuBJSFQoJO4kTHtQeJv8lSfRzk+VtFakYi76DdKlSI/SUi1jzjeqVOkCAAI+VKM/wHftBaPC+0JQoWnmmeR4j1pJlva/T4XUgkWJFiPTb51Fi/RX9iozBYTpULE2P2pTnLfeFs6oICj5gkfwaHzvtZhAEJLklR+EXKbHcDhyNJMxccWhToJSkJSkJIgkSbkcCSZjyprNDVnxeJcdUWyUobJgqFzHHcWEdDVF2UyBDJcKEwqYMbW+k7+tTSbIRpPD67f3rR+d5g60UPsr06kJUocCAYII29a58nK0dONLC3xbEQoG9pv1qa7S6viDikpV4Cm3xe03jbpX1edOLQFF0BJtISAZ4i83pBmWK7p9lZcW4lPi0lRIkxpURN4vHL2rtB10rOLi/WbYHJMSkEqKRyv4o6wIr1WDWIDiAoTevV87im7o685IXY/HdwCrUUpHt7UiyntCyFHSnu9R1fDpBJ3PmeRpmxgpheJUCSJAF0p6J4H/AHHfoKZtYVmD41AcuHzp+mfWirFqbV+YVSQJ68DwPOg8h7QDGJW0py6VECwmAbGOIIg+4oHMcBh0lxKNRCl7KVsY2A4J4+tM8NlDaG0gAadjpsU/6kngePWrypYZIDz/AA7qG3W2UlxSolQIA26nrNeyp1lhIRpcSOOsED1Itv1ph2dUnDKfw7pJAOsKUZ+IbybkGKNaebdOmNM7EiJ8q32eotpYzNOcJTsUxumOHTyrD/8AcQt1TSUkqSAZ1AC+1oJpfj8pZW4ptvSSE/mFMWJ+ESP1bnpFJsB2YOFUV6lKXO54g8D160vjdJ2Bq2vwXLbBXoJspRkkWj+bHjzNKMCoqfWFqBaSPy0ncKgyZ5ARAPEnkKJwObJUC5JHdjbrHEedQracWXVOpSdJVYfqI8j96rb0qSstu2bTiW++w7hQSJmxiNwQQR6027P5ghLIM8Lkm6jsSTxMiptnFYjuVodZWUqTvEweBgE/8GjcJimu5bDahsBE3B2II3meFBSfaNKK6Y3VmfeOaY1AzYDa0zPD3qYzpbpW4y3AAiXLkgG8RwtEkGwPOrfs8hKWlrVuoxPMdPrSPNMGlLgfbAvAUP3Db++lRPi90n6Xgs7FZokwlRlIMKA4cCKosxKW3J1oHeTp0CwiNwd5BEg8hU3isGgOAswHD+kWK7A7cwI8XS55d5hg3lKQlwd3pHhJvJO4EHlAvVWZRZU9scqfaiFp7tX7m7g9dPI9BSfEf9RJYX3qZulMyOpnblvWOZ4F0NEJcFt/DMTyub132Bb0BbZvBnUf1Tz8rCs0/SpxfQ9U6dMOoCwf3AT/AOQpXhszSlRaAMj4Um5jgZ5D4fSneNjSeXKpjs3lwC3XZJBMJJuYF/YWHvUb+umX5GD/AGiDBAclBNwCk3A3Nhe1TOTZQ2+6XUXBUpYHAAk79b/bhX6DicvbxLRaWN/hVxBixB86kOxuDcZW806UwFaUwIuCokR139KaXGNoN2x7lmBQmUlCSORAP1tXWJdSysJIltSdSUndNzKQeXStsRjEtJg3ngKRY7MkuvQfClCLkm197+nzoxjhW7Ns4ThktLWo6bWhME8rDjPSh8N2cdfYT3q4RpgJAMlJvebiRw3r5+GOJUFKsgWSk+RAJ9/n7VGV52yplMrSkxBBIFxYi/UVGW2lhDLyVxqUsqIIEJ1HjG+0EdN6W5XkKnLNOrWQf1RBPHczfnNfqb+GSpMwD1qDYw2l1xDUlIVpPJMTG25/xSjOVUzY3aHLuddy2lDqFtqFjCSsG3ApBt516tmsqKkgkq94+Qr1OPXQW1YrynOnGUupX+YylcJSBdI0g25iZtw+VEMZqlyA0J1SATI0wL2mCelPF4RASAAKX5thEI0rCD3oI0xchNtRI4CJ86EneFVA2HyJlfxBSlEySVRf0+lF4/C9wgXJQbSq8HgDzHI7+dMsGBJ2txpZmmPaedGEchQVClDgACNPzrKH1LydinH4lR7pSuejcGUm4HOQqLHnWYwbi2i40SkLJAgAwB4dV77g8YiiO2HZc6dKVlKNMJEDSPQRyiZrvsvjEs4NLDpBU1KZA3BJUk/Mj0pxaSe/4A23ToN7E5QWm1JglZWbnc2F/nR3aLHJbR3TYbU+RYGIRP6nFcB03PzCbOs3bKSlt4tlQCZBiZF/VIk+lLMseTqAbBCBcEgyoj9RJ3M3oza7RYpt6BYvB4pkhaylSNSVO6EmSAd4J2joNuFU3Z/HpKlaQCR+oXBEmIphiWAtIO/Q8iL7VHOZmjALLbgUGl+JtSROm/iSRyBuCOfSpss9L1vhdYzGkgzYdf7evz7G40LxKTJ/LvAElZkx1gRvzPSnDWas4lJShyCRAJtP+af9lW220JQEpBAhRnc8b8RO1J/smLoyy3tDhgykOO6Cmfy1pKSNyTBAm3nzo1x5LzQLZUULEhcR6pm/rRWaBPcumJAQqAQLmLC/MmseyLwVgWNSdKkICFpIjSpNiD9fKKXBPsLlloTZb2WDD3fJcWtZEeIzYngT4htzi+1G4F8uKUpUzMQeA5U7xL6W0ajeNhxJ5D+2qRViC2SpRsVSfM0JN4ix0cZtl5cT4VlJjccfWknZpSsMnS7K7mVpTsZMggXiaaJzxC5Q0QtY3i6U+Z29JqVUyttskqkoURJN1SSoHaZgjbiKv92WJU5tn+HSi+tRVYAIVv1OmEjqa+ZMtICU2Ta17eh40iylx3FayV91AhOhIJ9zuR9aV5q1isIlKELW40qy3CAdMkCSOETNxbnQyT/Yqaw/QcbmDLafzHUN8vFv7bmkuOzVMKXoK0rA1qKSNpGog72gbcKwyzswy2UuBCdXBUSq/HUb3+9N+5GhyRI0qtzEGmm+vA0uxRlmNw72oFwJid1FQ8oJt5CNxSTMu475KlyAfCCUkXTeTwvJif2mq/DZAhvDttKAMIGqBEmLm3M8ulS+KyNzDFRbWVINyVHx77E8Y/itSJYZ/wDI6I0KRHA77WA/vSp1LpDriWwokqiwkXuQZtuTN+PGq/LME6pIJUY5TG1JMPi0Nd42v8t5K1eFXHUoqBCpvY86159RJ7o/yD8QlBbUoBCRfiRyAJAj50vyB7unXdaT3TiytCxw4XvsY1T1rrLs8KklJTFtRVO5G8jceV65yrNU6UBQGwAO24kfL6VzSkrQmr0pQ9+pB1JPFN/6K+1E5vlyO8lt0oWblLaviH7iBte08Z6V8qv5aDwTH+bZ0vDM9841qIABWk6kpPluZPEwKZZG0tWGacdOpbqdbhO/iuAPIWFDZ7h+8ZLadnPCqeAIOr1FaYMqaSkSSlICdPQV0uPodfRg7gXi4pLTykogSIB34gm48qXYTsmlDynVOrWtUSVEfKAIozOe07LCkqOq5hQjgeu3l60c7mDYZGICgpqyioHhN/WJtRccx4VP8o1x+NlosqV4xEE/Q1jlyBAKLDfbfz51D4vOnZLjB1OrJWptSVKHRI0kGQI2P1qg7G51pZBxagyvUokODRuokEBUWgjao4PGRZaKDMMsYfTpdZSuLgkQR1B3HmKR4vDIShC27oBUj2Nvbb0o/Mc/GJSpvCk6BZb0fJPPz249KX9mMUn8O9hyfE0omDvB41mrxCSaVs3w+bpUEpm4sbH0mluOwgfUFLHg2E8Tx+QFboXhxq7xaE6TqIJE6fU3vNvKisS046ht0ju20kFLe50qsVK5GLxwqyjloye0T2A7CpWFkKEkkjQqCm+wm3uKYZPkasGowtakndKokG10m3tTvAYW2+3y9aOeXoQoqcMA7ET8jMnkBFROTWsrpdHGMxraGiXrp30HjFwVdJ4cSBSjLc5cGIdUtpYw6m0lEBJ8aSZhKTIkGOmmkuJ7PO4nvVKdcAWoqDfhEJmwsNwPS1N8lxEswLkD5iPn/FLk28C40E4jGNuqK1ugEWCb+EcgPqTv8qnM9eRiR3DOpcnxrNgkR6j51pnIw76kNOFIdUogqBgpA2McJNr8xbhVHhstSw0AlMJSLf5PU8a5apfs6qqFmQZcnCtWmICSYjc79LiaUdrXACkKWUpnxAevrva1Pcc+p1lxvTpN9JBvI23HM0uwWTeIl9IdUeC/FPXlXTg/+zA5JO0F9isQglEfCSUj7fSqxzAi/wBPpUfhsP3StKUBCSfCAduPpevuM7XrDgQpQSvcpAmw3k+nD51yUeTaQn4x9inUt6Qowm9+A8/ess0xgbZWuZEASP8AUUgX9aBcz5twQLkiAOp/wJoBrLk92UL1KQVatBPhnmenGNprry4pJgStsu3UlRgbCPpU5m2JbU4loK3PiXuJt4bf3avublaMC5K1fApKBMX0wLi5uRUm1leIdZCXnFwnxC4SRHEaQD71bUkFKj9IweHKRzqZ7Z4NqUuqCZ+E6hwFwb+o9q7y7K9KQlTriyOJWftTY5C0QFLSDHFV/rQjJXiK1XZ+YP5k4XUs4UJWHAQUxseh4CL3tT5ns5ilJGtYTAj8sT8zf2FNyhpeK/LslkaBAjxK3+QjzmnzLunqKTfJ0kb+lEphOzYAkFKid1TJPnN69TXPEbLaBmdJCR7H5RPlXq4uMrHysWdp837hba4katJHTSoXHGKaZVnSMQmZA8to/o40Hk2XoxZU84NaEq8IIsVRcxxAmL9aPby5tl0uBtN94HLjG1dFLEpILW4D9oUMKZUlwpOoQlM3J4RHW/SKmxkhW42wz4W414gCySARpB6m/nNWHaDBpXodQhKuZABPD5UN2HbJw7jh+Nx1ZM9ICU+QFVWroyacRhliEoTpSlCeWkW/540wcQVApVC0mxSoah7G1D91aTv0rys5bKu6bhTkSr/QnmfoBWjT7NL9Ar+EQy2UNJ0p3PIbH7WqIaypx578Q04UG4gbqEmZ4HyqmzHs6pxDpbdcStdySskKkftNk2t4RWOR4daERBBQmCONok+cVn2qwq6dmGT5SgqXNzoUSVbn+zNdN9sGiCkQVXBTOx2g13inghK4P5ikKSkRvqTx3IvG995qJHZBZGtSilW5G9+NwbU1StNhdssGcViNJLSU6T8Oqfl0pnlmBK0hxStSj8ug5U3wjDa20KSrwFIiPpSjOsMWEqcaUU2JjhPlXGUZCU10MwnRdQ240Pl+TsBxxenWpStUT4Uggfp6mTJmpjLO0+OKAVtwTsJSQfuPnWrubvMLDuIgKNhoBMD/AFAb34gcRTVXRmnRV43AoKSIhMfCQIqOzzN3GilhkBS4mIJAEkeLh/iq/B9oMO+my0pX+1Xh9tUGkrC0ofcVpBCiPGL7Afx/b1OmSP7FuEzJ1DalvYdQ0wqRsTIgAE2k8BtVAy82p1KkqBQ6gqQubH4Tv5H60Dis4aUVCQ4kpKbHgbz7/SojJ21t+FayMMFEpkEpSSJBHrFuN6UZWnfZZR0/VzlrbqbaVdZke201J9oeyCNClo/LWPhIt6WiL7GiuyueglakAqAhJtpkiTN+hojPsS4+j4e7bB2mSo8LwLdOlHjxlaNr+rPzDDKcSkuKWdSTtxtf2401yvtWt5QSoBKiYB/SroeR9f4o45O3+Jl2VIKQdIMSQTJPPhba9WTeSYRSIEJtYf4NdPk+RPGrYYpx2yWz3GO4gFhLiUqQEqVva/hA4/FvRmS9nnXUfmYhSRxSnr1NvlWeZ9nVNOh8GUizhG5Qf1H/AG2Vx2qs0hhAIuImTxtv7UfKQrEGIwK8M8jQtboiPFE7gXIgR1jhTbMcaYMGbWG9+HzqWxvaULxXdSQU3KhtPKeFudezfPAykO94lZEhLeoeImxgCdhxI51l8bvoLmjfF5gnCtha7q20giSSSf8APlTbL+07RSJDgJA8OmTcTuDFI8JgBiG0vqhWtM3vHTp5Uww2IaRpSq7iISG5AmP1G86QmLxWuui0mORiirxlHdJOxUuCfRNvnXqT5zrISvUkkn4TIgdIn+mvVbvTcR52RGnBNyACSowL/qI3gcqOxKdQgca/Ocpzd5KPCsjxKGwPHqKKzHPMQpsjvVCTpOmE2gbQBHmKs0mrCk7HpzxtBXh0K1rTaBsCRtPCDv617I23EIc7tc+MkpULA7WIuJileTYNtLcJSB5Ud2XUUuPJG2vz3AJ3rlz5Yh8eNn3N89faaJOHUpaZjuzqSev7o5iDSr/8WCzzjv8A1HVhUniI3/8AImn+YuHVE2pWpACVLFlWv7CrH5caaI4bZUY3MUIPPypD2kDqlNqQS2ggpXI42KfUgm3Su+zqAp7xXhMiec706xXwK9/mKKk2i1RJZOcO3je5UrU44jc7FSTIHmQox/tp7iGh3qW4kK2v0O/HhFSPa7BoS8FpSEqLQXIt4hMKtsafpxCi5gVE3URJ5ym/1rrScbBbsbM9n2NU6Cgg7BaxH/tXOd4cnSAQWk/ElQv0Oqdgf5m1NV7+lJ+1Lykt2MTY+VTjSJybaPYFCUwoiSfgSOX7jUxnzy1YqEwVIAJ5STMdLAe9NOx6yrDqCr6CAnoLWpMlwhta/wBRKiT11EfSgsz8nfjb0q8tYbdRqAuLKQRBSeRH3o4YURtt/RURhMStDiSlRBjn0n61dvLKmSTuUpn1IBp8EnRzk8s/N3slKscGUKKJcKVpTMQJkjlIG1vSv0d3BttoDYSNIER9KmcubAx7JAAN7gAcxVO+b+hqTSbpmi32LludwlToRqtdI3NxG/8ANLg+txSlK9hsOkc/rTPPjDJjmj6ig8MIJA2mrOTSrw0VbsWYhxKlJUgWR8U7ieXEgRfz6US/jmEI7xxxKU23V02AFyegrfPBoBUmyg2TPXnU3kuGQ62hxxIWtSQSoiTcfL0qOUUuTRak/Q7D5+3iAoIbUGB4SSbuE2gDgmJub+VbPZm5oCSn8sWSSTIHAHnFJcawltQ0DTcWFhuBttVf2fGtshVxpO/nR+Sb8FGNLSGy7D6XFrSDqMnmSSabvdmA6hLi0zqEpjfcxcxHrTHNUAN6gIPP5U2y4zh2Sd+7FWM2wySJjs3ljzJUkqOgq8ItHnHA047RZQpDf4lEEtjxiL6dyZ6celOkDfoJ+dN0JBRBEgyCOYO4o65b6S0uiWyxtp5MuxAiLxuJtFfaRsuFLDUGLfzXqXxRfEc+z//Z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0" name="AutoShape 14" descr="data:image/jpeg;base64,/9j/4AAQSkZJRgABAQAAAQABAAD/2wCEAAkGBxQTEhUUExQWFhUXFhgXFxcVGBYXFxUaFxYXFxcXFRcYHCggGBolHBQXITEhJSkrLi4uFx8zODMsNygtLisBCgoKDg0OGxAQGy0kICQsLCwsLCwsLCwsLCwsLDQsLCwsLCwsLCwsLCwsLCwsLCwsLCwsLCwsLCwsLCwsLCwsLP/AABEIALcBEwMBIgACEQEDEQH/xAAcAAACAwEBAQEAAAAAAAAAAAAEBQIDBgABBwj/xAA8EAACAQIFAQYDBwIHAAIDAAABAgMAEQQFEiExQQYTIlFhcTKBkSNCUqGx0fAUwRUWM2Jy4fFDkgeC4v/EABkBAAMBAQEAAAAAAAAAAAAAAAECAwAEBf/EACcRAAICAQQCAgICAwAAAAAAAAABAhEhAxIxQRNRImEyQnHwUpGh/9oADAMBAAIRAxEAPwD6d4R1r3vh0pXHmMYPmauGYr0rzk21yegwt6r11Q2Jv1H1qosfMVOcWwphDteqHhvU196i59ak4MZMgcHXDAjyr152HUVFM0I5FBKK5G+XQywSjSUtQTJGptarMLmKluKrzVBqv508mnG10Ik91MjJIttrCq8M+lr9KFUDzqTgDk1JzayUUehxITe44qHd3OryoTLsaODxTjMVCxC3WqRqUWycri6E+IcE79K7A4gG4pfFi11lX2qbOiklTUk6dlaxQxEKX1da7vWBuKSSYwnipDGMBamU10HY+x2MRsSaqixZpb35K2NSw9+BvW3tsXYhtcna9XJhjbY1TC1l35oaPHMGPlVriuSdPoZgki1qjCAdutAx5lzcWro8R4tQpXONm2OgvEYe/vS5HAazCnCyhtxQuOwqtv1ppaaeUCE6dMoxEajda9ixII0nk1COG3xGqkN5Bp6cVK6ZWkxlhMrVR4tyeFFWYzEqj6S3GxAFgDbi/WhpcSyeIHe+562tbnpa9/lQAQn42LORuTyR5+tv0qu9JbUiFN5bITG/iHnehsJKWmAZB6Gq4J9Epib3X1B/7uKOgjtIpqUHTKvgKzRdR9qqwe24r3NxpcHzqWEW3satzIX9S0ZgBzXULPggWJrq1yFqJnYtV9zRUODJ5b86JaJfwn6UPNKq9DXPwdO5vguTLiu4avFSQUPHmA86n/iC/jH1rbl0LUuyb4x16VXJmTeVSDK33x9an3Q8xR3y9gpegU5kfWhJM1t5/Sj3gHlVDYZOopW2wrb6PMBmYLr71p84cGIN5Vm0w6DpTw2khsN7Cqabw0JNZTEi5gAasOPDUulVL2vVRjHnUm0VSY4gkBYAHkj9a1uaE3UHgCvnuGiIZWDcEH6G9fTcww4xMFlaxK7MOlW0Y7otIjrOpKzM5pglkFwd6z+Kw8ib2JFF4zKcTAbE3HQjg1XHmTLs4vUZLOUWjdYdgMWYqD4tqZSYpdt6X4vFQt8S2rmZSl1F7UL9DUNE8S7GjsGNI9aCyWUNHe1j5VfisX3Yvan4yTdvAwhOpt6i1helnZrNO+lbyUb1ZNidRa34iKLfxsXa7otnmBquGS1DqpvvUTiwNrVJ28lUqwOMuxVjY8GmyHf0NZcS9abZVjg4t1FdWhL9Wc+rD9keZshVSR0qOTpuCfKjcQAykGqMONMd/Os4pTsCk9tFGYYjxgDqfy60BmZKvG4a2g3HqOLH5XU0XHhzraQ8KLD1NKGBkZ4pPgfg9Vb/ALqUubKQQdnKKwjmTcC5B626g/T8q9weI1rccigOzV42fBytfVvHq6Nb9CP5vV+S4d4pHB3Qm3qp8iP71uWGklX+v4O7R5m6qptsDuaIyrHB0BBqzHYYONNrqeaTYLKpoJfCNUZ8ulMmzfHbRpxJXtUFSK6qbyVA3enjarSARwDQKyWqL4gCpbmuR9t8E58Oh2K0jxXZ+JjcOy/OmUuaKvJq4YlSLkC1bcn0MlJdmc/wFl+GUkVRNhcSvwvf61q1xkXlXGaE0uBlJ9mNbMMWnIvXozyYfEhrcR5OJPhB+lq9/wAp+bAUy02+geWPZiP8xHqp+lNuz/aqNH0vcK3n0rTf5ewqf6jX+YFenC4NeItVhf4b08dNp2LLUi1VCrtHlSovfpujbm29r9aQK4PCsfYGtwM6j0ogSysdKhtgbc2B6CvY8zAlEYjBJvbQL/UjimlpRk8AjqSSpoyGCwUjtZFYepBArf5LGYIwHcn0/agsvlmL2k0oFJLWAJ02JXV5GleZZlqjSZjZEOp7mx2OyKOp2ox09uQSk5ujU5vOukEm48qRY2OCQbIwPnSJe1yzykKGKqBdVAI34JbpTGbGJyG+6CQPzANLOLllBUduAKfJYW5dx8qlhsmjS9pHI8rUXHMo1M7qq6SV1MAdhexHntQOEzNnCkWsTydr/wDEVPxMpuvsthwaK1xI3ttTWSNXX+xoGLxm3hv1HWro8ETwRt5Ghtl6FbXsNyTLVjDkC16W4yXRwOtNcNE6ggtegjKw+NKaSwkLGWb5EU+MNASTueFJ+RrQTZnCp8S/lVJzpD8K7Dra1T2r2XU3/iV4OCVkuwIqzL2kSZbqbdTSiHtQzO6gccUmxHafFOSmwGq1x70yj2apPDPq+OQEi3Wo4gEaQOBWEXPJRbxXsBzUpe0Uz3UEA07mmyPiaNjm+ORY7A9KxOHxmskMTudqAOaG4D3JJplGYmHiFv56VOVyeSsYqKoaZtCzxpIN5YrEEfeA/vtT6KcTRpMvxMt2HUgWv/8AsvB9j5Vlg5t9m97dL/pTbJsUGQofC6nWh8mvv8iCQR1DtTqlgjNOhu8gEe3NLWzwxsLjbzFETOBfyvt6elA5plbMpYKbe1G3ygRrsdx53GwBuhv6iva+aYjL5AxABtXUfJIbxR9jjGZuYj+IeYq459EyX0i9ZJceqm17++9F4+MaFZOu9h7UpTBolnjkTxLYUImFWZu7ilIPRRufpQuS5LiMUVjjOkbGRzwg/ufSvpmT5DDhEsgu1vFI1tTfPoPSq6cG8vgjqTUeOTK5f2GkveWay+S8n9q0C4XC4UXsLjq25/OlfaPtSEusZufPyr55mmcu7WuWZjYdfkKb4p/FA+UvyZ9AzHtso2iW/QdBS+SbGz30kBRzva3p70BkWUNG0fegyswJ0qNka17sxNthT/DrFHEEiZmErgs19QQMRcFuAbfSm23yzUlwLMNgER1OIkLO9gqAk6WJ2J6Gn+NBgR3HikawDahwDa6KdrDzpXjp41QiFhKUOu9+RfYu3FjbjqBSzLM6VpzNiJVBVCAvh7qxItpYH7T2A2opqOAtXkOzd0VoAo1zuurdzpCk7Xvtdt+BRfZ2GVdTSjUxk3jVgqx7kAseSCttqUZzhtJhf+oUG3e3C2eRlOpQqfdjsFCr+96vzXVhoGJfvJHdXJPgJK2IVBe5A9dtzQ7sPVIi0GKEs/8AUFAhsAqAtZdyuo7FTx50vzjMklBARI1hsNLOLyErddAUG435sPelmbQAg4mTFBpJSGMaIzLHfkMVO5F+eNqLyHKoB/r6nk7oiME6RqPBOg6hbewPnehxyH7JZfhou77xVCksC6LcB9HKtsT1I560Hm2Z97KrRrdSBeMKbIOQCRsF8ybCmeY5hBC0KzK6WsChOhGNraAABYX8qBmzPSHhw0Vz/wDJIjFtgbandvuC9hfpSrIUynF5w00bSOijSdLgKBwd9O524+lGZlj1EEbiJF1IGFy+o7gizWAXboDStAqzxIqr9o1pDIQVdiN7c+G1zvtttTLtHG0kphV9aIADYKuwtsCbC29h1osGbI9nFk7yUiQIGXVqYuVTV5i1Mv8AHlg0qG1Mt2Zrg6r8E24FVZhnbyQtG8boEsPhIIFrBmYixG1rUnyqA6y6xhlZPCxK3sPi286LfSMk3ln0PC5whQuzrp0gr01X8jVmFzeGR2TUoIsRc7MCPOvmP9ezsYyCbG4vsNI4A6C3lVsiz2dkLGMffW1rXGoW529qF30Dxr2fTcblKON156isrneQvGh0AsvPh5Hyq7KO0rRQgt411AAsQAVGx0eRrY4XRNGJImuh+q+hpZaSfAFOUD4rDjVE4sLdDfm/rRWOFmOkc7it/wBouxsc/wBooCyje42Deh/es4cJpOll3GxqclTyXjqKXAkw5Zub3pjFgwCCTvUsVOsfItSObODq9KVp9Dp2aafJFez33FTw0YUeLnoKV5J2g3CNwa1RiU7stx0NbbYjdYEWPi0sHTw+fkaOw+LQrqXdh8t6LnhhYWJIqjCZXBvom+tq21gclWQrKs2WY93JZZOB5OPT1/ns5GLkh+zYkx/dJ/T/AKrLY3ssZbNHMgYdeP70xwmbtCnd4943BIVSpu58iQBz60yi0ickujRq8R3KivKDGBh6TEDoDyK6hun9f8EqJ8dwbAt4trVpMowvfSoq7kkAD3O1aI9iovvvv/tp52QyWCHELoXfxG5330mjFqckik3UWzS4DAph4xGnTk9WbqTWV7cZ53SaQdyLn0FbHECvjP8A+U5mXEab21Kum/Futdep6Ry6at2xHFjGxMgRCBe5JY9BvWzy+OCKKyCJ3c6EZFJe/DMb3ubnpWMyLJsQLlcMHaVSCWDAInU8j039qddnsSML3UNh3jyESeFi1mJZV3FwtrC49SeKVprg6EkzQ4jOVGHiVNJJk0MfEoCqftOdy1hbjk12PHeRhtbxRC4WObZGGrliRfURxv1HNZbG4qESJHAC0w1eBU+whLXIDKRcm5+O9rgc2oxsDMys0ju8iOpUgtojI+FRq5a++/G1rUH7YaXA+zbKzFhNeFEcYkcM4lYXYKQgCqotbY7bUDg2jOMscOI1RGEjogsiknSwsLXYqRf1PrVuZ5iESIjDkBibxgMRGzswQHTsCbE26lub0FkqyRzGadbA7BJdKOhuTdGLbgja5AIvtQf5f2jLgh/SDEzvPFqk27mHxDdyPEyszCxRRcnoL9dqO7RxRYlJdEhHdWiWwuAQBvyL/l1pZm3aw/1SqqKhkRo49B1ljIVXa1gDxxc72pLjssEMZiimGoMTOzF0aVrXsFv4VCng7sTua1YMGooOEMQ7sQozd5KxAu/xHa5ZiLgbcbUPhMWBG6RoZSGHeOPGwUrcaQB4QTrvxwtBYDLRFETKSh1p3abvGy2DL4kBsWY2tzt1vTJMxmF2mZsOHYkJzr0IzFjxbZLAEX+lZq7TAnxRGEakkc3k12JSVS4hGkeJg3DHodrA7edAQhmBgwqqhcM2iQ6NhydTEeEcjpRmBzC4LzONLnQIwpOvgrJZbWQAkb789AaMh7Rr37HvItITk2ub7aUI2Btb6CsruguqtAgKYMaSmq4W7v4zqGxsLW+908qImgYOZpwAWX7KzG68jcDbULc729714P6mOdCyBY5DpAksWUkE6mUX020nne9qqzHEwzRWeQoyGz8eErZVSPpxtSu+GMmuTyTDySwllnUAeFlLNq3OxPTby9aX5VjUwxSSLu3dlKyJIxURksQHF+hH601ylo5Yrlbyr4RqKLCvBGksRqcAC63uDfnk1YSAMJJRBGwVNKsdtUgZgCOb8b0yxgXktaeR4zL3eiMbBfiW6mx02HW1ckzSQRAx2B1aGUqCVJ5ve9jzvzQk0n2mmNzZSoYSHSQL2YMoA6g8V5i8GZJNUx8LW0hLgkq3hBXop9N+KCSYeMDrDY6MwiKYHTGtnFiFuOLkcD1613ZvtiuGxKoLGKV9NlOwHG49D5UjwuEZ5GihDFXG+oEqrceK5Fha1LsXhpMOxXRHJKh3KjX3Vhe69LevO9FPNgatUfoSX046e1ZvtDhgCJLeh/tTnLmJhiLc92t//qKCzoXUL1LbfIE/2pZq0Sg6YkgwMU4s1r0hz3sOR4oj8qeLlVzcMQfSnOEBRbM1/U0kI4plXOng+KYnDvE/iUgitt2VzkyARtf0JBrV4iGBjuFJ+VAz4uKIbJx5Cs2bdZ5PBb1FJO4KSEW2NMcPnCSAkbEdDQE+cANptvSN5HjdFxX4lsdxWX/whjiovCTdx59Df+1aNs5A5W1MMlxPeyqVF7H6UYumZtpGhbDXrqrxOYqjFbjaurYI5M6uLeNS7OCTwBejOyfaKVsVGGWykkX38jauyuOIi9r+p4+tVtncSOCi3sQfCPI+dCOpVPgq9O7XJ9MxK9Rwaw3b7s2cSiyR/wCrGCLbeJGtqHuLXHz861mFzAWF91P9+ooh4wd1sRXe6nlHCm4s+JYOEh2kOKRkiQrKzK4C3UgKiNYkjyNNppp2w8cOEjLLfxyKp+Fv/ka21wDe1/nWxzLstE0pnjAjmIILLsGP4mFjZ7bawL2rEZzLPFKsWJkxMUOlmZ1bUrk28PeMCOTyd7KNqk8M6oy3EHxGHjQwmZtTPqaQ2SUqQBpUXtYhbX8ibXpr29zKOKCJEw4IXSpLObrcgEKijxtYfetvSLLME2IALYf7BPFDrK6nXkPIbahxsdr7dORM5w4ukgnlmW+tBokSOIg8mS95D8/Pz2Cw8oLV8MY5NinmwhRdUS94+qZzZnIY2ZU1XGn4bCwuD1JqplinMgSRysf2YA3bUBe5Zi1xa1ied+LUNk7tPFI7a5PtCiKhOuR2sSUANrJt/wDZifh3oxqSxgJpMWi1mdlUWW8hvp2MnTa5OxNLNWGOOwrsvgMQt40QR92BKZphpY6W1AAEkvspAC+Ha+xIufnEGFkxCqQrM1kEpJ0pGt2Y6AdLkgH4r9OKEwWYPPiVn1d7BFG2qWQGNDr+FUQnlbWI8wTfilj5kunEsUOmVxHrNzK6gqrJAhHhQMBc9bgb22anYtDefKMOmJaCTEtGj2LaUB2sAoB2VWsPisd7elowRtNj5l1qioG0mUBmVAoTvNN9rqwFib+I7c2COOWUM4ZhNGLRncMVk6FD8dtJG2/i63qL5nMsawukfeSfGqgOXOkNdnIJDWI26bcbUE/oZr7Lc7wMcmGCYYWGGIRprDV5OSBYspVjYDYbcC9I50WKSSKBndHKkMUUMnhs5G1idQBH/tPMhETwtHHHJGSDKA3eSs630ga1BsDpPya/rUMdiVmHeNGFexU4do0VlCnwhTtY2B+o3FqZyfYqSYvwL4iTE7SrdRrXvT3ZJIIHAa554/KvcDMj3GNC95G4OlioDDVfY8m5ve3Q+tMIcqlSSPYd46s6XZbxKoHeKrX3PiXceRt1NASxroxDyJrl1go17lUsL6d9wbH+ChdYYQrN8VGy6kSHDRi+juowNRbw7tpHHxdL/KvJ8+U4ZsNCIxZDvGbR6jyzBrEMSTxe560vhjllaONJB3e7NdRtZS3h3NzsbbjivcThkQsovpdksxAVgTzqI1WItzuOD5ihxzyarLsizaHDxP38azEqCwsNQIvsj3uRY0x7WYyNlw6r9mhWzmMFxHYhig0/e8Q3t8jXZlHhGi+yRw0bLcsLg3Gw1BdBFrHbfz3pDleViaUJG0puXZtIUtdQRdVHG+w1DrRTt5BWLQbNi8OpYQYiQsWGkk2WMaRfXcXbe/S2w2pv2J7NDETjEszEKx7xmsVcgkBE2F9gCT04p32c7EBADiNFgLaFC6n9ZXA/IE+9a55I4kAAVEUWAAsqgcAAUjlXBnILlnt/5WLzbtADOLHwoG+ZIteq877Q67rHsvU9T+wrI4lC96S9zoMY0rYwzHtjOG+zUWHU0JP2hfECxlMLfVD8+lBBfusN6BxEFqrjgyQVhzisNIsj3eNiAXB1LufPpX0XCTJpBa1iKx/ZDATOxCi8R2cMLqf+/Wtxh8BEi2tqttz4R8+tTm1yb6AcRlAZtcVrdQOtDSYJSwJjJI/2mtEmKRBbxAeSD99qIwudxdEufNiWP02FJ8W7ug7pJcWZbGZIZRYKwPsa2+T5B3UKIADdfEw2a58vOh3zjyX8lWrcFnbqfGAF6eIb/X+1Wg4XTJT3tGbzTsPiWldkIKk7Etbp5V1bmPOVIve3ppY/nXVTw6Yvm1D502LhIsCQvkKAmlw4PxEUxj7OxgWBb9ahL2XB6n6Vybovo6ljsf5BmKyQjS2oJ4Seuw2v8rUxjxhQ3B/n6UiyTLzBdR8J5PBuOKNeX+cVRSpEJRTY9jzRG+MWPmOKvkgSRSPC6kWKkAgjyINZVnqKYsjg0/m9k/H6Dcb2QjLvJG0kUjRsgIdmRdQtdY3JAIFxtbk1lsw7FYzuliDRSKLqHT7Nwu+2hrrt/wAutamHO3HO/vRC5+v3hb2o74MKc4nzfH4PFq0KGOdO7AEZVSsaqgswDC6oCL8m+/U0ozrIpiTKt3s+6awwUFQw0u7XO5BIP519jXOoj961evNA4Oru2vzqCm/veiprph3OqaPlWXBJMDOsMs00sKAmMQ6Y4yNgiixLb3BN+l7C9V4TK8LE8XfSSTMQ7WiUCzXGlbqNQXdhc36cV9NjyPBgEJEihiCdBK3te3wkeZ+tDSdkcEY5E7lR3ltTgkybG4s5uR8qNq2ZSxRiMHn+Hw6mXRaVndQJQdaLfT3eo8K2nVcAEgi/FI8lEgiYtMmG1MXfUxMslgBsALhLW2Jr6VF2KwyxmJWk7s3upZWB1c3uu/zoUf8A47wmlFZpGCFdOoofh6fDweo60t9D743Z80wcpUKkMUuttPeKXkBIK3QncKFOtSB1vamcWHJjeGeNIikZ0PZe+lb7lrb3F/Ef9g4ua+gf5Kg7wyvLMzEHYuoFyCobwqNwCbeVWwdlMMja7uSbX1Pe9uLgAVnKuAqSrJ82yLEAhpsYqssad3EpYq4YNYtGQQeg3JHFW5VJ3/eNNIlyyxhWWzRWLlQxAsxYFfEObetfRsR2dwTWMkUbaRYarkD5XtRUbYaIAIIlA40qot7WoSmmKnWT5vluROdcSCVFHjDIpZmYgqF3vYbG+rgNb2NyvsVPK15Q0Udr6XZGZjew1garbb7Ec1uJ89jH3r+29L5+0v4VP6Um9jW2qPMF2UiWLupnMqgg2Ve6XY3F9JufrvTSH+nwyaY0SJedKKFBPmbcms1ic6kbrb2pXPiCeTelcmzKJpcf2nA2jF/U7Cs3j8weQ3dvl0oN5KokelHjFI6WWi8IV0AML9dviF/1oXCR6zvx1orEoCdufSmSfQza4K8bh1bdTf1HI9xV+V5IG8cvF9l8/ep4LLZA132UeXJ9KIxebLfQvPBt0rOYK9BeIzcx+FV8I+6NgKU4rM5HPxEW6A2/SvYSG45/OpPhOtjTxihXgz2bRysCVkkB9Hb96yr5piYz/rSbHjU1q32IjpDmmSiQ3BVPNm4+nJq8JJckpxbyhxkOeCeO7NZhsd96ZR5vKGEb+IH4W86x2Aw+Hwzd40kjDj4e7V/+Km7N71tcvx/eaNAAiK3Vha4IFt78VGcUn8eCkXayPsBncaxqGRywvcgGx3PFeUoZJvu6SOhNdQUpGcIn0EREcEGoPilHxc+lQaAHrtVU0PlRaa4ERY2JQ8fnQE9je1eyR25qmVDa67+Y8xU8sekCyN5Gh3kIrzFNY0KZKmwpBIxNQea9CPKfSqjL6Ug1Bhf+f+1AvQpmqJk9axtoWZj5/nXf1T9GNB94a87yiagw46T8R/Oo/wCISfjb6mgy9RL+v50TUG/18n4j9TUHxbnlj+dBmX+XqDSH+E0TUFGVj1P8+delv5tQwkqEk9E1F7y15roUPVbzeoomoJkloeSah3m9aqaW1YNFkk1UF71RJITXSIwUMBt5+1NQRvC+kWFM8ug+8eenpSvIMQXOm1yOT0A9afyyqi36frQtiy9EsQxtYfOl0mWKd7WPpsasGZrf4T714c0W/Bpk4pZBUuir+jK/Cb+9RMki/wAvRyYxG45ryVCeKzhB8G3PsAONP3louKSMn4Vv7Cqv6Qn7p+lef0tviHt0NL430w7kX4vKcNMD3kKkn71vF8mG9XZXleHiGiNXCjoSSNyT973qqOFtgL/M8UwhUrxYk9Bve3TjaluSVWClyVNlZPwyyAdBZNq9pkplttGPr/8AzXVrmLgeB69Z7/KqTJ8qBx+OEaMz3CgdOTXRYqVkM2zNI7FzpDMFX1pVnnaJYVASzFjYHyNLpTHjEVtwVbbfiqGydUOhn1a/EFPxC3JHlQWclKSwMMVj0c6V+MDehBJvbrQUuVwrJrTUD77GiP6dmjMu2kHTe9v15pZ6d5RlJEnkNUGX2qoyH/sVAyVztFUEd9UTJQxkrzvK1GoKD173lB97Xne1jUGGT3rwyetBGb2rwzUQUFl/5avC9Bd9/L1Fpv5ejRqDGl96pL/y9C95UTLTUagl5apaSh2lqppaZIAQZKqkloWSeg8ViiBenjBsDaQbJPam8OJEigDYW4/alWEnSRACBf0px2ewIaW5Gyb+/kD+vyp6SQjZoctwoijseTux/tSHN8eHewvpX8z500z7G6V0ruTz6CkCyA8j5VNRs0ebZOOc9CaMhlY9aFiXqN/1FFREdNjS+MfcHYaI3vYUej25VvlY0CMaFW55HQdaobM5HOmNbfnW2IGWPInBOx+oFHLHfm3sazkGWEnVI5J8gbfnTWPEgbX+fP1rLSkJJroYFgOi/If9VDvje4BoBsWeh3/X2rx5mPU/PpR8MhbGIxh/AfrXUl7w11N4X7NYyy7tAsyFxsQbW/nNW5zm7QwllCu7qQimxb/lp8qy2HZY071mU+AqqLtoYH8Q2JAHHrQOIzISaCi65JPCZGvaFEOo6SL2JNNF4HlHILFnE6BRHGVsbmy8nrer80zLRCZrn+okUqST8AJ3VB/ei58xZwG2SJG7pF+9I58TyX6DijY8ErhmlGmNBqZyo8PkF8yTRpdBcpCLIMU+gKw+Z32plmeGeeExqxA596uwGFDjVGLrb209LH1o/D4Yp+Hy2Fz6U2ORHYpyzCyKihyCBtcV2Nh0i/8APlTmLJpGY7hb2JLb8bltvShA8bAgODZipPHX14FLOCkGMmhOsnrXF/aicZgeWUiw5txufPpSxp7c/L1qD02iqmmEl/5eol6GaeoGWl2jWEM9QL1Qz1W0tMomsJMlQMlCmWq2mplEFhjS1U09CNNVTT+1OoCuSC3mqiXEW60C+LqEkLgB9Q0sOPL3qi0/ZN6novaQnivLGqENtqsMh6U9UJdlZ1IbjYV9F7MjThu8O2q7EnoBt+/1rDgamj3At8Rttt/etj2pxDRwpFH5DV526Ae53+VT1HdIZLozuYY1zK0t7A9PJfI17LKSoMZvexIPKjqfb1oJy1yr7gjb/cPSo93o3RiGXj9vWjQbGSY0re/TrUjm8diTcD7p8zUZZkdFUGxYX0+fnp89+lVR9nZ3tpQFL/e8NvXfp7UqrsZh8WKvbVxz701wsy8gj+edRwHZZuWkGn8IF9+u5/amkOUYeM+NiL/iYAflap2jOSOw5DdRU1jVf2o2KPDLwFJ8hqc/QXtRoIHwoB62A/SnUybYpwiMDbSbedqNeByL6X9fCfqKMWQnyqZmbzI9rD/uh5BWIZMBISbAkexrynXfyn77D511Hy/RjJBSsMeEaIFy2lb7KzSEapL8g9L9AK9w+X+B4bkFCdRjN/hIF7gcX60fhcx1xwzMdJdylhcklfCxA32vtf1O21SwohhxOIiVjaRdchtbS17WiUWspJOxPTrRbSLULc+DI+EiGjSpUnbxRsR8Un4rk3NFYxxLJHhjOGjeTU+2mTZDbTa4YE2HQi9A5sC0baL953wRdWxYsLjcm3Ubm/yo3C5U0WHcNKkeIDEhzYqdvAmoEkHnb3pOcjPGCuQCFZ4cMoZjcFj8KorC7Ek7XPX/AMqOIxkkkiwRSJGrLpLbkAhblrgbjbpVHZjBYqVHUIjXYNIGbTr2YBFJ+IDxNe9t+a9jy1/DMyIsMLOoCtYu26AKV+JQx+IkDbY802bDaoA7Q9opQFgja5W6yPGpAf587+VLcMwjh1ksJHN2Bbw+QAHQ261oosNNrW+lrKA4Q6wN9jK2kAG3W54q7/CFk7xtmWMG5C3DMtrqD5AMDemvFiMRYtZXw7JGQS5XxXtYDek+MYoqKTdwPGT5n8PsLVsYMPGVNiN9+eL/AKVHF5aEVdWm7rqA62vwR/7W3UI1Zi0Zt7MfOovi3HQGn2Jy229rcX+Z9vW1qoGW6iqqN2IUdNyeDR3R7QtSXDE3+It1U/WoNmX+004zLJ2hbTIVB9De37UFPgR8qK2ejXP2AnHn8JqBxLHpR39MN6g8Nvam+PoHz9gJLE89P3ovJlXvPtLW/wB3BomDBK0bSahsbW9FG/612Hw6spbUNuB+Lzt6is5KqCoO7K82w0XeHuvgPQcA9Qp8qFeE2G526VdJMB60TB4iQEJVRvsQbnofKtbSNtV4BWZSpZ7A8bHe461XLgfswysSeo/Y1dgIO8exFgOjgi/p+dF4qDS5VRoFtjsebm/pxbpQ3U6Mo3lgMWGkGzIep4NiByb+VafA51HKNMg8WwYE822BB+XSqsBCUVnY3uum1yAFIs1zzuNzSmfDAwqrFRoO5FzsNzfrvfapyqY6TRpf8v4Z7EGRSOLNqG/uDRSdl1up1Ncf8bH32rO4bFtGQqNcm11I2Ue/7U/wHaVLeIkW56jm23WpNyX2Zp9DvBZREh1aF1edrn5E7j5UXip40F5CoH+4gfrWXxHaPCy7f1Msfoqkfnov+ddl8uBh8feNISb6pBI5HsAu3vajt9iU+TUo6SAaSbea6lH12/KvBlcRO6KfdQT8ydzSWftUhH2Slj0LAgfTk/lS1e0GI/ED57AfIWtb53oBUZGyVAmwG3oNvyq0t5VhnzORt2ka3UHYfl+1XQYprbPdfLV9RzWWA7DYGQD4iB7m1DNmcS8uD7XP6VmlcA7kelzXSMv4haiqNsNTHmAIuEe3sP3ryswmZy2srGw2HgU8bc11LUvQdsfYxOVKr2iOoYctZGuLMQdw197HVz1HtUMJjpo4pQYww1XkL6D3V7WF73a4sdrge966up3xY0fy2v6A0xiQxyB5Hkke7GX4fay7+fz/ACCzLsWxwz94xLNIdB2+EAbt1J9PevK6ljmNlXiSHiYqSLBxsW0ymLQGABsh8KhVOwGkDpfnzrPx5p3eHSFla6qRYadLAsxB5/UV1dVUrv8AkhJtUE5RNMkLn4ldgQLgEWvtzxY81OPEzd2YyikcjxW3Ybn12tzXV1Ham7Ec2sEsnQRJYgA+Qv8AXmrcZhklYyamDIPO9lFvTaurqzRkyeBw7SSGMkX28XQXuAT+dUZpCEnMaXsCoF/Mqp9Oprq6kTyPWAOTLvtSosXvY/TzPpVGIXewPS9eV1BZMUFevnsKDn4O/A8q9rqpHkDeCUuUvZLMpLAEixAu2+562v5VdNhEEJWx7xASdzcEbnf5W2rq6lU22hnFJAGExv2YZF8aEkt5A2F/W1MsbEzSRm7IWF2Ib4wBsSOh3/OurqpNbXj7Eg91WDTwSpqOsOVIcXvwbg3J6+npTqPL+7RJHa8ko1BgTtsNvTa3FdXVGUm6KbakJ3xLRs1l8Q/1dRud7cb2IsR9KKgxStK0gJPhFiRvYX+K3W9dXVSUVQqfBci2DMwW8h8B50jkC1uLgmho8BqIReVN33PW9tPqf5xXV1TtpNjlf9SjOiooNr6trcH/AKo4xDURbgnjy9K6uraipmg7KMZA4AKHggnpt+3pV0BPXr+tdXUt4oLXYTiSFF7fKpIQp3FvY/SurqVGYTJawvt/bz4qMuIRRe3rcjc7DgcD9a6upo5dCPixRJnLXNr2/wCRH5Diurq6uil6I2z/2Q=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92" name="Picture 16" descr="https://encrypted-tbn1.gstatic.com/images?q=tbn:ANd9GcQbDf9i2g3YMdIZNCGjTy1TsTN6JltAM_ieV9F65Mo3O3JRgz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60648"/>
            <a:ext cx="3057873" cy="2829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94" name="AutoShape 18" descr="data:image/jpeg;base64,/9j/4AAQSkZJRgABAQAAAQABAAD/2wCEAAkGBxQTEhUUExQWFhUWGRoaGRcYGCAbHRsaHRocHBwaGx4cHCggHB0lHBwYITEhJSkrLy4uGh8zODMsNygtLisBCgoKDg0OGxAQGywmICYvLCwvLCwsLywsLCwsLCwsLC8sLCwsLCwsLCwsLCwsLCwsLCwsLCwsLCwsLCwsLCwsLP/AABEIAMEBBgMBIgACEQEDEQH/xAAbAAACAgMBAAAAAAAAAAAAAAAEBQMGAAECB//EAD0QAAIBAgQDBQYFBAICAQUAAAECEQADBBIhMQVBURMiYXGBBjKRobHwFELB0eEjM1JicvEVNLIkQ1Nzgv/EABkBAAMBAQEAAAAAAAAAAAAAAAECAwQABf/EACwRAAICAgIBAwMEAgMBAAAAAAABAhEDIRIxQSIyURNhkQRxgfBCscHR8TP/2gAMAwEAAhEDEQA/APXcOsKoHICsdzMD1PIVBw7Eh7SOOYHxjb41rEYPPoWIU7qOfrUcjfSHgl5FXE+I2T3iDdNoyAqlu9y20mmXDL7OiG4AHYBiOlcthxaQIgCiYAAj7/ilVviSYde/czS5Uc4nYfGsnPjL1GlRUo6IL/HbYc9pcN1kbKtlYEtvmjcwDzMUc99WX+vlAP5J+5NV72Hwlm4t65Cdu164GmCwWe6BOwjXT/p7+FS2+dmUtoqsxAIBI5n6ilk5aHqK0J2ym7msYPRJ1CZc/QDqJqrcSfFYi+LLWHRmuAZyxi3J1YRCkgda9LxWJe2R2dlnz6TIyL4sZ0HkKQ4vE4myS92CpM5kIYDXQHTbxIpa47Yyk5aX+xjewFvswt1+2ZQAxbaRsSBt6b0Bj8AjLJUBp91WZVIOyuAdQehovCZu0/qwS2kxvGozECNyY5fGoOLYq/aBORCDs2UQAOuh6bfSk1LaCrTqwTA8fsS9hcM6uhAKqo9CCDqKPxCXr6EkLaCkFA2pnq2vy1pPwniiukFlN7dxI1E6EeH3pTvAWVibrliQQneMAzvA5iN/Gu25bC0ktf8AYg41kGQ4hVGolxoAQdAw5A9af8Px9m5IVkVtAyGBHSOoPKhEwSXc6sQwU6ltQ0HoR9xQfCLeHFhjaQKhZm172oOUkTsdPhQX3DLaoa4i+ykMHQDaGHPlQXEcRix3lW0Qdt/j4Vu7w2zdVXcM5XYmQPlA0pVdxd7DaD+rbP5W3VZ11G5rl8M5L4JrPGLyjLet5QRqZJBph7M8VcPluKyoT3TB26UqHtBbuqSFJUbye8AP0FE8JxHaN/TvWnOpAadB0mujJwdoacOUdovqXAdjNdGkHDcRdDd9kYcwAQF8jzpzexKqhcnugTPhXpYsqyI87Jj4MHxV/wDrW0G+pPlTEVXuCObtxrxEA7eXL78KsIq5BG6ytVhoDGVqtVrOOtccdVhrg3KzN4VwTqsFcgnpW5PT5/xXHG6yuZPT5/xWT4VxxusrnN51uuOKlwPiTYe8+HvmFLHKx2B5ehEeVN+N+0NrCrmcyT7qrqWPSpuM8JW+swMwHx8KQ8P4Nbt3hcuW85SIJ1ZY2MbEeI6VPJCT9o2OUV7iThf4y9mxF5cndPY2Z5kaM87HlQOBwAw1m4111NyczMY0YzmCzrpO/OrRxHiS20zgggzHmBPpXi3H+PXb+Ka3bOeXkAD5eOvWseSNypfybcUtW+j0XgeKs2rjRbntpbuakkDdQOu3wrq5gWxCMVs2rVz/ABvw8jzUkDYfKknBLD4dv69xg9xZMXBmtjkMux9KY4ezib11RbctbESzoVMAzryJ106zU1dV2UaV30LuH8Ox9i4wW9bVdZSGdIA8dV35RRg4gL123ayjtSdblonKApmXkc4MKZmfWmmO9mHZCPxV0Ek5u9AjmBG2/Wq/hrlrAh7Fi92juZiQ2Vo97pJhRE8weVBtpbQFUvaWHjHEMrwLZYloUKpJY76RygHauL2CxPaFlRMqgQLjEPrrGgK+9oJPKoruIa2qN2Lm6QRrq0karpPwFM+IYq6tv3VDDxJnpPTSki1XJo5pqkijcV9og5Nm5hrVtAXEZSLhOuo92DmjfQzR/s/ib34a07WYtAlGAOqwff5EgfSelKfajgWKe+cQ0MhVSsbnQDYExr+lPuF8W7JOzvIYJBDH3cxIABI9BVJ09MK0tBvCeIJiTiArkhCFnaVZffHUSD8K44Lg+wBwzOxjM6DQdpmmVXpB1jxmq/i1bCYw3bCZbbAkryzCZUgflYyY661Y8ZbONtAlexUqrLp30uAyGGsQNPn1oVBIV8gxLOYFBcZSOTMMqnkvWfKq3bc/ihmLMrdwHL3V1mNd9ZFODgs96O0LZBLiBmYxvIgCd9qkxfD1ckMCx0GukfzSVQ9oTe0HAilwXEVgkEOyCTGwbLz0nSl13gV5lD4fGI4gwvumOY0p0Pai5ZuNYecgIAuuJZRpIIG/QH605w3svZvFbptxrmzQVzeY0J661RRb1EVzcdyFSYeVRkYjQG5ZNySOUjXY0faz38lo6W13HU+Pl0pxiuHJbELAJ586m4ZhgokazzrZhwxx7fZizZpZNeArDWQsKNh+1FVAja+VYzFtBoOv7da0kDu5fA8T0FcDOeij4n9vrXdu0F2+NdUBjjsBzJPn9xXYFQ4jFqhUMYLGBUK8TtkmGmOY1FTeWCdNoZQk/AZWUHhOIC4JCkA6jNpI69Y/etYjEQR18CN+kHU0jzwq1sP035DaygL/ABELlBBBYkajp4UTbedjP71yzxbpBeNpWS1lRLe1IP386kBqkZqXQji0brK1NbpgHQOsUNi2AI0JPKNx69KIujn0qDFpmG+tCbaVoMVvYh4jhbVxMzqbebTN+Uz16fKq7gPZQYQ3LlhFd2BCs5LBf+Jgka9R61Z7r9zIRmKxp4k7nyiu8NgcvfXMumozGPMid9ulZlk5aasvw47TKdZ4AGFy7i37S40bE6RykemlWnCYlntEi2uQLCgnKYUaAabafHrUxs5tXUGdjGVvgNaHxdhbcRLA/lz+uxEnlzqMoR8N/wAlFOT00ikYvEG9iDlswUYB7dy9vvIhjB5VY7ePwtlDcFsC5lMjMszHMjTypkDbknsnB/Mwjn13zbc52oPGcJwLwGTvkyCUUNI5yAJpOP3X9/cq5/Kf5FXCvbPPbVmtOLttjGUAgpsGuSQFMEiecaVbxibd0XCpMgw6ndT1jxjegsHgsPZTIitoZJIkuTzJn/rYRQVm3ZtXCw7SbuVMq24B1J3zGeWvIdJJpm79OhaT3sdoFYb9wwMvLy3pLxa9msXLdlGZmlQw2QKfeJ6jcDypobiIBMkRIUDWfMePjUd+73AVtNl6KQu5kmMums1KvyFdlE4rfxClhcIdLaQ124I5TI11YHTTfmKep7RWybWTOwe2GyhCDOXMYU/l8fLemLIl60Q1pCDOa3cmRHODodhUGDzTkTs1CCEVUyGBuEmPrGh9GST0xm32LMAL74kY21bYrc7lyydCFGgIzGJHnFXfC4QnUkL4Tm+dVzDhrlsuj5nkrlbMMrf4sCSZ8dAarnE+MOCQe1U8hmBUnyifHWaqnBdpsnxlPp0ekX7uGtEO0M67NAJBP+x0X40t4lxnEXB/QGUTBYDOfDYiKqdjBriFsPcJNuMzAydgAw9THxPSnN7iCoQLY7O2qwFjSBsY+9655n0tBWFL7kCcRvdpluDK45wRPxq24NoRZ1Y8upqv8PxvaDM4BjWTqf2/7plg77MuYe83dQHkOZ++lXxJK5GfK9qI1D6xuefTy8vD40SKCw1qD5fU86IN5c2WRm3ir8vkjXwTE1yzRvS/HcTFt1XKzEidOQqE3WcnRBOwZjOv+o/es+T9Qo+ldlI4m9vohxFztGbOnukqp/1I1I8dKjwzFSQBlUxlUKJ12J05xrTLswgXMJaeW3z2GvOusPhraywX39WY8+Ws7V5/CUpW2aeaS6I7Y95mOwAzRBg7iRQODxQa7lXMJ3hNCOubrsPXypxdgARAG0cvpSrEWbguqFuFQRByrpGuxOzftzp5Q4tULBp3YUMPathrjSc8ABjz5AA7Hf49Kiw3FSwJ7IoQYjbXx6TpW7OHVXmJadCZY+Jk7bco3pTiMUwxbG4uW0iSzZoXXY8p5ieWlc5y/wAdBjFPvZH/AObQX2V0YXoGhWdeR7uhJ2k9Ka2b1+VDKddZDAfEATPhVIxWPS9fLYMFnbRrjNCAQIIJ2A00q0ey7XXtgXrqu6zGSYjxJ940Irfb/JSaXGx8MXIB28xWUOrrGvd9efOsq/1n8mb6a+Bywofwomorq6z8a9BmdCrG2AWB1U9Rz5AGuCyQyAkagnWZMePLyo7HWyykClt20MysCAZ1msU1xejTF32BYvGXkzDIpK5YIOhmQNPTaaVPcutOcHPMFgB3omMunLXT7BvFMcqsoDZmWSQmp3nrHjFC3b73wjKsBZyknKZ2mNht1qEvJph4NWsSyGGBIYaQNfUcqm7LM4dgMu2gBmPOTIpFxPFXULKxCCOUTHUmNf4orh2L7W2pVlUg6ifzDSfAbUjTSsfTY9v8SU9WCkRJ5+OWKCv8VW3dS5lPdYq4kkANHeB3METyrMNwsnMGMMNe9qDHltGuo60DxPgOJfvAKykqcoeGgaRquU8qeKyPsV/TWh/iLkItxO8rCZWSI+E+n2O7nE8tnOwWddDrK/ljxIA18aruAa/bBW1hnEbqL2YQd9GMfChMTxso3Z3sO6WycoZ9Bb5RIAEExqT8aXi17QUtchx7OcSPZX2ICEOABrmErIk7Rqdto8aE4tcXI1xiVyKYKkKc2UkR46H4VqXW6FaLVlgAp0JaBzPMQd679pcFbKW1fM1tczZUglzA218SPWuravoa+/uIeE8Yv3r9u7hrbm4QvbpsjEaFmO0bmfrRfHALhyIVN1TLEHQNPuA/mPU/Ct8H9qFyNat2uytj/ESW65j+lAfhc5W8wnM3vTz270VSbQIJjTg11ltvbfl7qj4mPDY/GpewJ1JEHlzoQWSGORsugMnX012nepuELcd4O/P/ALoRjbsEpUNb69nYAGgc+sCnfCx3lH+KD5wfrQHtNZy27cflpjwtZGbqB9K3uNJI89O5NjLtVRczGB40Hjb9vMjSCTopiRPLmBXXEQrJlJg6GBvQNjDhHUZ80yCN8sA/DUjp9ayfqckvaqNGKC7YQiOziTMbwYGUg6gR706b7UMOEsjG4M/dk5dDMcve09aY4JhbRrl11VNSOQA8SYk/zQ+ExFy7iO0Uj8PkGX/bxIj7A8dM/wBOLSvspzkrroY4S4LgmBHnIBG48fOuL75yoX3B70iAekT97VNeHuwdCenx/X40JZxwe4UQaDdunh51STpUSivJNjCYAAkxsaUXg5dVdyGJ2QwMuknXnvRvFQ3Z5bcZp11ju8zJoThXZ21a/eZAFlQZnQGfj5b1OSuVL8lY6jYRduMA0DUCBzJ1+VI/aW27W4Itw5BMkqun+RIM6cuvzc/+QW8JtsACRBA9deUnp5Ur4jf/AK62kHaHU3AxIVVI3PQ6UrXwxoC7hWBQWVZjbNvOIUEZd43GlWLA4YBT2SorbDU6Dlz8zFV/jNnAuoDO7Ge6EzQW6EDQ079n7Is2joRmkhvDoFJ0PlvXRST2xpttWGHDvHvzrGgH/VZXTuHHeka7VlK+P9ZO3/UOe0G011vQNqW20Hzoq2QOderiyuXZklGjAtV3iWDu94htOkDQfCrKw50DjbGYMPDShmjqxsUqZWsNwM5zcZlIy90qIPh8q1i7xUi3mHgenl8tPWuy2XuZiCPT4+lR4i+jgg5WcjuxvPp9+dYZST0bI32xbxbCKbbdq2kTqfhA84qG4toL3AuYjuARJMaRz8fjTK9yVQI3IIBPiNRWxkuMoyiABPd6dIHvdKnrqyu+xXg8XklcqhTJYliWLenSNqIscc0VBmXMSNf8h0MyJFSX/wC4Lbro6lwQIbQgHNG2hG8zNKOI3AQMhJykaEAjfeTJkabR9KPkKpmuIYYlixZpcToSJ01iPGor2Iu3O4HBKSGRyWmOQBJJ5aCmVzFHKrGyrwNDJid9YoD2e4ebzm5cAgttJGw5Df500brZ0miDht+8gNq7mIJlP9J5CRoI5A6UfjMaEXsgou5tFC6MG6mNhMa8qL9oXdEY2AuhCkFZmTB310qv4LH5LgC2/wCoAZPLXUyem381RJN2TvRMMEbaXBopY6ga5ZiZMbVDLLCqZEKddNY1+ERUtzDd4ntnM/lA005GfnW7dloIUjfWdfgelHje0dy1sNsWC25noTVp4BgsgLtz+fjSj2bw5ZwCc1XVsDpmYwAK1YcdKzJmyW6Qo47bzqo5kkDzO30qLgTlQ1phDppB++tEcQuB7Zj8sMPTQ/ImlGJu3CwvAy2xPkIg/KqP1LRDp2M1vZmt3WRQFzST72xgjT7n4zJjEIaDGgCgchr6knn5CtW8ZFkMMpYga+PMRy50qv466iF7dtHvSdC0BV6xprv+9eS27pvZ6CSatDC/gUuJF3RVIPejYGYG8Ax51GnErj3JA7Kwnc/2Yx/jGg2pL7N38TffPeCaGVAA00gHSfGPKnXEsI0BiWkMIA1GadJjl8qS3HSGpXsM4jjjatAnugsFzluesfHXbrR2EtBVzsRly6t18dT50BiLOfKtxQEQBmnZmG3jAMnzijrWbKqsZJ1J/g1ZNXshLornFE7dwLH9lW/qMp8OQ56Ggb3smXu5nbLhxlIRZnKBtrzJOtWC3w1bJLvcdgGlU01YzMwO8ZPpFdcQRnZGOZUAkrO53g+UVJxcXfksp+E9C/BY5nuyLJt2rcIhYd6dBpPKNKYYniNkZpYMwBzDTl1pdhOKt+J7OGuK8jtCvcRgJCg/m8+tSX+GWQzPddmIHeVY69I509Sq7A+N7AuFcNzuLjSLZmLZ1GusidqsV/DKwGWZUggTvHLXlGlLeMcQCJNtCNQZAkETtpUfCcTcvEOwyoQfDbp60nNR12FqT9QfhsV206ZSu4Jn6bVlcY9SADbiOYP1MazWUXbdsRV4HzWJ5xXNvCga6k+NSduImt9ppI1r1Usd2Y7l0dCocUpglfhWJiQZ8N6mDTTpqaFporl/Ck9/VjEQP1qvWi1u4wYESZ2+n3yq/XcPOo0NJcQ/fCXF36iQfI1ln+np6NMM2tibiV4qAQZB2H89PCp8BckFw1uSfdYQPQ+VNMdwtCBE9aT3eHxqJ7p235a6c/Osssbi9l45FJUIOIY4hn03YCR57TO2oprZwqIMoGkAtmG58+WtbvWZ95IPIGN53gaVHxDiYtmCjOYIJnLH1k+UbUjTeiqa8G+2RSYEnSNANeUxqaAsXkUw2hnZdtdaFbjYDhV1JgzBIH+pHOosXbAbVmIM5p2nfRdxRjF1sbV6JuKXwrE52adwJM/pvQd3FsUWLajlLN3poS+oklSsEAAjnG2nI760MbTOwCy7f4qparQiJKS8jFMay6oojx8eVGYXB5gJYrt3Y1rMNwe6BNyLS9XIB+FEfjUtCVM/7Hn5VqxwS7MuTJftLd7PWLdkZmhRHPTTqx/Sh+Ne0guHJa9zmf8AL9h9ao+I4q1wxJjz38TXdvEgbmKOTIuo9E4432+y0JidD5GpcPiwsLurbny/ik+GvztRFlcwI6UIP0tAnHasc3MAGDJOjdPqKX4bC31IQs2h3DwGXpHLT5mnGHu5kVdRpObp4fGi72HBHeOo2YaGs8uOVerT+SsXLH1tfAELYwy90MfMzM6yT4V3g+JPeUm2kQYLOQIPUASTUdy4QSXltIzL4bAj9ak4XiUbMAsdTAE+HjzqLxyi99DqcZK/J3xXGZAtvR7jbCYJ5zRGGlbas4/qAdefPYx1+FLeJ3FsNbgKO1aGYnUHfnvtEVFxbid4sVsIMv5m3M9AOtI27bfYyjaSQxxOMaxbDZDdZjPXf6CKpftBxLGYi4BbsqCSAhBnQHUknl4RVr4bYxCgNedQWQL2QEkGN5mJpNnuNiYRgXQEFXAGh1gRtpzrm3HTGiltoZjhblJ7Qs6qSB+UNFIeD8VdmuEopGWDoQMwkQDzO9WrE3HNvLYUywgvGi9fM1T8Pg0w99Lfas7L3oOmoOx5GaS1Q0LfZccDaC2kDnvBduQnWNelCYZu6GUA6kj4mY8Kh4rxWLXaKhLExkI1npHSswqGxhpz5yAWM6anWPASYFJJWBWK+L8RuKzW8twkHMCgnunafI1lPMDiA6C4hkNpqOk9daynUlRzdeCxmxprqNIFC4q6yiLa6+JgUFZ43qVyO/TKPqa6xwZlGkSPdmPjWnJlVcoIzxg06kawpZ5NzkeR38PGnOHOmm1VslggUrlA2IaYp5g4yQpnTc1X9LLToXPE7u44KCTsKkV1cAjUUnxPCblw6vC8450xdDbtgIJI0E1WE8iTeToSUYaUWZetUFEOdPWpbuMyoWeBA38fKgcM/bpJGU/etBZYy2g/TaIeL4rJJ+58KrVzHSCdCehHXnU/GmKTDlo5b0pwJN1shbKxI7uXdeZkVmcoSbZqhGSQJfxCTt8BQ16+paT2h8vprUmKYhycsATp9711jrAtoGzMCwBMagSNI0roTj8FJwlXZNhrluP6eDLkc7jEj4CBRh4/dtiGvWMOv+NtQz/LaqwMLeuqxDXCoEkGRp1ig8Pw1jrI05TBPStH1F4M/wBJ+RrjuMqTmXO7f/kumT6LsKXXMWSZYkk9ahOAujvsjZQem/wqRQGHU0kp2PHGkG4dprJJkHToaxLUAliF6CiMBdRiULDNyB50rlaGUaYfwa/pv5074XiQzEDwpRawTKpAGp2iKl4TbdLknKRpO8gV2PIkxMsLTLfgkJKproSZrPamzcuBUtOwY761JhzlIb0qe9idQZykc50YdPCkzRUWJibdA9rCXQizdzEblgNT00rq7gZUHZvCu8DeM3Hf3UEieZ+/rVUwnELty6GclAswdviedTjOUY2ijx8nsfWrV1H7Qg3CRl72sCeU7edG2eN5QQ1sg+XOobN29dXNZVRGgLTr4nwobG27+WGKZ/8AXb51XnfgT6e6sX8cx2Id17FWJBmYAHzNNPw627YuXVBvAS2XUxOgovh+CcIBeK5+i/r1ri7iBbPeYa6BY1NLLFD+fyH6kulRDi+Kv/Rt2bZUXJGZtMvOY5nc0ivWB2753LMdAoES3MmNxVkxGNUAZlBg6eB/eicE6alEAO50E1301J+4Km4roRvgnfEICbgtoeR020mj8Tw9WzZpA6j71pm2LGUypAoVTYYzM+En6UH+mS/yAs0n4AeHY7DWLSi6QpMnvbnxrKYm3YO6g+YmsplFJVyX9/gWUrd0xlgsAlsdwafEn1qW6ognLJGwPOgsLjYbszJP0+W1bxmMRFl3AjkDFXlki4WlokoPlshKtcJUom20UdhQVAUgL4VWsDjFvXP6TZVWCxAMnXYHx6mpsfi7ty8G922gMCdX8dNhWfFl4RbfZaWPk6LObqjcgUvv45idO6vU6lvIcqV4tblxUluyIhgCJYeYH60Tg8CG952c8+X0qsss8j4oRQjBWzMPw22xzMJnUAkn5bVNiMZaXuHYiP4qTi3EhYUnIxAH5eQ/akWCx7Yslbdpl552HdHjr73kKjObj6IlIw5eqXQ3TA27lstAYjkNI6UCvBlVS6r2bk6NzjoekmtYziluw4w6K9y6YzECInYkxEUQcFfcZGuBACDprI3IpKXVbGtrbeiv2xasufxCpJByvE68tPKp8Xw43EbLlBIGVnBG+o5E0y4ZwfDOXyxcIYhs3eIPTvbCOnWueIuinKrFmOxUZvgB9ikcXFIpzuWhFwvBqECs4a4hIYqTAO8A7nw8qhxnALIVjccr55dPMR8pJozA2blsFEQnMxJdoDSQJ92YGg01qLFi3YCveZzcgghgrjUjvIkCI225+tFJpjWLsDhTdtqAwlFAIVYLR0G086GxfC3ykoCSBJ7oB9elNMAbjf8A1GHm7aGZTayhSw2IjNIPMaVz/wCQt66MFPvIZBAnQgHXTpRba2ctukV/FcMFtc91HuuR0JA08qX8MwjvoLItqSAHK6mek1b715gQ9pwyEc94Pn9KaW7lvsBfeSuuYRIBBiuWXTsLjVMp9rgTglhdeRyJOXXxFNuDYC4GJciAI30AreM4i1/qLQ/xUyfQaSda64XcRZVs06DKTsY2OnlpRU2uzpRtFnsPIy+Qn750RiMGGAzLPnsB1pfgXAbLAA00zT8jVkv2gbc8orW6y4/uYdwmJhbABSIU6gjn8edMLdxSIZVIERpypd2sDvEUNxG4ypoQo6isabiy7XLQ5t4pVbs0Ec9NhND4q6iknfIJ8zS7BX2KHWGga8yPXauzih2ZOWTtyj7mmTbFcaZq9x0FvccsBuokRQfDePKzOW98kgd2YArXCCyPOozDXnr+1MbTI5Y5QG2bSmTfyFpLwD2LqXCMsszblhEDrRzYJRbZkkMRodd6juAAd0BmiAG0EelCWsViWZl7MIAJGs/ClUd2c3ZFaw965aKX7gQgiYGpE8qsFjDIqDJBH1pXgLyszNdMspiI2oi67oxhSUOoIgR4a0ZO0wNNug9B4CtVHw/Gq8wDpuT16VlLFa7A07GWHwyL7oAnnzPnOtaxGGtnVwvqKg4ZhmXVjv8AlGw8Kn4iDl7sTmEnw5mvSbqF0ZkvV2RYwdmvcXQclAkmlCdtddctvs0UgkvueZEeNGDHZ7+VNco1PLlThycpIgGNJ2nxqCxKfqKc3HQvfApLMxILGSSQPQTyFTWwir3GAHXb/uleM4jZtyzOWaJJAn0HQetQLxlEtfib65V3s22986e9B5nWOgk89E9N6H4yaJvaLFC2AIZi/Ic/PXTXwonDcQ7OwhuZg5Gs6GZ311obgLpeUYliC79T7mvujpHXmRNC8bttdYsNANATsBUZS47XbKxipVF+DeO4+qMLjKcq6kjmI5+U0CeN38YjfhUyWycvauQCeuUcyPh+nVrgq3UXtCTbY7A63Y3APJZ5777aQ4v4dbSqltFRBsq6ASSdtvM9aR8lDkw+jklEAwfBkwth2DE3SO8STpPQA+J11M1Dg7jWRAQFDDZiDp8th+9OcDjVz5HMz7p5b+7/ABW+KXsuYESCNQdiNqWTTSmn9gqTT4tXYLh8TdaBcTLmaEKkMCsTO2g0OsRqKr3tJwm03fZblxjpmUmQfAD05U/wnE1K2mSMtvuMo/LAiPCBRBtq3eRwyMdCD8q5/KYU3F7VFawWGw9pbath7xcASRMlgIk5CJ500dbbLJwpABkdou2p1gk/Omlx8gyoJI3Y/etQXUhc11p5xyA6n9qF9hcr/wDSJyOzLXCWHQ/9Upu4Vfw9+2qkI4JAJOhgaidogGPCiOOYy6uHixOa57raSJI5NoNPvWkBfiUJbZIzMBnRdtDqx185/fU15TOj9x3wbBPbtIoAEAQzSB5xI51Li8Va1IMsoJkGdegO4PlQWN4W5SDduZtpJmf0E+EUnTClI1MEwVnn10g1KM07pluFjVcSWH+TR7rfGQasPCeKZrR8NCvNenmDVYxXDLTIGu5lI2yMVJ8NNwen03obDXBYuKEBhoXVy2hO2pP387Ysij0yeTHzRYsReBA01Pu67/elRvfjcTA1PL4c6EvFs4B2UxHh4fKiL0GY5bjz1ppppk41RuzfcsQNRE7aCY060NisOWOwAJ7xn6DxqfDcThsoXYEzyidvvpWXLTkmSIOpAXrQ14Ds3euqoK+6qj3pmOlc2HdgpziIjbfxrVnCIikROnvE8+tE3WJgKgMDXx+xT0JZBixeBlXXKY5VLhndgpuOdJBG3zoMcRtQcxZe9l1HPoKJ/GKry+qwIOUkfyaCRzDRg1bKqEqJkkbk/etR42wQ8KCeoLHYDlQuHwdu6/aJeZmknQkR6bUztYi27MgYG4AAxoOFHcjjB4qR3bcGZImP0rVFrhdNG+VZXLmBuI1xBgx1qC5eyA52UDzk/wA0bdtBhDAGh7lhEE5VnlprNbsmJ25NmWMl1QNw64IZgmRZ0kQT41LdxbRAUGeQYGu7eIBOVtCeXwri6uRoQAfU+E8hU5yfBOL0Olva2V/iOEa8wW5mt2t/diYPunwqse2uH7S5Iu53AAS2okAbRpt516DjXIHiN26eApfh8QFLG5G05omOUn75VmuPKjRGTqwLhfs7dITtblsqF2FuCxjQnXSD8YrvjHs+tvDnLndVBJGcifITHptTnBcTQwrZlYc8phhvIIEVxxDFdqwsZGyP7zQVAXpJ5nbTrTOMK/0BTycgD2bXEHDKpVLYXuofeJRRAO8AzO1KWt3cPiAi3Tc7VdQ2pDAjUchMmTVg4rxY2FhLWwAGsKvIeJ9KqWCwmPa+14qvegKz6EDwWfPfrSy9XTHh5bqiyX+EZriW5CFgWfn5hdvj4TReP4az5RmzAaNyJ667bffRRxC0L2LtIZyksZHkYEjbWnFq3atOSk6yILsR5kE+WtIowS3rYJSlrfj4IsZwtSuRSoQch/G/nSzCYe0WXCqwXOC39Mg+Jzc9oojE8aGVlYEKe6Sq5t94jnH1pbwq/Zsw+FsXHIMSUjSYaJgkxNBKDdjrnx2WC1woKjQ7uQIUMdo8gJnxoKVdc7hu7+USRPIxTbtYAZBIYjQ6ET1HLypfcyDOwuKUYMMo3zTBA8mnXzp5xVfsThJvsU8S46AFLo62wwWCpBOplgBtpGn/AFT7DYy3cUdncUjTSYbw3pXcvXwoJVLqTBLHIR6wQR+tDW0sC52nYP2iAwoAIOhmNcsxt1qV32UcVWh9jMuU5iJ/KJ1PlrVVwuGN3EFisZBrrCj9SedNcPiMOxBS27GNO6R8zp86rWPt3yzEsULMSVH5eQEjoABNdrsaCatf7LNxJ7Kkdp2ZjYQPqYjzquDBreu5e1GQe8EgtPIZ/dA313EUwwHCEFhP7jEyxltSTyk/evwEs4qwhcBLiR73dGkCRMmJ1ro+aCiyDCSoJ2A2/bXWq3ZcG4TmkAxoZ8pj6VrC8QxF5l1GQcgIAHU9aWW+HFMS6TIDasNJnXWq45JKn0JLFJv7losMrBmhQI1nfaunw6kZjIgddNPKgktOoAB3+f7/AMVY+H2cw7yxV1g5bgyEstakJGwys0OQeg2P80dhyyyJzKNJJjT9Yppf4d0+dQNgY0gxQcJx8A5xYpv8LS40MBtoZ+NGpYVUCMBlAiTyqD8Ld7WZGX/Hn8etT/1P8OfWdKTaQxu7hgV7pKrIEKYn4UXhsAlsSo1PxqC5hy2s5TGnSetTLIOoYtoCRoI3nU+ddT+AP9zMNZcSTclTtK7eFZRRDbCAOXl+9ZTrGxeQxGIHOKCxy3CS1sBtO7rEdfXxrm9bfN/bnxkD5zPTlRFkMiy2p5xVrclWTolpbiQ4HBMDnukZug2H7+flXd9kYwQdIMyR9Kk/FhhGx6fpUC4QAhjLHpOn80k5VFKHQyW7l2AYrMbmVFMPqWJHd16fe9TWkS0xbKNdM7anT+T5a1JinYSxCqojlr8aXnFpfzW1YEoNY11nbz0+dZpa9vZdb76G1q45R8xBmcuXTSBv4zPypViSXtZl0bYk8/PxrWHxDKCrA6bGNPvatcBwhuIwds1ssREnvEHUdY6/ClbeRpB48E2JOGXSuIbtHUNl/p5jm1/NEyJg9OtP0usTAaSqxoPXSNZo23g1zvNu3BIIIUbgAagjfQfe+8fj7GGVrjlF0iBGY8zA3J8PCqxi/kSU7fQiAjES7ZeyUlSy5Zzch/lGx8/GjcLZDpdYgZjABBzAiJkeEz46VvD3beKXtLNzuEgH5EiCN/OicPw02i2S4ChAARtYOus789qnxbvWijkq72Vngzgdql3REfuuZiSBmUx0geh8KLw34ourYTJ+H1zG4DDmd0C97TUSYnxojA4HIty3eAzFy0qdGUxrtOh0jlXHHMXdtYZ+wzi4CFUBZ1JGsQQdJoQXCVpbGk+WkGcUw9y8mR7KtImSY73KNO7rz5VBwTDZLaWL2UXFByifyTpHXprrVd4Vd4hiRD32SDAgAAyOoAIO+lTFkwrlbjtcxDwIO4G+rNoF31ozd/c5QrVlvxIXsivdgkaETqD/AAK4s4UKLjKwzuNDHumIHpNV72b4vbdXViujNDq0g94nnrOp8NKsV7EWrSl3uqFOssQBr4+lBckJJUIL1rFKezZ8q+EAEc4I6+lR4m8mGK21UX2c6IHgqMskyZ/NMTrT9Vs3wl+C6BSVzAgHNGuU7jbU0ovcFsqpxK/08uYnUwAPoR+tcoOL/wCB+al3r9iD2V4j263bTp2V1GlVJk5OUSORnXyqve1XC2TEhl/OATJ7o173iNRPrTPhvHcPi4JzWb6/mGmvUGIg/wCJ/mjTaN23duv33YFUC6DQkAjfc96g5cX1Q6W7MTh5S0CjkSOQiZ6dK3wnhTWwCGEMJHdBIPOD1pkLOZLOchIADTzI6AdYND2sY1+6BbBW1bB8M3KfkIHSipJPfQjtrQXY4WuhaWbqxn4dKMtF7e2o6Gu8EZFG9nXoQjq0Y5S3sht49TvK+e1TC4DsRUb4YGoDgwNtPKqcpLsSkFkeK1y1snkp9f4obs26z56/Wt+g+Fdy+x1E62f9QPX+Kmt2xzig83hXQvV3KPwdxYyVR0Fapd+INZXfUQOI1IoXiD5V5akDX50VS7i1iQD0afv4Cjmvi6Bjq9nKdnbLakbd47AH6VFjDcglDykEag+nP0qTB94OCpywACRvprvUd3DupAGXIep18hWCcW4mmNWDcM7W8Ea6oCFQSpXUmOckwPCprmFtLcIDBQ4JyKAsnTWQJo0mbenOg7+YqoWM0aEj5eRoe1V2FO3fRq5ZDA7xBHvfPWoeH4Z+0D5otW1i2o2aRBLHYnnp1JrhuAWwDmu3e0cSxVyAD4KNAJ5ULd9q0sgoVLNbAU5TvGkj4TSKKi9v8fI+2qjsedoJPejXn+k1XeL8GsYnFJclZVQDzDEHSeRgUDc4xfxrBLeHItE96ROm4k7AafSrXh+HIgAiCB6eVMozeog1Db7JcqohiIEmIA5a7bUBex1gCWYJ4kwB8aH4wLt5jYRGVBo9waAc4HPpS7H+zmGS2e0vOYER2k/BefwoOMr60GKXl7LDw1LVy2LgOcNME6jQkacuVFYrGZLfaASBEgDkSB+vypL7J3pw6oRBtyANpG4Pz+VSe02PCWigKljupYLA3/b51SPpTr4EceUqZ1i8bbFyyQQQzEQOsbx971vjeKsW3Q3Rq8gd2dPGAdKQ4LGLda3duOidnupaIGvek7jxppiMdbZhddsqE5LRiS3VgOh61NW09FOKTAMVZwG7qi5TqMkET1C0xt8Tt3e4EBt/7DQrttXNjh6Z3uXIGaTrzG0n5n1pbwfitq42VmVCrELOgKzpHpFRqVaKen7lhdFFpLdsALooGwAA0HhtQPtMA9nsLZ1dgrEagaiQTy6RUt55BQLmkggj3RB3J2qLBXFXOh1kzmA0n96dT+exFHyCYLgluw0C2uUD3o38WNGnChgMjqANIBgeAGlE2sS5CE282mpBABjY69a4s4UuXe7bXX3Ro2Ufuf0pfpW22wrIwO62VAEYMUbNO40kEGOtdcPFxkdioWWJ7pkmdeYEUxw2HEmBp0qXDBTIjmRpVMGJTjROeSmAYbtBHdEHcbR670xDlVkmeQWK6WwBGraeNSC0PPzq+L9NKLtsnPKpeCRDNbK1qtzW6iByUqM26lNaNBo4HKVGwohhUbLSOIUwY1lSlKyk4jWODWhWVlaZdEUD4vb1qO/+XyrdZWHN/l/BeHaOLf5vX6VHh/fT/iaysqUel/fI/wAnGJ98V5txD+7/AP0fqaysrMvc/wBzXh6PQvZT/wBdfX60yxe3qK1WV6GH/wCaMeb3g9zZvP8AQVVva7++v/FaysqM/cUx9jnB/wBs+n0rz72v/wDZt/8AIf8AyFZWUi7KQGft7/Ztev60XY/9a1/+taysrpe0ouwzFf2l/wCJ/Sqx/wDdNZWUEJEuvDv7Nr/ifqahG3q31NZWVlyDQGXCv7a/8agt/wBz0/SsrK0R9xF+RlY3ueX6VHgNqysrR+n7/JKfQbW6ysrcRNitisrK4BqsrVZXHHJrhq1WUrGNVqsrKUJ//9k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6" name="AutoShape 20" descr="data:image/jpeg;base64,/9j/4AAQSkZJRgABAQAAAQABAAD/2wCEAAkGBxQSEhUPEhQUFBUUFBQUFRUUFBQUFBQUFBQXFxQVFRQYHCggGBolHBQUITEhJSkrLi4uFx8zODMsNygtLisBCgoKDg0OFxAQGiwkHCQsLCwsLCwsLCwsLCwsLCwsLCw0LCwtLCwuLCwsLCwsLCwsLCwsLCwsLCwsLCwsLCwsLP/AABEIAMIBAwMBIgACEQEDEQH/xAAcAAACAwEBAQEAAAAAAAAAAAACAwABBAUGBwj/xAA/EAACAQIEAwYDBgUCBQUAAAABAgADEQQSITEFQVETImFxkfAygaEGFEJSsdEVI2LB4ZLxByQzgrIWQ1Njcv/EABkBAQEBAQEBAAAAAAAAAAAAAAABAgMEBf/EACIRAQADAAICAwADAQAAAAAAAAABAhEDEiExE0FRBBRhsf/aAAwDAQACEQMRAD8A+oyCVmlgz5zxrkMq8kCSCQCEBAgEKQCU0KYDKgAywYFtFOkaYMDn16MWizpOt4o0pdRnCwgsdklZYAASWhWklFWl2klwKklkSoFqIZWAsaJAsiVaMIgESirS7QTLhRAS7QQZYMCWkyyEyAwiskkLNJIhQMMNAlwo7wxExtOQGBGASKJDKqGCYV4JkEgwpRgWDKlXkvILgy7yQKlEQpLSgMsrJGWktCFFYMfaTLKrPJHFJRpyhYjVgZYSxIOVaXLEyhZWVaNtBKyqXaS0ZaS0oXaQrGWlGArLJGSQhF5d4lXhhpAyMpmIBhAwNYaQtEK0ZeQXmkzSpLSCXkvKkgSQSpYgXLlSjAKXABhCFXJJLlEtLtIIVpRVpLS7SwIAFJXZx0omVSiJV5bmCJGRiXllqsMCFKKyrR+SX2cq4zWktNHZSdjCM9pJo7KSEefzQg85GE4qDo+niP7zpZpzraJ9GY0q8t61omgbxtRLzy8/8iaz1r7brXfLJWxzDmBMVfiFYfDUA8wJpxGHtvORjmtPL/ZvHtrrAcVxnGZGVWS+U5WWxIPI2IE6OD4tWKLnYF7DNooF7azzbvEGsZ0jnmUzw9f/ABhwdwfOdXAcRWpps3Tr5T57TxJvOlhMSQd/KdK88wk1h720qZeFYztE1+Ib/vNs9dZi0bDAYurVCjMxsPdgOpPSKxWLCju2Y7Wvz5C/XwnG7Nnqg3ylTmZQb3chgGZjsANgNj1mbXz09HFwTbzb06FHiLM+UUyF/MTe5sTaw2Gm5mn+JhiAKZBuQcoLDQ6knYaETjYxhSIZGAJOtjlLG38tVYghRckknfx2m3AYlqmZKQNM5jctYjNlHfOU+PgbiZ7zj1fDT8bKOKYsQVygEbsAbdfLztNKuDt5ek83icElFvu9FmpVmUrTeoAwawJLCoRdvEXvtG8CpVSf+YbtHuFYAtYFdVudibMOQPWIuzf+PWfXh6MGGDM9OsdaTgIU1z9nlRhbQgljbfW/MSxVHMgbcxrfp1nWLw81+C1f9aJIAeEHm4lxFFsYZMgWAq0NUjVSGBBgAsICGBLtKoQJYEu0kCwJdpBCmliAWlwpUYuPi+ExnIzv8I4kCRTY7/D59J4xKljLqYojUGxG3nPlV5JjJT3D17/aJVfKDznpeDcbR7A2nw2rjiXJvzna4TxgjnNW45rPZqs4+ucZqqdQRp0nlOI1QdJk/jRZdTMlSsW2BPkDPPeNluZ1VR5nLS6lKodkb0IgfdKp/D9VH950px2/ExeeaMPXlYTg9WoT8KhRmJZuVwOV9bkTqYPg1MEFixAFzdguc+CgZshOl73mp45+2o4rW9Q7fAEbSopDA2BC30vuDfYjSdLjWN7OmT3Ra18+axvfTuXPjtbrKw2HtooyCw7igBRfXfr49eZnC47UwwJ7dqlZ2uEpoWFhz1QgC5G5NzbQTvXaxkO9OCsZP26PC671kZjZAhADlSCLi5yg+e2kyYzFgspADUyQHqs+VS97ALyawHLQXj6OMORQtEqtrhWZQFPNm+V9T0nDeiz1afa5Kliv8puyNJAT3VAFiT3TYDTTW8n+PQ3VHo4hzRpBrPURnyk5ctNSAFbJcC42XctuI+lxClTHarXqGzhFSmoFNeqnMDcG+5JPlvGcQxeIei9OgjUSe6jVCq2QWzOuRiSOWuX5xfA8OliBbTuLdUKiolhfnckODfxG80h/GGWpRWqjGuVYO1PMcrWHc7xYMuVipLLci2x5b+HVs1JqpUIQoYKH7XKyrZgzL8diBbntOTxXA02pfeyiqMOSWds6A0hcuQaZDAeAuL8jNfBsSgBq0g7BgnZMCripmso7wIJ8S+3I8omfBjoizCyv2b1FLLdzUpuTcAqjHyPdI3h/wzvB3qZyFF+QzaLdQSQD4EG94VbD9o4pOiXX+bZxmFTTK2RwdGBK3JBvppbWY8LjVWk96pamCy51OZqdtCr3uVtqCTe1r6CJ8Snt1MRUVFpkBsrXBIGYg20zcwLg625RIxFjYi2psbi2gub9PnGYWucitVdSrFBmFsjg3OcAbE3F+8QbXHSDi0Jeor2WkLPTqKxUqdNDY7am/u29mI1ynhpafMHhv3jFeJwQzLcsrm+62tb5aHz/ANo4050rOxrw8lJpbDVeFeIAjFM1rOm3lgwBLAlUwGUZQEKUQQhBlywsLvJKvJLq6/PjNaPwXDKuIbJRW9rZmOir/wDpv7bzn559P/4emnVwgRCA6s+ccySSQfQr6T5vDxRe2NVrrymG/wCHIBLVq5JOuWkuUD/va9/QTpYf7NYaltTzHq7s30vb6T1XFMM697KdPmJyajX1E+lNY+3XrEELQRR3FVfJQP0iHY85qUxFZZc8eGoJMKmhYgAXPp9eU04HAioe86qMwU7kgnlpsfOd44kE2Sxy6G+lgoFmG17+m/hON+WI9OtaTJOGwopkCwRn7gsVdxfUg3uBpztsJgPE17Zw9FqZVSvaMb2IaxzMTsc2nned3BqqguyguzX89rG9tJxcdhMRUfvtTIZhZQGOWnqMzddbdP24bM+XTwx0MXiVrIudGo6O17lgt+/mbYKFBPnbWBW4ij1S1M5kp5RRUE2epUbLTRgdu8DfoqNttNzYSwFFH/ltZKp1NViAe50sQAPD5ycIwFJCjdjqAvxDUVQxIYkaEm4GbcWGsyq6LkVASLXvSYMoz12BI0H5ba30010m6tQptVD2KdmLXF1XQaqSNGsCNBz65dM2Kd6dUVXZu1YFRSBBp00ZhZgqrcnQ6ak5/KzafDaj0mpGylambuZgQrAEvmb42zZrnnfWX7RlwOEo3Lqab5ye/VYsBm1Kgm9+uUTTh8GKdRilKo2dQxJsxLX0IIYsoItYC9ra20EDAVkUUqS0qjJTJcMlPMpdr3a+xte+nMnS0Rhalc4ypTrMpw+UVARYMC2bLmLcic2wtfykjz5lfSqvEkqYlKdMOrAsrCqU8yApJY/CRqBbWdGtgA9ckioKtIFqVRe7TGmxRDZt2W7LbcXi6mEysrKCRnzdoOy7JVLGwIYlyeRtzPIRwd6Tl3qmxbKQVIQtoAANbWFtrXJJ6AN8r9ORwjjlf7yfvShVVjmyqwNKwyhluT3e+D5HzE74rJS7ivTKsxIN1UBn1uRuwa5ItvYjxmHH1aiYkWFLLUXswzE20Ze6UIzXs3xXtcWI5zZxC2HOVVZgwBZf/bFyzK4NtGzX7oNteR31nifxltp4RQCLC1gclsuYk8hpY2B1AEYuNz0jTYdrUu4smVbgk/AGP4VK6G5Gl97wlqLYBytrAgbsRb4bHW+204PFS61DUokgBcjUuzYspIUoznUgixsSp3Oo1uic9QZrrfZvDU6NPLSdmAuDnHfJvfK2l7jXlN2KY6su3PbQ+U4VXFXKrVVlc01q9pcAAA3OZr6AW6el50KWNGYI2VmqXCMD3HCixBIJvrf3eWt5r4ZtSLe1NxC3SCOK23A+RnJ4nSdAHawJvdQG0I0JHht6zlfe7z1R1tGw89uOv3D2dLi6He4+s1UsbTbZh89P1niqVaaBXl6wxPFD2oMu08pQxZXYkeRnUwvE22YBvHYyYxPHMOvaXaDSqBhcQ7y4yG0uS8kYj81tUnS+yvGewxABNlqHKeVj+E+unznAep0mrguHNSpnscqf+R2H955uPj6+XTc8vudDijZQd/P95HxdB/8AqUvmN/WeT+z3ETbsn+RM7NQz0xZ6a5aNa6nD8M/wVmpnxAI/vMT/AGcbX/mEcHbQKQNNN9TvrbntEOJnckbEj5yzMSdcd3A4IUUVLKwF7gAALvqL/ET1057TPiMGWcAFkS5uVCjqSwAuBytfXWcY4pxsxlfxSoOc5TxUlvtLvcVxgRLg1ECgbBC5FgBq91Umw3JPhzmSvjsiiijZne1R7qS7Uja57uXUCwuLDXSc4cccSNxrN8aK3mAf1mfgj9O/+Oktaq4UKtNWABKncL4LmIBsDufGDgalWszszUxSpvbNSYkGwXR3YgE5zawX8J2ExU+MoARkABFjl7uh8o6lxalZFy2Wn8Kg2XbcrsTqd5Pgn9g+Rr4jT7BWqNl/mm18uaxUXUs5GhsLZmMHA8Tp1rh2NiLXD90ggFgjgkb6G29vVlTjFN1yMBa6nYXBUgi3zEoVKRBAJGZi1r6XIttzG2kk/wAe30sckfboO6U0KoUSwtTJY5c3IA7FtL26zynEsTUVadNBVaoTVUVE1CDQhajA3AJvoOl528PhKNyz5Kjkkh2RAVJHIAWHL5ARhwA7LsqVTJZbKxGaxOjNa4uSPT6R8F/xe8OR9mvs9WDCuawao/8A1e+7dxbgIiqwu173JvbS2u143i5WsUyPfSiaZq0ytRAbqFpLexNzvY9Z6XBYVUVUXLlTRbE3/wBV73iOL8FGIBBIDfhqaZ0YfCwIAuR43G/WPhv+J3gjD4tKq3orm7wy5gVy2IDJUa3ibC51I5TqYfFl0INI03BKgsbHS2t10F+onN4XwGrTzZnptmuMygo+VrEhmGh1A5fLp1MPgq1hdlDDmDmv55hqPO9pPi5I9R/xe1Xn8VRSnWWt2lanchqgV3Y7fG4IsAGAvrqBsZ3OI4oMlN8PUVnZxeoqA93cafEFNtxfbxmilw+qS3adkwIFufPoRa3lLrcFdnLXUAqFGpzKLWtfpvbzljivkxhN6sFXFDEDKwvnzZcx1RvhYKw96jwmXseyqdlmYPWLdmjDMlMjvNUppbuAAEDxK33nR4b9lTQUqjizanOz1NeveOmmmhEKj9lqisWGJbL/APGVzKByC3NxH9a/4fJBWIxSlsjk2sQGLC+4uNTc/hOk4nFEXMHGU6FTY7ta4voOXPynpMR9lQ7KxqkZbmyLbf5+ENPsnT2apUbzy/ra8604eSGLWrLxiGMSpPa0vsth1N7O3m7W9BabKPB6CfDST5jN+s9PxzLi8Rh7sbAE+QJ/SdzA8Mqt+EqOrafTeeoRQNAAPIWlVKmUXMvxxHuRk7EU1C3uTAzwHqXN5AZ57Ts+HmvOyPPJKtJMsPy5RRqjBF3+gHUz2/DsVToU1pIL21J5sx3JnksC7ILAAX36nzm0Yky3j6euuw9I3Gh0nf4Rxda62v313H9587aqYNDFPTcVENmHuxHMTMRjcWmJfUXaJdpzOD8aXEL+WoPiS/1XqJsZ412zVOYhjGMYlpdTAGLMMwCJdMVCAg2hqZdTDEE0UxM6TRTM1Es400xNVKZKZmqmZrRrpE9TNdMnqfWYqbTXTaUa6bHqfWaabHqfWZKbTTTaBqRj1PrHoTMyNHo0qtKR6CZkaOVoRoAhCLUwwZqJYmBSSrwKlUAXJm+0QmDZrameV4rxos1ktlH1PXyg8a4v2n8tDZeZ/N/ice3jPJy8sz4h0ikZ5dAcSfwhrxNpzQIajxnHZZnhq6n8TMuc3L4yS95Y/r1fOD9mT1k/9PHrPWlh0kDDpM95enpDyB4CZP4EfCey7MeEE0x7/wB47SdIeRp8GKkMDYjUEaEHwM7mHrNaz7/mGx8xyM6HZCCaYkmzUVxmLQSZqakszVKJGxvEWXCzBIhZuRktNaYCQQrSWmuyYJY1DEiGpliWZhrptNNNphRpoR5uJTG9Gmqm851N5oR5rUx0qbzTTec2nUmlKkaY6KPHo856VJoSrLq43o8ejznLVjBXEdjHSV4Xazkvj1HOYq/FGPwj5zM8kQdXcxOPVBcmcDiGMarpey9L7+cxuxY3Op8ZSrOVuSZXqA0bc7yClG5JYQzGrhXZy8sZkMsIZdMKyyRuSSRMeWJP9Xv5yix6n0M0HDsYJwp9kzLqT2p/Mfnf+4k7Vj+K/vyjHwh6frK+7kcoXwUardTBNVup9I00T0gGk0gUax6/Q/tANc9fof2jjRbpANFukKRUrnw+v7TO2IYbW+s2Ggx/D79ImphG/Kfr+0sIz/xYD4h6ERtPilNtmEzV8Ax5Gc+tw1twDNQy9CuIU7EQw88icJWXYA+en1EZTq1Ruj/9rX/Wb6/6zr1i1I1as81SxT//AGDzS/6ToUKzHn6owk8nh20rR6Yic6kh6r6Ga0ojqfkjH+0dlxtTExy4rxmWnTT+o/K36mOVkHIfPWSeRqKNK4zxjPv0xPiOgFvARRqH2JPklekOgeJHkDBOMY73mEMen6ftCB8/STtMp1bFrecMVvAzGH92jkbl7/SQxo7bwjFreESAff8AtDC+7f5jTDe28JYreBgA+7f5hg+7f5gwXaeBk7Twkv7tJYewZUxO18DJKNuv0MkJjmm8G5jCh8IOUyqEgwcsaQYOQyBeSV2UMi0EXhQmnB7KNB93le+UBYoyGlGA+9P3kvAzth4psLNl/ESr+9YVzamDiWwc6rCCaZjTHK+6xiUJualB7P3eNTCVUw1cwhbrJAIVDDVjBFudoQcdR6wpg97w1gJUHWOV/H6yA1jVEUHHX6xiVB1H0gPURqxK1V6iMWoOogOUCGFilqDqPpDFYdRAaFl5BFdsN9PWWMQOo9YQ3KJeURfbDqPUS+1HUesoKwklBx4S5GXLalBKQzUgmp4TWJockE6RhYQKjaRi6wsX9kSrv7M0kShJhrN3/dpRz+7TTbxkjDWfv+zKIfp9Zpv4ys3jJi6zWf2ZWV+h9Zqze9IQMYayZX6H1kNNvyn1mu3vSEBGLrD2bdJRoN+X36zoWl2kw1z1w7dJBhm6fpOlaFYRhrm/dm92k+6t0PqJ01EMCMNcsYRuh9RCGGb8p/1CdQCFYS4a5YoH8p/1CMFE/lPrOmoHhLyiMNc9aR/J9Ya0/wCg/I/5m0Dx+su/u8YayBf6T6y7f0tNl/esnvnGJrHl8GkuPETWJYMuGsJbxPzEl/H9ZvvJGHZhv/V9TKm7IOn0kkxNcAsepl5jbeSSbSVlz1MoMepkkhERjl3g5j1lySLAXY33kzHqZJJlV5jcayMx68pJJRZMq8kkCKx68pamSSRTKZ3jZJIRayzKkgMSG0kkoKWDJJAoGMQ6ySQJUOstWNt5JJRYOkIGSSQWYEkkA1kvrJJLAsmSSSVH/9k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98" name="Picture 22" descr="https://encrypted-tbn3.gstatic.com/images?q=tbn:ANd9GcQ26QxP0pJorn_uWp9Q9BnAJDDjifo3aENtL14qMIPdm8VT0seq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501008"/>
            <a:ext cx="3779912" cy="3077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600" name="AutoShape 24" descr="data:image/jpeg;base64,/9j/4AAQSkZJRgABAQAAAQABAAD/2wCEAAkGBxQTEhUUExQWFhUXGBgXGRgYFxoYGxwYFxoXFx0aGBccHCggGBolHBcUITEhJSkrLi4uFx8zODMsNygtLisBCgoKDg0OGhAQGiwkICYsLC80LCw0LCwsLCwsLCwsLCwsLCwsLCw0LCwsLCwsLCwsLCwsLCwsLCwsLCwsLCwsLP/AABEIAMMBAwMBIgACEQEDEQH/xAAbAAACAwEBAQAAAAAAAAAAAAAEBQIDBgABB//EADwQAAEDAgUCBAQFBAIBAwUAAAEAAhEDIQQFEjFBUWEGEyJxMoGRsUKhwdHwFCNS4WLxFXKC4gcWJDND/8QAGQEAAwEBAQAAAAAAAAAAAAAAAQIDAAQF/8QALhEAAgIBAwMDAwMFAQEAAAAAAAECESEDEjEiQVEEE2FxgZEyofAUUrHB4dFC/9oADAMBAAIRAxEAPwDdtEKQavXNurKbZXn2dZ7TCtYFU1XBYxNrlYyoqgFxWCFNeo1azWiSQg62LDBJKQ46jUxNw4tZ06pZS8F9LS3Zk6Xk8zbNX1CW4ds/8uPkqMsy0XNVxLvdGUMWzDs0ugd0K139Sf7dhO6m2l9Tuimltiqj/cEU8I1rv7cSi69B5jUICnh8uFASDJ7qnF4x9T0i3dGU1H9RKtz6Xa8spqY+m30i5UR5z+gameDymmBJEuV1dga0GeVHU9RCCuT/AAbfBOoL8g9JtNohxuq3Yip//M2HKMFBm5ABUa2JDKcnbsPkuafrkhFzdWe0K0EatyvcXiGk6QbnogA0uGt06BcDn3XmGdLQ8Dm08hbT9YmqeA7Vdsa4fCtpgum6Bq4l9WWtFuqrzNusaQ68SY4ClluKDGw0yRuuuPqISltRlFVuu2dh8EymL2KFq1qgd6LhEVA+u6YhoV2IxVOk31WVsNfAXd56n4PaWKc0S4LsJmzKhIBuEBTzA1CQwS3qpYTKWglws5Cm+CcoRSe/DHJjhWNckOMzTySA4SD0TKjiQWyCjfYhLTklYU8KiFV/5FoMEhENeCjdiuLRWoOVrgq3oilZKg5ykQq3IgPDSB3APyXLlyxgh4UqDlFcxYwRAUmtVepWh0CULDRzXqurWA5Qz8WJgFKs1xrGCdUu6JW8FoadumE5jgTU9TnWHCUYjxL5Z8sNniypwWYV6z9LgQzqnGEwFEOkxPdSc80sHeo+2q1crwinLcB541VeU6wmXtYfRAAVtChocYiNKjhRAJK4tb1KUtsfyRnqSnw6Xgsq0SRDuq8NFrY03dveymaoEE7KotHxz7T0XI9Ryf8AOCas4Pcbj0gbnf6LyWgcnkT1Vb65cNLBfe6niKsjuFzSmksP7j0yFF2p3rF5tdDYl5c/yw2Z3HQdV7TrF0QCDJvwe4KliXhjmiYebT7pW3WHj/I6VMlidWnS0gNFjN9l5XcXtaBDRtPsogDV6pI4jr3UsTLGhrRJ3WUnVgrsCkOoudqEtIsY/KEPSwrns8xkDkfsi82rNcy5II3P3QBcKbIpEwb33v2VbUXg1NrJGpjzTAIeQTuBt8gvMViNYafi6tNpRWaYcOax0gGRwlb8OQ4aTLQZdx9F0Q15x/8AoVKna5HAxtKnA+Bx4i09JQjs6c4loYfcIfGVAXyJ0223BQWPoPDTVoF3mD6EdC3Yrsj6tvDBFJZkrHmCwxPqqGfdX4rM6LGkGyyVDPq9QaHUSHbamzFu3CNy7K9R1OdPYrsjqXiJSMIvqm/sGYGgyq7VftKKzCu+g2RcKdSqxrY2KHL3VLTIR4BKXuStrpXkIynNXPEuEFMjWCALAAJEd0hz3EPkeW6fZFWlkl7UdWdRwa7UoOal2Aru0DVMoHG+IAx+mJTXgkvTzlLbFWPYXqGp4qQD1XI2S2sOK9aQN1iMZnleq8igIAVFOtiXPDKroHayXcdS9JLu1/s21bHsB3VpeH82Sqm2kxgEiepQGPxT2jVS6wO6RzUOcmhpKTqOPlh+ctJGikIPVLsr8Pub66hLj3THK3uDZrbm6uzPNnFpp4ZuuoRPZo6uP6cpLu5TwX92enH248d3/wBF2ZeIadBhaGzU2Df36BGeFaLjRdWqEE1NgNmgcJJkvh4PipXLnVS8y32/RbXCYZlNoY0ANExHU3Xn+o9RvTiJKlwSpNkDT0uq3kl+hpi0lX1HkA6RcIbCudpL3iC60dh16Lz5JNpfkC8knAEhs8cKx7dQ0C0DfsvGUmtdINzeVJ9T0k8oJVbM3xRCuBIMQOPshagax0mNToaOn/a5z6j4a0XaJuh26Xgl/wATeBNu6m5u9yX5/cpGNchmY14Y2xkCLbfVAUPgFR7pcDabBHt1uptBbawgnjv8lDP8S1oa1zRpkewCtW69R/HYWLrpRa0BrpHqneEDTqvdVLm302cDaJuicG/UXECG/mqcCKbatQTLzGq+4G1u0qWb5/n+Q8WK80w7nkvj0gjUDcGLwurh1ctfQDYBh07AdPdO2Fzw8AQ1p3PXp/OqCyrDllJ2mANRMd1SLdB3FOMxjZGhu1iBsgvOqu16WSTsBx7pjVZDf7bb/f3SPDPqNrFpLfWQOwVI0+oHwW4UVGtnqbyqqWKqN1NI1NJuRwjMzy7SWhtTf4gdvdUaPLBAcCDvblUfSLydiMRFmOgR+aytXGYilVc9p3Pw/hcO3QrVYF7C10jUFVhwwu1OAOnafvCpp6u12bgX5NmBxLpJu3dh39+4WyZoAkiFjc1y+lTaX0yW4gHUxzTeSbNjkcIml4m85nlVmeXXHxDYH/k39l6ejrxmrRpbtWSiX53mzp0U/UCrslyo/G7foVPJ8jafWd01xzjTYT0C6Em8spqakYr2tP8AJ7XxwYII4Wcw7G4h5JbF0uw2MfWq+oHTN1scPQYB6YBQT3M2pB+lXy/HYoGXOGzjC5Te8gxI+q5U2o4/dmdl2GpUxDYmLlA5xXa46KYk9UtoMrO9YuDaE2yxjaRBdv36rnjqOWGjr2LTlvbt+BWPDtT4nOPsnWX1qdmusW9Vfj86pstMu6JA7KauIeXA6QUbV9KsZOWsr1nSGmfZzTDHRcRxyeAEm8M1K9CqA+k+K+kEwbDg+0Er2pkL3vAn+yx2kmbkj4i0dtveVsqGIFQlt5HJ6LzfVa63V3YslGPTDgso0WU3EgEuNgeLq6i4x6uNlUwCmHFxkEyvK+ILQBvqIAPF+q4ZypYJ1YU6qSRxZVveWsvcE39uiqxdF7i0BwEm55jmO68q0jYTAsPdJKc7b+xlGOAnSNVrNImENUr6vQ0XF+yuqmRpA25VOLZ5bf7YlxH1KEm3bXH/AL4NFLvyQpVHGqRIB037g8qzDUANcm/HsqqR5aB5ukarflPSVZhmHUXOAkC/S/RLlu/qM+DqTNFOS4kyTc7XsEPm9D0tqvMx6tI2hRNYOqEHaOdlfhYIeyD0bqFg2Nh2mVSE1JZM045F2DxWt7XQSwC5FgT7fzZFh4Y91UNAte1zHRBUG+W9jGxd3/tj3TDM6wYW64AmZnpeEjbWfkZ03SJ4Gq5xLjI1fgIj5lC455mG2ggn26KWY13NiqwSAPkQqsVTkte91tPqAvvffkLO2BLuWZi8PpBwMSJH0kSkYpamB9My8j1E7BNq9KGAn/8AVEgDfT79ELgnhxeKZAEWHdVi39zdhfRramfCS8bne/7KOIeWN9TSTyeEP52gvBsdjHVW0qTzT0OBdINz3TdKNRAYpsOj0zcRyiK9by6TZg9SO6Gw9MOb5ZbDuvNuZRWVZaage2q8QDDe/dFdTozSRDDVNYBazU4H022WN8Q1HuxD3H0VGEAR26rfYEeW6GkQJv2SDP8AKm1nveHAVBcnhwAsP9q+hJQlbFTyN/CGeedSkwHMMOb0PX2K8z7PWPPlgr57lmYnD1hUHwu9Lx2PPuN1sMnyptaoXHZespuqRXRhpqTnqdjRZFgmaJtJupZ3T0sJbYqw5fpA0nZZLPMxreYGgS0GFR9KyhdOD19XdGX5FNY4nUblctbhS3Q2ReLrlOjt/rKxsQY7N6VNggjsFTRxJrydJtsstQyzS4OMkcha3KMwbGmIWa3qpYPOkoQVwyxbQyR7HmrUMyZhOn+JKdJpEeqDA7wqcVmBqO8tgv14S7xBlQp4c1HXqOc1v1P7BTTlFPbwVtTr3vsg7w5iqTsNoDorlznOBN3EkmR2iPomWptOkGkw6L+/usL4W1HF0odHxbiZGkyO3utxmGGY9t7uB2B68d15PqVlNLsLVSGFDDB1JgLpBaDuraRDhB427qug0elhbAA2B2RFKmNMQd4Hsufa3lCN+SrEtlk7dPkvHUwdFzpkSe3uo4hk/wBsugxbgr2ixrGBjnWA3PKH6XleOfK5D2LBT8u5cTJ26rqjHOqDSAAN3HgdI6qD6JDmucTAFh+p7IV2JLqrYktMyRsjKaumvsZRb4L69Mt9eoaQY9+ylmTS6mH0rT+Y9uVFlLRqcZgkQJkDvfleUKxMh8Bo+Ez1Q6Ypxrlfv9Q558AeVsqNl1WBO3Ujv0R9WsC5tyAeoie0oLEVfMcQBBbzxHFuqvq0fOpkO22/66JKSx2Gll2wTHYIOqtDZ6mDFh9uFVmgPmUxGqTABNpjcphiafl0w5gAMACeR3O5Q+bvbpbpu60e/ZFqnx/Pg0ZcFWb+ZZv5Dn2V2EoNNIh4M7QeAg6LKjXN1Euf/iY56R0VGMxLziWUoIDgTII43n+chM47ZcfkPKqy2m7VSgkloJaOwB2S/DUHse4vhoIOmDv7j2TDPMd5NOnTA9TjAPHU363Q1TC1HM1uIgCQB+adS257A7C99Nmh0/Fchx67g/VWNxBLG6nCD0QOJY54ZtpBieY5PfhMP/GNFKQSdNwCmx5MSwFRvmCGE7yex5TDGlraQAidh1UcJVZ5U6gHgX/0l2IAe4TJG8Tyg35FrJ1d9QNLmgencDldhMY1zB6QXjiJVGE9Re0F5JvpnouwLmUQ41GuY83JP8sqKODNmQ8WVKb6rvKAiLgbB43Cf+BsU51H0n1MOkjtuPyt8li8MdRqEGQajiJ5Bcbpv4Ix/k16jT8Lm/m02+5XswVdPgWVqKaN1mHiLyhDxdCZG9lVweTPZDVqQxVTtwmuFyVtMDTaFR7m8FG9LT064kx0MMzovUlfUqgwCuVL+Dj2P+4Q18xDRe/ZUYFlWs+WnSP0VWNw8VNrFNMuxTWCNlDEuSsZ+2ulZGuGa6m8OHSFR4nzQVKbWfiDg4j5H91J2biWgCZQ+bZafVW2sB8iVOTaWyPBSFOpTWewgyjMDQxLXtAJnTBtZ3p343WzzTCObUFRtQWgkcb+6+eY+jDpn+FbjwSaj6LqmJALSYYTy0blw97fJcHqI3BO+B3iRrsS7R6mXkW7+ysfVOloLfVuRIt8wk+Jx7A5rnH+31/COhnpKZ0331G4No5XEp5dYT/YRxwip7g6rAMENJmOPdQ8oPMk6gw29+6KmnULh/jFvdD0aTKes6Z1RztHRLJKOX85CmGU5qEBxAH3QPmBlYsZtG/EDp9kRhWsMtcdRIlo2gDe49wlmPqaRoA9QBgjf/aZvpUpfnv4BFdTQR/XS4Mgkm9uk/7XuNqaXDQJIj0jlV4SiA9pYRLhDid4F/qrfLcKpIh0iOkAcpIqSHdXgGpMNSu7VLWtbdu0niT2umFFgDTp27Ianh9NVzqhBJAAHAi/zOy9fiWO/tt+I2gG6E8Vj7G5Oplz41AGm0xPUdPshMVig6q1tMiZj91J7nUaQYSObxtN+t90rwVVjGPkSQdWsi95JuE0bXfIdo1xlFrajX6iXbbxuqcza1rm1L6ht89/dXYTy306bmjU4eoaruBHWbhe4yp5pDAIdvcbd5WlbfyBYAhprNmsJIcYEbd/9ryi55boI00v8+YO4A+t1TWwo1kOcTAtxPurf6t9YOa1oESDe0C07JrVJJBEWNdorDygTSmIPVG5xSqNIEEBwshw0+aWxdsGPsU6xmNdiGWaQAdza46dVXHLQHeBDlfmMqO1ifb8oR9bAktNbVpB/DzHXseyrLiBrNzsbLzC0wSA5zixwNuBJ2nosqbbA2yrAYZwf5gMD4dXUIymxj9Zc+XAntbi3RFYjAaWhpdFPtuO0/qldGiwPeGN3F3OMkdh25RSzyK3ZhMwLBVqaBA1XA4PI+qBwdaK09ir8e1rS4sgAucQBtudkuwrvW49Gn7gL2tJXkWbqJ9ByDDOLdTXWmye1sa9g9QlZTw3mDmtgbblNsxzpnlxI1FPGkL16jVqzyr4opgkLllHYUEz1XI7md39LofJrXUNYCQ53UfrimOye4mv5TCeu3zSdtSXNPVQirOFS2uy3J67qenXchao45tam5guSD+X8CzOa12sZ3OyK8H0XNDybh209f2/ZPLCpFNqnH3HgVZnR9Pe61fhPNPMoNoNb62Az0IJ+KeLnZZ7MSNR6SfkoZTmT8M5z6YBDhBB5534K8/Vhui4sq1as2NGk4Pa0OnTdwLbQOG/knoqljC90bEx27LK5FmIrU3VXHS8EjSDMDji6c4CvVZT/uAOnaLkD2XC4uOGTeQnK8Qx7qjjuQAJ6XJ/RUGp57XBroDCWW6wP3ROHZpM2BdG9iPdQwtBofUIN/TfqB25U6vH88jJpOyBrinSbBgxEneVfgsKTqNYhzvwgCIH1udrpbmIfXqmlIAIaW22AJkz1snLKgjQSC5oAJCO2KTknZpfuD1HNkxDSOllXTNQDWyDYi5iQp1g0MIMkkzJG8/opsBgU5sBv2SR5TvPwZ8E2Pb5ZJILueyT4XUcQPLaCYPq2j3PQqdYspO1OdINr/6RmV46dZa2ABF7E8yAdxdPGtRp8GzFOiqpVioRWiALXsSgyS7W1rRpdyePZX4rCeYZJJPDReR3XmPqgFrY0udAnt9kYqsm5CMHRaDNMDbSflx7qdRwibBw37IJ7jh/gEtcSTfmB16wrjgnGqNQBc8QB05v2SShfBr8grHtqRBGpxiZ/llXiMS2hUg/isY2+qEzPBGjWAYRqcRHEO6+yIz3LwGtLnajuSBAnqCqKDXYPSz3G6Kf92xcdx249+UPlmb+Y14aLgne3sosoS1mi7jAEn85XjcB5J3Gp3I2lGTTQMAjqzzUdTPa4O89Ee3EmkHNf6belx2+ajiw2lDyNTwdxz2hV43FirEsc2Lw4AH2TxSq+wOS/FtcKJOrod4ESLLP+JBWNEvaA0EAHSb6Sb/JajCVYl7mxT0iATaeT9livGeakuDKbx5ZElojebX6duyt6ZNySEZmMdVHyaLe/wDPsh8CYBPVwHyG/wBwqatQuMcT+aIYYIbwB+e5/nZe1GO2NEtSRovC+IGsg8yFV4hpBz/Rwg8vF3fVV4TEuL9LryYlKdHo07cl2LqWGrEAhctlhnMDQBGy5air9c/7RfmLi99vhAj6Sk+IrFplolHY7ECmwM/FufmoZXS1OdHwx/PzSRRxpqLydk+CNV+qoTA6rV5QQdQ2HwtCRYh4o09Ikuf+UInw5X1NeCZIjYgx/wBJZ5LSuS3dkD5gxxcQ5vWT7coLC3OgmCdidvaU28V1jT0kTG889x+qQatX856KUo7kHSl2ZLE0HU3cgg3GxBW28FZjWrl2vTFIAz16fY/RIcvx9Kq0UsUdJAhlYCSB/i//ACb9lF7K+BfqpkAOG49THjt1+6hOFrIZxNzWD6jjBggi+9+gXtXDlhDnOmCJiw6x7JB4LxNfEGq95a1gIuN53gD25TXGmpV1NpkR1Oy8/U0dr6uQJ9izG13P9VIXMhp2H16I/D1AKYa7cC/c8lBtqeY9rGnTouR22S3OWOdUbTGq5/CYJ7JUpLjjz/wNJ4G2LzdtQ6WwTMADqlzMS81Ax8tMxLQb9Y+SJx+Jaxgbp0RsOh/dW4Sm9v8AcqEF5EaR9ghOpNtvIVUVhHuYMY706QXcDn5LyvSGgFxhxEEAxHZGYanL3OfDbAC977/YdUsxz2UqgLjM2uitN7bFTzRbl48qnqBFzz3NhKowp86qdTZa2SZ/y4XYGv5he0iG7tt34P0VmErNpeZSaZcTrImTBt9JB+qHKpsZ9/INm9Vs32G37hA4HNqpeDJlpMWmRtf5FGtaw+l7DreTAN4HvsLKWEqNwzYqlon8RMD2kpomwkV4RwrOdqu+YjaOZ/2rczw4FMMqumbdPkuZRcannNgCLd5SvOatSpDpEBwkcm8WRWXyDuMfDeDYxjgZ1Aw0knb/AIpNn2Ke1/Nja2/sU3x9RzKYOkkCCQN9xwqM2xf9RDGt02m4hOndWLebI4cNfSa7US+x7T0IQ+Zu2dUgAC47FLaVduGdrcTv6v8AQQPi7PW1W6WEwbk3FuglWhpbmklgFnZr4jc9rqbYFOI1TczuAP1WNxmIn0tsBsvK+IJsNlVTZNh7k9P9r1dHRUBZS2olQEDV0sPf/W/0V1V0NjsIVLqskAWHA7dfcq/EAR+S6GcrdhGUVDKd5RgA+rJFh90lyht/Y/daPKqjqe+xKm/1FtKTUXQ3GAHC5SGMC5Gie+ZkngvqF5247kLT5RR8v0R63GT7G6y5qXgDbb6rX4FxkPm/lz81Juiyh07mKMVTNes8j4RsOwsnXhzKhSBd/lYr3L8LTBmbzJ+fCbOqBsbXOyFYdhnq10RE/irDa6O1xsRt7H8lj8tJLYPYEdV9FdSJa5sAtP4T+/BXzrNKZpVSIiCRBsfY990iymgRdMtqSD16Hn290XhM0cz0n10zux23/wAT3CX1HSBax3+fKoq1HATuBaeR7/ugkpfU6L7M09Go4Auwj3Cfipz6vps8d91PJPEL6PmCrqfqM8AgxERayzNLFEEHY8EH9k7wmcteWtxLQ4beYLOA9x8Q91OWknyBmsyrO6LmGoTpfNwSJjj3VGBd5r/Na82Ji8pJXyVjr0KzKo/xJDXfKbFLA2pR1NBcydwLf9rln6VoC+DeYnBOc0OqHT0AMn3KuxWLAA0GSI3vt1WOxHiasaQYNOoCNR+8dUw8MZ5Tp0yK1ncmCZXNP08+Q57jtmINaoyJa1xj5Df6x+aA8UAU4eAXFpsJ3QWHzai+qQXmN28CZtdH0M0pu1U3EOdOq5kxEfT91pabjloyeQrAh1eg1/qpA3/5fLop1cSxtT0NHmERJNyO53hQdidFD0uEXPsJ6pXl76ArMc4gkneYknjukUd3HBrH9PDOfUB1ABl7buJBsSdh/LIXGVxr01mgtiwImD34PCo8TZq2nZrw2bWt/Al2DzyiWSXDULOneR07eyotJ7cIW+41p4lxcGN+ARMDYe/CKzcNdSimyY/xGxCzmXeJaLKbhpc06idpkcIU+NCGub5cXMHVwett00NDUTpIzyP6VarVpkGBHJ5Htws14j8QaSGUrVGugk7Ac+6TN8U12Bwa8XJNxMTe3+1nq2IJJJJJNye67tH0ru5isZY3M3OJJMk/ywSqtWLjcqh9aV4KZ3dYdOV6ENJRQktSuC1l7Cw5PT9ypPqD4W/CN+57qitW4CqdYQNyrKJzykX4I6qnbYI7Tqd/OEPljNIJPBR2Gp2J7Skm8ixCsrbBJ6j7J5lOKD5Y7cJRh26aQPuPzUaRg6hupdx6NI7Bid1yDp5w2BMSuTWbdLyC+HsC+o8gNmYBPAWlfQNMvYb6WcdJmfktBk+Cp0qOlgEkfFySe6z1R3/5FQcER7FJONFfdtbVwgHzI1Q6JbeUFkuZvdWYypMT6bWPdTqlsaahhskHqmGX4dkCrcimLW+X2XMm1J/J0qS220aV5Hsd/cj99kg8SZY2o0nYltp4LTLYPTcfNMsFXDmSRaSFTqlzqDvWI10z+KOW+4/ROrTOY+e4SsZ0nfZdiWFlwZBR+d5eA86ZBBsTZAUsTIg78jqi1XUisJdigkGwOntx8lweWD2UsTh+RsqvJcPZUtNDZLaOLBH6ItmOMel/yO30KWOp9oVIIAv/ANLe2nwFzHbcd1aD3C9/qwkXnd16a5SvRNvQ7NdvUhVHEQbOSkYmOVL+o7oeybehqcc4t06zpPEmD7hQZX6kHolYxQ/gXHF/yEfZ+Ab0Na+Mm5JMWvdUHGIepWj0ReJNkA6vdNHRB7iGL8YhqmKKFNVeeZ2+qrHSSJvVJmoTtdemkfxGPZRL7b/QKjXf9SqqJKU2y8VQPht3VTnSoaVJtt0xMlp6qzC05M8DZVsbqMcJxh8MAAPcn5JJSoFFXlyzT1ATDTADeTE+yooUwPU7YCUXTbJDipNhR7jRDNPVUZa6bHcK7M3ENncfZK6NTS+ZRSwNwE16ZDjflcpVaskmF4iXVeDcYPPQxoBBmxubdLBIf66oaj3tjeSChMZVDqhI+Boho/VBYWm4v3IH3U3bOhwhuvjBr24Om6o2oQYIBg7Sjsc+KNuXaYQ1JwqU9FgYEdJ4V+LpONKmNnXBH5ypytYOWV9yzJXxTbqNyvc6pRpqiz2EEHh0cFK8S1zKdPTwZHe9wtFTeXMEiQ4Xb3SvmwUJc0pNxFMVqRmJD2HcdRHMLG5gIMuAnqLfVaSjiDha72aJpvMua7gdW9wo+Isoaf7jQdJAPUQeQUyx9DJiWhFUAB0EbzAB+fOy40HA6SF5h8vg8gi4HUdB3WkwFJoAc4C457JZpdh4yFmGyN9Ti3U2H5q1/gtzmgamtJvO/wBAm9PH6wdIkTA6FWGliDJZAtYn9OEsW13C2Zip/wDTx4sa7JO3pJJ+U2UH+AXts6q0d4v9JT4YzEU5szUdyZ/deux9Vly6XG5IbIHZW9yfkmzN4vwbVixFuTafdLf/ALVr3AcCY4mPmU/xGdYifUx1TuAA37qwZpXeBFO+5G3ylMpzXdAtGUd4dridvqq8DktY1GhzYEgkmNpWxfXeG2pCeTMkdlPDl0yQs9eSXYyjYizjLnEnyx73ue3skNXKaoEugdiVvnUXOswXKubkjWtmq4auQD+qENZxQJRPnTcoq8wJ7/6UhktYmAJv9O5lfRaeBofE4t+qZsbS0+kCE39S/APbPlOMy17TAEwPzQZkbi62+b0tLnEAkQT2SF2Ip/iEHiVSOo2uBWqFJf0Ve5jlNyymffsqMLhAXkjaU6kgF+Bw+x4EIxrpkDn7KuvUA9IVuF9LS51lJu8hSJ458N0jpCIw7ZDPb7X/AFSio8veOgOyfYb0tAPFwexQaqgsli2tIgrOYqnB9loqtUExyEgzisC+OiokxEmSZUsuQjSuQ2hsctYdQbwTbbYW/dNqeEvLeOPb7IGpUBqmNmyPz4R9LGNpwXRCWiz1JSlaGOX0xqgkgm4G9wnPlnRT9ZMEg8SD19lkMrxbRiHVC4hp2F4k2H1Wk1jR/kN5J6rnle74LaipIMcwQZ2BXtHEAmPmgmVNZjqJ6Ax0SPH440nOAuJuNon7oJWRNDnmBNdvwgkXa4WI/cJFkmYGkTQrAinxe4+R4KdZPjRUZeRB9lRnuUMqDW18O46+08hFOsMDKsdhdHqYC5m4MbfNKX4p7nQNtpReW5i+h6ajjp26j3H7K/H4EOGum5rmm402+oR4NZdSpFrfQYP2RLarxAfULgOk7rLY7MqrIDGwZ5uD89kd4f8AE4q1PLe4N4DgBBPPyW9qTVoO9XQ/qV6ZiZJ4kIR+VayfLlvU6k4bgQb6g6fYhBYnE+XYbdipqw4BmZE0Wc/3hEswdFkBpv8AzlL62bmbGPzVH/lGyZcJ/wDTCba2bA1qhsWKV4oOB7IetjGzJt85Q9DHkO0kgtOyGxh3oPZiTTaSN0pqY/W7+48x9AicRL2kNMLOZm3htS43VIQsSUqNZSxDSBEQOiOp1rL5zhX1GnVqI+yYUc0eBv8ANF6Pyb3Pgb5/i9LTG6wbq5TfHValQlxJ9p49kJh8v1OgbFdOkowWSMm2yGB1OMDkJzam0BcKbaQgcBUU2+Y7sEspbvoZKi/Ds1STt+i9xWIn0gdgra7gxukIfDU5g90vyMnRLBYe3zTgnUwNPyKEphFna3us/IExRigWAnb3/dJDUJN1o82+ApCxgJVUXhO4tsuZMLleGheJbOcZ4LY/zhD4l51m5tEfQrlyB0en/WG5ewa2N4OiR7rdPpAAtAgaNvZcuUpcF/UPgVVKh8miZvO/zhBeJmDVPMH8pXi5Rh/s55EvBtUu+IzfT8lqqdMa9MCCJjuuXJ9TkHYQ+JcM1osAP99kD4fqnzA2fSYkdd1y5aHApd4twjBYNgEX3WJq0WgiBFzsuXKmi3Qsxxh8Y9tmvcAB1U/6x5qMBeTJMyZ6fuuXKgowp4l0b/icPlAUXtk3XLlGSKopeJDgeNkIwQQvFyyAU4ys70iTBJQmgTsvVyoxTi28cKwMFhwuXJQntQW+cK2m2AY6Lly3YAqrGdXum+BpgMsOi5cmlwAXPcS+6OAgD2Xi5GRkTpVDMTZWMdce4XLkZdgivM3nzCJtCEpfquXKjKv9AWQuXLkDms//2Q=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02" name="AutoShape 26" descr="data:image/jpeg;base64,/9j/4AAQSkZJRgABAQAAAQABAAD/2wCEAAkGBxQTEhUUExQWFRUXGBgYGBcYGB8WGBgaGhgXGB0YHRsYHCggGhwlHBUVIjEhJSkrLi4uFx8zODMsNygtLiwBCgoKDg0OGxAQGzQmICYsLDQsLyw0LDQsLCwsLCwsLCwsLSwsLCwsLCwsLCwsLCwsLCwsLCwsLCwsLCwsLCwsLP/AABEIALUBFwMBIgACEQEDEQH/xAAcAAABBQEBAQAAAAAAAAAAAAAEAAIDBQYBBwj/xAA+EAACAQIEBAQEBAYBAgYDAAABAhEAAwQSITEFQVFhBhMicTKBkaFCscHwBxRSYtHhIzNyFSSCssLxFkNj/8QAGQEAAwEBAQAAAAAAAAAAAAAAAQIDAAQF/8QAMBEAAgICAgEBBQcFAQEAAAAAAAECEQMhEjFBBBMiUWHwFDJxgZGh0UJSscHh8RX/2gAMAwEAAhEDEQA/APR7Qjai0eovI6V22DXCeiEBZpGzTUNSrRFdoHazTZIosmuBe1ajciBXmnltNK6bQpvl0tBtDw9NpZaiasBIJFMK660Bd4jbtmHuIp/ucA/c1DxDxDhbQBuX0XmBmzE+wWSaVtMKiy3Ap8VlLP8AEDAtIF1tP/5uP/jTMZ/ETBoPSXuHoqEf+6KPOKD7HI+ka1hUatyNYO5/E9OVh/mwB+gqhx/j/FXSfLyWE/qjM31bT6CpvMisPSZH4PXQa6Aa8RbxjiGGX+YeOZMAn2yiRVafEhBlbt1m652/zSe2b6iW+wPzJH0CTXM1eAt4kxL73bsf97H9aOwfiHFIPRdua/1OSPuTWedrtG/+e61JHtzRSBrxm/x7EH48S57IY+p0oN+M3ZhXc9zcJ/M0PtDfSD9gpbke3XXUCSwA7mKGTiFomBcQnoGBP514pjMe2YBybrHX4pH513D8QIgtbdVmJRRv/wBzUPbze1EZeihW5fse6A0prx1vEoDFR/MSOZf/ABV9wrxXdUasrjo7CR89/rNFeof9SFfoZV7rs9DNcNZ214vsEeqVPTf5yKscHxe1d0S4pPSYP0OtVWWL6OeWGce0WOamzTRrTStNYlDmeml65kpoGsVrDR3zJpjGnMIrk1rMQ89a7UhilRAT2mmpRQyVKpprMyanKajmnCtYjJK6KA4jxG1ZGa7cVB/cY+g3NZLxD/ERLaf+WHmH+tgQo9hoW+w96zkkFY5S6Ru7jhQSSABqSdAB1rE4/wDiRh1ueXZRrx5sDkXToSCT9K8/4rxu/iEBvXWhtSJgRyVVGg94qnGJW2JgL0G59z1NRllvo6sfpEtzZtOM+PcSxPlkWV5AAM/zLafQCs5i/FOJG+IuSd/Wf0qnt3XukKgMnYcyaNxHAWRJuXrOY/8A6w2dwehyAqD86VKXcmXSxx1FFU+K9UmWbqdaS3ST8LH7CiUwc5VWSTpG5J6CN9Irb+GfB4Nk3L1pixb0hjlECNwNddd6TJkhFWxncezEDzCNAFozC8LvurMiyFEswkxXptnwnYdg72gH0hBosARqBp+xWi4Xwe1ZQrbRVDGSB12/SuV+pT6Qss6ieReFvC7YtnDXSoUCCFmSftWpw/8ADW2t1Tcuu6hTI+GW0gCNhvXoNtViBGh2iKYF1J6bCpZPUz/pZzvNJsyi/wAOsIMrAMpDBmMzmH9EbRVqPCuFdWUWUUHeBB953FXCMROuhG3ShzaKghSSSZFTnnlpsRSl8SlwvhPCW8oFvMwPMk7deUdqNvcDsE/9FJJ6UeGIALET9hXcQ8FecdKSWSVDqUr7KXFeGcLLMLQPWNB9KrD4LwjerK6k7LPp9451prlyHOQyCPVpoKjTTKZljrroO9H2zUqTKKUq2zNYjwXhpIbSQPh9Md9SaDwvgVfME3CbankdT+la4oM2qHNvJOhHal/NCSoBhum32ov1Ek9sopyrRlb/AITZLjPZYENvm0IjlPOqR+FkuQ9i4C3MDMN4mvR7kjcgc/lXToOs/veis8vI8czXzPLMThmtDKrgMDqHQA0M2JuqQWII6qsx9K9VxfD7d5QbltTPUc/eq3iHhi0ywiC2RzHOqxz/ACKR9RF6ZjMN4ldIIu3BOx1j6bVq+E+OVIi8DP8AUoifcHn7VS4rw1cuW8q6w30I9v3rVHxnD3LD20WR6JbMCQTMaE10Qn/axp48U9P9j1/AcTtXhNtw3Ucx7ii68Z4dxQZoJyOOako31rT4fxk9vKLqG4v9a6N8/wAJ+1XWbwzkyeja3B2jetrUbpQ/DuIW7yB0aR9wehHI0VNX0cbTRCwpVIa7RsxwKZqVa5IprXAKJiVrgG9Yzjnj9FY28MM7De4f+mnf+7970T4su3br28MgKJc1uXByUawPpz6j54TjuDtYd1VHJQSzA6lmERqO/KoSzJPiWxYk9sp+N8Qa5c9bF3OpZtSO0bD2GlV+OxRcjNoo0A/11qG65ZjGrE/nTLqFTDAlhoRtB6GaZJl7S0h5vO+ugA27CicBw65ebLZtvef+0EgdzyHzqfH4Sylkf+Y83EEg5LazaReYLndvb/dE+GcFevPcRHuWUdZfICqsBsIkDfv1rOoq2Lzb0GW/CV1FL3jBBAyp/wAjknSNDlH1rQ4nwgjqAqtaMbzP5zNWnBcFCWrflkhNDrExpPfrWltJrtsNBvXlZfVSb91D24lD4d8I28OEfR7gHxneeZ7TO1am4ASqgT06VHatQpzdTtRFpojkY0qLnKT35Oacr2MRQMvMzBqRhBIkCTpXGIBn7VwgSDzGpocl+5PsltARB60Lf1cAGOv+KbaaQ5J5/D1povAKXVexHSpuakqSHUWmFqIU6TyFQXT6dTBGwFQ2MUIXMRqSdOU8vepbDepo1kbnlQbWl9fobi0RYs+lA8cpA5zyqQWoDHRdIE66fWoBnMgj8Xxcvem4h1Fy2paWE7nfSNvnRjLyx6fSH4cRbMtoTppXMU6yqlQumnOo+I3jKhdq7dwqAqzktpoOU0ik3cY9IdJfefkTyzKomRqeWnWuKVEjMEIk9Se1KGzaztp296gtYYZwPxwTJP6UFp6GrW2ENb9AlpJG0fapLDBhl09K/OelNckOMvxfCT+tcFzKQDAndupqidboV20NRsx7Ly6Gp7lzNAAJAE60kVQrMp30NNuA5lmFB/Kt40C02dtxlJVRLaaaa0LewgcqXWcs6b/Wi7lwKcqQfblUV70qP6nNM5Pq+gxtGe4j4dU+ZdUZX/CsCD2jlNYu7w29ZEhW9UsVCmFWfxfUCvVMWfTkTnvP5zVHx3gS3bRYuQ1sTAMbaxvsa6cObfF7RWOVrZjeB8duYW9myzbeA6zppsROxEmvVMFjFu21uW2DIwkf4PQg6EV4zxXL6jbnL/STMT3/AFrS/wANuMADyLjZTcINvpmiCO0gD6d69CLlx0D1EE3yPRvMFKktkCuVZJvs4hymazfiTiFx3GFsMFdtHeYyiJIBGoMfnVvxXGjDWmuNqBoo/qJ2FZDwpduXL1y4wUk5iSTqpO3z5e1TzycYuimKN7ZXeKeP3rfpYDMgChgZD6fF29utY/imKZhmaScoJIEx3PaSBPtV346BzEmJzDbahcH4gWzhWtWl/wCW7Iu3GAICbBFB5mTPT8k9NCLipNbOiTcdIF4PxgWEuiyiNcYjJiSDnRY9QVT8Lf3DvvpXb3hu+LYuOMmc/wDGjH/lu8ywXcKJ+Jo371DjuDsEsFLqTdmUBIe3lggn971f4WxiGxHmX7jXWZQuY9By6ADt1J3quXLGMbf5IlGLukCcC8NkMHvNlHLQMK3GCwjO6ZWIUCSSIBA00oLDcPYhhGh0En8jWtwOGyWxzAAEE7xXkZsryO2WdQQ7CWVUlYkkEyKmw9vIJG5+/vT7SkszREcq6on4xA/DrXPTUbIylZ25diI1zcqme6IkaEaUMTm0nLl6VOYAJMQBGtKpXdMRpaB2nMrHmNO9TPZB9Q0POowmUAk5piO1SJeWDO8a1qW7C2/Aw4sC4FESQY6A1FbZ28xcoC8jO89hUCsttlLLO+XST9KNcGNPSWgmeXyoctbGaS6IEtKgBOpI0jaib+LC/CC4bTTrTmKRlbWPvUdgZU2hQTC/OaaMqVJ/p2I3y2yLD4NgpJaFBkz17U1MLbdl9CkJrP4vrvSxj5iPVAPIdaX8sRq5hRsBpPc+3ShCrqK0O7q2x/mDMHEaGIjeuYvT1ZlGuo6DqO9MdCipGXLMnXlvPepii/F6SDoZoxTtp7B1TOWriw7g5oAid6EwV5nUnJEn0npP5VMpW2SMoKjoNBUa32R8uioRI9+1K2lodLugjEZra+mCebHnQ+Gw8DOxzHeu3HzKACWaTI5H29qkxMKqgnTmKzm2ZaVD8GASTIy/rSuWwztOoA/+6E82GyqIVtTA+9F3I2QaxrNGMl8Pr5AlFpgi3wAQEgEgLH72qZk+AtrGm+gPKo8XcygDSdxFN4i6qqBpOYiQN/ajHu30h6voZ/NgBsoJJPKSP32oK6/lWXa6cwcHT3ERRFq2RbJ0AEnLzisLjsfiMdddLCk2bQmJ3GwJJ3JIMCq4MUpy10h9GfxqF1XywWY+mBuYn/7pnC8ScNkYQ1y02YSND2+5oGwj3J9WQK+u4MzqPeljHOcx99q9tRpcTSle/B7pwriYu2bd2CA6hoO47Uqh4S4Ni0coSbaHKNl9I0HalTHEZv8AiPjsvlKToJeOp2H6/Wsni8e9orctlgHiQvMHlVl42xJ/nFJWVUKI5Abk/vpQeJukhbls513H+Oxqcq7OzEvdoq+Oo+Wdcp3B5Gqq0VTy3MsSWkchEQR3ma1ttbeJQgHLcjVTzrNf+HMl8Jd0A271ozVNMOWD7RpMKueCwER6TV9w3C/iYkqBpG8/rVLk9IPtoBOlX+BxGQTp2FeXkYV0X3CbQygaGQYnl296IwyMdWjKCIg9KH4ccynMAOYiiVviAo3Bge9cTauzNPYat+XIWNRzriXI9JOcnY9KHxlxU0E5jzj9eVPKKhBbeNNdzWlaVt7I8US4MNkI0Gp15mimXNGcDKN+5qBXBUSIG4jsZqK3cNwsCSFHyn2p00qXZNxbtj8VhizgB8qDUwKT3GKEIAQDGY86VlWRWBOh1WdTFNwmHIUrcYEMdANIneaEt6Wr7/gN/sPci2AWJefxRt7U5iCywCRuf91y+FYZDoFAiO1QX8Z6cikgtCzzB20mtKMbq1Rkm/xCWuhfVIyn7U/+YBIVRmmY/wAzQq4SVyMPUTPWiM5OXkVMERA6Vo2nsVpEGFsf8jFlnXQbwetNxqFmZC2XoOtEX0CeqNffamXcQiww1Zuuv0mg1GqYyk75IQwqsPLiIgATv3qXy1zxtC/v5021pczEb7dQafiTocoltzG51p1S2I27oFty+dF0y9tyedRXrGZQkZoOp6e/Sird0Am4inKdGjqO3aojmzEwFRufMmlaVebKxk7CLJWYUaKIgfpQyJnLNl2kQamwdrKpZT6+ZPSh0uFVLFpneK0+lYIrboacWLa/3bdakvBgFDNv9aBsYIkkltDM9e1C8b49ZtFVLyVjT4iPfvQhyar9KK8FevzLJrIUZtzsO2tAcX4vZtuhe4CyzIGp26cqxvjDxYW9FssoGpbZvYRtVP4aspevLbuPlBlnj4io/CO5kfeu/D6Z8eU9D8K+8ae+uLx03reW3ZkqBngtyMwNR122oHieCPDQr2b+bzQVuKRuRqGWNgCec8qCxXEXwj3rdm63kSSitDFZ1PqIms1xDHs4Gdyx6sSY7DoK6scJctVx/wAmq1vSHi96HY6FmJJ6k1P4d4c13EppmXMpIj0wCCZ+9C4bCG6QiKXjWOXueX1r0Lw1gv5e3B+JjLfoPlXT0TyNVRsFYVyqm3jhMUqXmjnoy38S1CsrDdgJ9hUWHwmQLAGVkBAnRhyIPWrj+IGBDmyW+EtDdpI1+9ZvxNw+7hLXlyYBBRh0J3HTuOtF1VfM6cUqpv4FPxa06XAySrA/v3rSWUOJtw6CVj1857daE4dcN9CLyGI9LHmKqMfwq9YuBrN1spI2O3uKVxT0yy1tbTL3DWHtnKd+pq0w10ECYJB23+VMS0zoPUjmNdYNCMz290MAz+zXBmwt7Q/A1eGxAgiIJgCrG0qiDPwjYVmMJxBTlgiSeehHWatm4oogIubMQNNz2rz3Fp7Fa8IuLN7zNuR+tS3jnKhhAnXtQRxUEKiw3IdudR4Zybpn4hyncdaydKibh5Lh8TrlUSYj2rmCLCVaIGv+qaSFKkiJIk1GbRUux1k+mCduWlGn96yFKqCLisSWBCjlPP2oZhlZXL5tNV5T2onEXM1v1aabCgcLbtoA24OpnX3oT4+H+b/gMFrf1+ZNxO38LSJBBjqOlJ8Ot0rccFcpkLttzPWljbwdlFvWde0daKv5mTrA1itFfer/ANBbSR20uY5sxEc+vau3HloGsb0Cl4ytm2RIHPtr86JxhylTmid6yi3Hl89sRx96v0O4u0CQWb0Aaj8taatvMwgAqsGhMfZzEBRny+qJ296ns3gqkqpncrzrOVS6/wClOPu6Y4MZJYQJ0nlUiXTbnM0zuYoTHX4C3WIA3KnTT361Q8T8VYfOpzFoP4RP5wDRalfuLf8AIY4ufjRpbl+LRmQTP+BSS2SALhIgCBzrLv40siS6P/aCBP0nSs7xDx5dvXAtoAMTAn1H36VaPp8k+l/Aywta6N1jeJJZVrj3IXNrO0dBzmsXxH+IIL5MPYDDYFyde+VSPuazfiXil29AdmuFAfb5ACgOGhkWcssdp0A9zXdi9HBRueyjhUqNLxHxXiMsFgrMIi2IgdNST86oOF4oF2d9ckxO2brr0qJngkk5j12Ap+DuCCdAvYRm/wBd6vGEYJ0innQFcJvsXkqgPxEbnt3onBkK3p0jc/iPzqPE32fRY0+g/wB0PcstlyhgJ3O5NW7VdE3rdWSYzE52Ov76V3A8Pa62gzE89gBXcBgkDIpLMWO0xpOtbvDhVEKAB0FG+OkSnJ9sbwfhq2E01Y/Ef0HarRLlDB6cGpSD2FhqVQK1doGNH4g4d5tojcjUVnMSn87gyvxXLHpfqV5H3Gn0rdUrIRJhVXNqYET3p5JXs0cjSo8b4ab3mpZgETEzrHUA71aY3jy2H8m/hw0aSPz1rWeKfCS3QXsjXcqN56r/AIrAY7hzFCGzF1PPp011FI0k9nZCbmvdLq7YwzrNtmtNyE6VWnENalbjE9GXUfShuG3GK6Kvp/DzMUdxPiapaV3w8A6Eg7HvUpLdF6pXZosVwG1/KrcDS5XNm2G0x7VVcOt3LaC6WWN/VGnz3qhueIPMthAzC2Pw8hVRirIvH/qMe06fSpewtvl0BNpb2boeI2Dhg1skcp3+9EYLxLlbM1sNppDbfWsFw7AlHh/g9q1D4zC2rfpEN8yaSfpox6GXGS2qNXhfEmHcnzMynkCsj7SKsDxa2UkMDHOY/OvMrHEhdMKwU/3HL+dHX+C3CAVZGJ5An865cmGK09CPFivTN3/Op8TshI5Bgft1p+KxSBANPVy968p4hhb1pwr24J270eLPlJmukD56T07mh9h1qQVii32ek2eIZPjKIsbsQv0quveMbahgNdfTHPvrXn3Fze/48ptgPsc4ZgO45U/EG1hkEvnuEb7n5dBVYejaVt7+QvssbezY2/FNtIY2iSNZJAJqq4z4yZ2GRAgHI+omszwzHh3m7acp2bL9Sd/lWmxHiHDIgW1ZjadANffc0Z4VHTjY/GClcUVWB4vi8TcKWbjl21YIcug5kiIpmJtXrTHz7jqd4znX3M7VecJ8YRcZ2QZSuX0gaEfnWY8X8XGJuS2iiYE7+/8AirwTcuPGkLbT60B4ji5uHKhJA5kkge1JsSUHoEtzYnX/AF8qp3x2uVB7ACrHB4Ir677BR/T/AJNdbxxivrYqyOTpf8RCuHu3DJiOeun1oi2tuxLLoxEFifymlieK5/TaAAG3Sg0w4zZnYsfbSsr86XwNrxv5lhh7pf1Nov0Lew5Co8bjc2i/TkKFxRLbOQOgH60OloLz+prKCezSyNKheWx1fXtOldvK7mMwVe29MfEqOcz0FRXcdAmI6A1ZRk/BzynBeSdwEHxH260I2JZjlXTr7dzQiq1wkloo6zaHwqPUMsn71Xio99k05T/AteBrLhokDQdv2a19q5WYwChRA95q5w13TeuGWT3x8iLVXqYP86r7d7WKOtU5EmVxSp6ClS1L4h0eglTTLmHDxNTAyKflq8oKXZBSohfMq+kwBVZiuH28ShLLDf1DQ/7q6EbGuNABiubJjkrlevgPHJXXZ5Dx7gptuSJUjnsG96bw7Fqymxe+FtDXoPFrSsGzwCAIXr7zXknHWexfZXWUPqRgYMabdYmo4JyyxpnqwalHkyybhv8AJmPLW7bbZx+RqK/4iyfDh1Hyojh+KZrYIbOh67j3rmL4cD6l05+nUVX2jj95G9l/awH/AMQu3VJW0NN45VU3+KMDDIRVxatNbMj5xz+VS31tOu2VhyP+aeM4szjOilw2a4CQpPaKt+E4tsM6uSBBnLOh+VQPxF0WAqsO3p+tV2Hvq7/8oZAemv3oyjyXyB7vUi98SeKRiIhcsGZG9Z3F8RzwGgxsCZj5VosRwPCsujGeuYg/Q6GgcLw+zZMxnPItSRWOC0bjPqK0Q8PwVx9dEXrEfQURibttDHxt7SaB4rjr76KyqvQH9ak4DiXsknLbPUkyaLjatv8AIylTpL8yDG4m8fhtkDqRUWHwrEZr7QOk61ocbxgsPwj2qoXFgnWCK0ZUqUQyhbtyAcTxcD02xAruHwyOJck/apsTdWfTl786iNw9foKpetaJ+d7CbWW38APvuaHvW1f4s7e9QXDHbuTQ5AY6uW7Lt9qMYPuwSl4SDVFtdkHzNNv3gNT9tKHzKg2j86BvYnNuNOnKnji5Oyc8vFD8RiSx+OB0BpmUASZPQHnTFY8lHvH60R5ADSSSVOs7V0aWjmpy2Di5cY8h9qctgaZpzf45USbbFRzkx99/tRS2FBzDWB8qDnRWGD4/uCoufN2I17UdhkBOgIB370MjAwPhE6D/ADVlawpUZiZ2ioZZ0ir0qH4HQkGTuKsbcgLHKoUktm6ijLFudAIrgyStgRPhwCZ+tW9pxVXh7WadhFWFgbTrSQyOPQsooPSlT7RnalXammtED0G0Ip994pBaBxV/MYq7dIglbJVuSe1NOII39ppmHUzUOKPxDprXm+syTjXEvCKbA+J2MzdSR9KxniPAI1xEuAwGMEAf0wFk7yQT8q3d/SHGums/eKyviuyfVdUT6PSCOYJPyOprk9I+OR/M9P0krfHwYXhCPYvXUIbID6mA0XoT7irfFYNCJzMvcLmX7QRXcO4CFmuZ0uHNscxBQqVI9417UFw60RYBtu5dhcYT8Po3XqNBNes7ezoliSBziGTTzA3/AKSK7axc7qfcUNZu3HtG66sAOcSD33mocJxVc2jkfL9iklivwRTqi0/lrL6eZlY7AiKBxPDGQ6MGHb/dXRx4vLEJiQPYOPk2/wAjVXiFtjRfMt/2mf8A5ClpxDp9lezXNvzrguv2qS5cH9Z+n+qGe4vMsadKxGkvI9mPOKYnE/LBBtK33pM0/DA99fzqLy2G7K3yiqJLyTkpeBhxoOoWO1QviCeR/SnuDzyih7l8DbX7CqxivCIStdskUdTHtSe6h5ufYVCtq6wzKDHWKmwuFZhma4VBOVRGpO350/FeWKuT0kcBXlbY/wDcYroxBOiDXov+adbw5XNm/wCRpygTPzqVcLLOlvT1AzyHXX9K1LyOoydfTAUsl9WJGuUCOf7NSWcMFEEZjmg+3arFcMS7ZhCSDPcch++VKxbXMzSewIKj31oPINH0/wAf3BLFrXKNhMj8vvUmHsHKSwMnSBvHWpmvhAZiZBIXftrQ1y6xIggdddfaltspUI/MmZtIkADTLz+oqJFzNCjLpvM0rFgu+TLA5tyFXOF4dbRzbL+mM0/poKSc1D8ScsjfQFw7DA6ONue9XdnDSpUbczT8JYVVLbpy6+9GraVVzzBjbauDLlbYqiDYe0IBH07URbsaiAfc/lRFm3A1B1AjlRPknLpI68xUG7/EPQyxaEklYjQRrUuEG2/tTxYJQhTEDU0vVKnTb60qbhLYHtaLBKVQ2iZIbSK7XoxyRauzmcWeiE6VU3tHmrQiq+8JOtdMiUAlbwUSdqd5iGY1mh0UMIO1EYbChdBXLkjOba8eBnxS+YDcBV+ufT2qrtYNC7h2zAHQDlV3jgVylYmaBNkZWcD1akx+KvFacHR2Y56sxnF+BIAcgIUNmDDQq3y/KqzFW7mUiAGPxZVylhzMdY5c61mPkjVZkH09O8Vl8XgLjWy1wlAW9LKfUF5Zh78p2rv9Lmc1UmeriyXqQJh8tpEZnzokjYrmDT6GB03NDcNw5RI8kAlzmZgIKHb1co1onE4gIQpYOXZV1X0gEQZnfXWm3WRFyZWhiyhRqcymCBB0rt5Mrxjf4FTh+G2lv3mzMUtn0hNCQTAJO8DT7U3GYK+Lqor+l1zguNQvfnyNWuFtFAPxDcZgM69dZ1qK16nLvLkSA6tsCPhKntTc97JPAqpGex2CuKRlcOrHKCumvQ9N6kbhpXNkcM6CWEfWCemlWl/DiVTK62g2YFNfVvJnUbCli0HqKKTn+IqRm+h70/PpEn6dJt/7YBaBKJ5jEFz6YA2mAdd5IO3SmJhSDcFyCLY/DoTrH0mjbNhFthSS0GVW4QsE9KhZraMblyQx0+OZ7Qu9a14BwpK6AWwlom0+aEc+oEzl1I1PyHyNT3LRKXM6CNAkRvziN+XauXOJ28wYshUbLlMj66Uy3xM3D6VeRyDALHeRVPeroheJOuW38Ce0rSrH0KqxlbuIgfnNR2cHp6iGg5go/ImokxN9mZfSsanNsB+tQrhm8wtcbMAs6GAeny1oJS+JnOOqi3+IYLiqxHwu/szVwYkCVzFgPi0iJ9udQW8MMwyCGdJnku0k9NK5iCoZszDIQAf6iR0FHgnozyySv6/1/gkuXobKimZAOpPz15VDcusdWaAJAH9X761PhcPcvNltKoZtNTrHy2Fa1PC9pTaRj6z8WbUMY1iftUsmXHi77/cSUm/rRmrPAbjWBdUqZ1y/ibvPL2qYcDTKpbfmBpr771rWwwVxaAIG6gHSo7ikB7bIDImdhXE/Vzb0xeJW2cIq2gwbUD9g07E4FmNqCFzenrvR+Cw7+XCqrLz11joJqN7fnPkVYAGo5iKlzd2Cjt1BZlWUvlECBMVPew4OUQZyyBUz2yUyoDI1PttTeHszgKIVl/E3Ib7VPt2g2ONyMouAnTURBB61Ng3EMCxgjQb03iQJ9TsOmmh95py4dBlbVQRz586RujDrDbCPV32ipXswBl3O/T3oG6xJ0M5j9AOdWFtvUJeY6Uy27Yj0Owq5GJf1k8jp9KVTPqxMz70qLlC9xEpm6B0quceozVhyqvfevbezkR1KPsXJoFRRFs0vQZbO41gAaqku5VzHYTHSrXEoGWq+2uf0kQF27xXh+qhL2rtfhRfE0oggtwFvf1CCDyBIP6UNjcLbuWyBDWtcw5lt/wA4q3v2gZDkQRoKAt2QZ1CouwjUkde1Q5NS0dEJeTK8X4Mtq15yNrl1QwUI5KZ3jkazIuPcdHzZVRpUFSLfdTA9LfnXqLhWQKyhc86np+lUt5YQ4a0ouaGCf/cYrsxeqlGPvbOrHndcXv6+Jg8bbHoRFa6Vcs2XkpIOWNyAPrNR8WJVGJJVg/oK+lisdBty0Peto3hmxKsS6KgIMHUn33Hy0qbifhZLjqcOz2mVZZj6gR3BO/0rpXrceijzQ+ZhbwyJcKGAApFwmfMYx130k6bbUFcwWbXO3meUHLhoGsGIGkax8q1HHPDl1MP5zsrsD/04lWExPUHnHKqW+HKKzWmFj4WKjLlI0g6bSdx1rox5oy3EzcJ6sq7fClZUFwszOjOGzaADN1/7fvUWE4XbCpmli7lZmAoBgnTmBrVicRGW2LZFuNHBLaTO/SeX2q24NwO5cbyrVsKuXMXLToYGnPXppVXl4rZJ4ca951r6/MzGEwKqGyKLj541EwsAzB5b69qntYdS19EBAOUhjsNSCD0+IH5UbxXDXbDmyptjYzBBb3+hq/xHglzZRmvlJALqIhZ315n3oSzxSuT7FrHFKjJYhhnbMyrbIg666dB9frTrVrzDnt23uBFyqBsBGmbry0rbXPCFjD3rRy+YkHRgG109R0/c1YYB7aNct2sgVvUYiJ2jTnpXNP1sYrSEv4Iwr8CxDWhdYHLcj0pGaCYAPSr7jXhqwLSratZLwAMHU8pBJJBrSLhXXCg22lgS3q2kNJAHIdK6cP57ozlkYiSBoCY6/wCK55+pm93VMS7dsqODcOW0FCfi+M7fPtryqyxUC6sS2+45f5qBsV5LNbiQBIP6UbirZdrTW9J1zERpG0dTXHJycrYwHh8FLeZOWSYBO3au27XmIVynPJynm0az+lEW7CKzI5OonXXXqOlc4ZiFBZCDM+l9tDWszBMd6QPJBE6HkPnPOoCnloXQktHq51b4y4odbZiG5/oTymhmsEM6qQBE+r9O1FN0AAtEgZg05hGUb/WiL+lsFSBmO3Sn2sJ5S57gBnaOU9qGxnDSxBIKqW+k0+rAEYxdmeG0AgRA9h1qE52OYLKDqdvlyoi8hzLEDJGo/wAU8FiTJCiNR/V37UnIwO9hUAYL6m2IOkdOgoi2QQSfSeQqO56YmSJAjoOlRX7sOcuuYQZp+xSxtOPhgHmaVDz6QI16zSo8si1/oXij0JhpQTUqVe6cSEBUgNcpUowQNqBsWJuEztyrlKuLNFOaHi6TO39i0fCa7hrKkK5EnWuUq85RXtOh23xILtlXW5I30ig7to2VVw0kgKdORpUqgm7stFvoGtW8ruCcwbXUbTQnEmu2Lgy3SQfSQVGxpUqGN3bLr7yXyCOJWxbsMdWgyJOgNV+NxnmWLKFQM/pJ9+1KlVo6iBKyH/8AG7FpSoWTmmT79No7VeJic15UAymNSOY6RG3+K5SrOUpdsD2io4vwpDmuP6rkyGPLKZAjppVtgHF225K7ICBuNZP6V2lWi3J7FfQNwwyHnWdp5DoO1B4UjMbWUQWJ/U6d6VKkU3Q7Wybi4PpCkqGMaVDi7Z8wIWJjKQdv3tXKVCMm+wronwuM/wCS4CqnTL/umcPu+ZdyH4QJHUa0qVOKTDDA+ZOuv5Cg+H4gi7Bg5U0nvypUqWPbN4DvJV8ukTDfrVXxe8WuhDqBrSpUy+8ZHMHdJZw3qiInXTpXLuJd2VXMhj7bfPWlSp12AIt21h9NffoByqLDYzO4zKDCmlSpmkKSXlJVGzGQZE6j6UFdxBykEAmdWjXT8qVKkTYaCXJYrPTlSpUq1sU//9k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04" name="AutoShape 28" descr="data:image/jpeg;base64,/9j/4AAQSkZJRgABAQAAAQABAAD/2wCEAAkGBhMSERUUExQWFBQVGBwYFxcYGBcZGhwaHBgcHBgYGhwcHCYfGB0jGRwXIC8hIycpLCwsGB4xNTAqNSYrLCkBCQoKDgwOGg8PGjAkHyQsKiwsMCktLCwsLCksLCwvKSkpKiwsKiwsKS0qLCksLCwsLDApKiwtKSksLCwsLDQsLP/AABEIAK4BIQMBIgACEQEDEQH/xAAcAAACAwEBAQEAAAAAAAAAAAAEBQIDBgEABwj/xABBEAACAQMDAgQDBgQEAwkBAQABAhEAAyEEEjEFQRMiUWEGMnEUQoGRodEjUrHwYnKSwRVD4QcWJDNTgrLS8cIX/8QAGgEAAgMBAQAAAAAAAAAAAAAAAgMAAQQFBv/EADARAAEDAgQDCAIDAQEBAAAAAAEAAhEDIRIxQfBRcaEEEyJhgZGxwdHhMlLxBRRC/9oADAMBAAIRAxEAPwDY6bTLsXyr8o+6PQe1W/ZU/kX/AEj9q5pvkT/Kv9BV1eNc52I3XSAEKoaZP5F/0r+1dGmT+Rf9I/arDUWejYHO1UMKB06fyr/pX9qqawv8q/6R+1XRXNtOxECAqgKn7Ov8q/6R+1ROnX+Vf9I/aiQK8FoZPFXZD/ZV/lX/AEivfZU/lX/SKJFs1YNMKU+qW6og2UENGp+6v+kftXfsS/yL+Q/ami6XgVYStsw8D60bXE3NhxVEcEss9PAM7Fj/ACj9qtupaBE2wJ77RH9KuudQUjEE+g5qi5eH37m2cBIk/j6VlqVjJwOn46/6jDOIUAloE7ikEYhF/rFJxqGUkqqBQfmZUj9Rmi1v3FOy4igEnaO0e8d4ioFmvTZChkWJBG1QAcZOZx9azY3ucBefKZ+VpaxrZmFQ2uLPCqLp5O22Ij14496qv6YkhltkW2PzuFgGc4AmPTFT1nXSxe0wFtwNqMMFTwPYj2io3rNy4u1LyQR5i+5TIjgAMMxzOKqTizz4mN+6YGgQYA9J+FQ162l0AwRGIAMn04x+NMNE4cbrNu0HmArEQR9GmW/KhNHpbZuG2bPiwJ3kszSMTA8sTOI9KA2KoYi8AySzW9pUAjkBpIkR6RiiaTmCd8CiLWutG+QWk1DpbVWhMnzjYME85IjntV//AA60VxDk8Qox3xGDWY1nU7Vxrfhgg3FY3AWx5Y83sTn8qddP6+GYI+4AcAQCPYe1U4kZ/duJv+D5BKNIxICadKZdo32kH1VZP4EUys27TiRbQfVF/akxRbgdl3F1xMjJHbafw4ojRa3YnnJMdorR2ft9WgQ0u8PnvTyWapQa+SBdNDobf/pp/oX9qpfp9v8A9NP9K/tXres35ymOINX2NROCPxrt0f8ApsqOwutwO8ljdQLcks1HRrTfdUfgKRdS+Dlb5SR+JFbG9ZFCvaPatrmNdcIA4hfLOp/Ct+3lWYj0k1n77XUMNuH4mvtV1fUUq13RLV0ZArI9hGq0NfxXyUaxvU/maus65vU/ma0XWfgIrJt/l2rI6nSXLTQ6x79qUQTqmAhNrXUD61db6j71n1v177TSzSJ1RyFrbPURRlrVKfSsZa1dGWeoH1pDqThkUYIWmmvUD49druQVzLL6Hp/kX/Kv9BU91VWD5F/yr/QV0mvPBmJxnJbNFNnqIrqLP1qduyZimk+ypcBqUUYLYC1Xb1akRSX1mNESiDSVWluak2mK5qy2qnvFRe8B96SKWXE0zKuL2VunYHkZqq7d2yQOKlbZRBDAzzJofU31El8Lxjill3gF7qwLrtrWvdUwCCPShvHF5SLsADB3c45Pt3oXT3rZB3b0jCmSJ9/Q1beKXdO6oASZifmb1j9eaX3pdmdNTn8J2CNP0o6/Vpp8hRtYAArJOcRPYyRXT0wFw1wkyJLMY2Ryccn60m6PrFuBrbkKRlXafLBx5RE5orVotq3/ABf4gJkw/fIEAQfTE0AGF0ui5y+oTS2PCM/lDPqUs3xbUhiWlbrTGe/oDAPPpRWrvDcd+pmRyiyZnvLYoLW6u8tsIrg2zCm2sloPsBBPsKnZ6giaZPFt22t5Hhk5jgNgCCeeZo7EgjfK/wCSig7/AGP0lOo6pfYXbVo71+RjKopIGWJJktGOccVRqdbb01q2QWL7gbksIby8D0AMZnImecOdI+iD3BaslhtDNahnFuZkiAdu7HzH6RSzo+vVTetWbVy6pJLQpfywYQtkqBBGYyCeaeAMgCQPLMev0im2Ub1TLovUXvKL223a3ZZVO3cRiQAI+X3EmfrR3T2tlzd06nxmbzSVMyPuliAJjjvJ70BoWtX0XYPskArtVPXADKWjGZ7meZzVfS7llWNvUHNo+VrbfzAebcCDg9mHI/NTgHPOExx4xPr0VRbLf2iuna24yjxNNsKXDCEICpkhSB6Dj09aO6h07xmR2ZUuARuWHHPDcS0HEfnigtB1y9edkVfGRGI8xAmOCuRyPTPNWlQxItsbQw4VhPmzKEzIAPBjuKS+QScuZKkEHhyV+purbO0Es4jgyWnvng0w0OpN1AGRVugDuRB/HNIrFt7211QBpAdpIO2MEjvHqO1MdT01C3nuEYwy9wOxGOKQBB557+1bg3Im6aWuqvJtuDI4I/Qe4ozTuYnGPunmk+he8AVJgZ2knmMAz+VH6PVAALdkP68zTWVC53iOXHpf4lZnsAy6I/7UDg4NRuI3bNcvkkEsIHAMUPpr214yfwrW3tlWi4NJJHX2SO7DhIXH1QBhhFVsoORTZ7K3BxQd/RgDFdN3anBsm4SQ0SlzPHPFB63o9q+pBAo6+mKXsxBoW9oDrhHgWH6/8AOktayPSsZftlSQwII7GvutjWdmFLPiD4KtalSVEN2IrXTeH5ISS3NfG1arPFojq/Rrmmco4+h7GgGbFMLUYMrXeJXqhXq6MLCvp1hvIv8AlH9BXGqu0/lX/KP6CrdLqJJBFeYr1Wst5rexpIUbAJbFGorTM/hQd4MD/DGDV1uyUG4tJ7iuYamIlwFt6J+GAmK3Q2APrQ9+ws45qK67YC0c1GzrWckKoJPpR+B0B1yeA9kIDhcZKq95gIBkfhQ9zqDK+1QFnkf9au1iMB94Z57CqvIjBnnzDDEfoKWJBjJMEc1JEY+XYsETIkj3qsdYuJsRNhGeRIEfXilusfUs5S0GCN8twmF/f8qv8H+CFe6PJ2XIMcw3Yz7etWHOZ4gYnzR4BrdTvahbhVGJZ5mFI2n1EHtFC/8AHC+604S2d0IQMgDkk+kSaE/h7CLJ8NSWMsdzMfY4JH6D9Kn0JD4bO9q3cy2WPmeD5doYfJHpEkd6Y1guCbb0/N0RAAmOW8kb1nrOntWktsguhR5LgeZjsAvb1U1nviHq1vUrb2whLhXNudsThmj5SDGe8xmm7LbuXLeoRrdsgEbdhAEn59u3aGjAmDn1r2k6/aW64sWfGDsfEKWlDbhiQwwBuHsOTzWgOa5036ek7lQDCLC/P38krTpt83ism2gAk3pQ7SfZdzFgCJAojwGN1iGsJ4Z/h2lJ8xAx4eIXnAbMnmj+q9T8TTO2xmUSouAs3nP3SZ2GTjsKVjrK6Ibd6s135xBIMDIz8yifQcn1mhBmwb+frLii8R575r2h6610reDnc+1fDVTubaeCwbLZIgjER9CerXrtp1SzpnS7qWZtiyocqol5JKAARMNAkHuZW9N0tpna6zeEQT4aWQhADCRvMYwxG3kZzSh+tn+JuuENuKW2DFVCgw21Tht0Sckj1pjaTS4iJHCehsVRHD4/xM9bfe2dgRvtDEMSr7sTnIlNoiJB/WjNT8TwovXLS+Nb/hK/hyVB4VuIzkT3JAOaTXbd/wAAXru4Ig2oV2tIZvLuWSwyVA9JyZNGHojrZm/dJDwLq7TadZZSgXcCGWQBugQQMdwRYAPmNfL9KyQc7q7p+sW9cZ1dLW64P4e1gZKAtciPlxxiTPrTvXISqBryK6SQyhiLiH5QfSDJgg5BzGawGp6S66hhpRcuKArgAAlecNAg5GMCR25p5q7yDTpcLkOrqrcgNz5CpnbBAYFYJAINDUoCQWmZ99/agd05LY2+sWyE8N2Tbg8fL6YGB7DHvUrPT9z2tj+Mskk4VRx8wJn8prF2NTetg3dhW0y7TI/mxJBMqCYiY4FOx1IC0m3cBtYnGZxEniCe596yPYWm9970V4P673zWk1mDcSGDJ5goG4ERiIyaF0d8XFMq/iKs4nHeCKt6b1VWQbAWfG7v9eT2Ppmpq/iEFNysO+cx6+4/2FZnBkzG+GWfpySrgQd/oovS6lyoI8/8ynsa8epN4hBG08elCX5ttv3Hc7AEYA45H9TRrvbaDhmHf1qsZw4cUR57M9EJAziUWBtIhjPeiLVzcDilt12VcjaDwe4+tXaeCPmJPtWplbx4Y+vlILLSiTpxSrV6Ekyopjp9RJyfwo26BGK1UAHNLxpogcS0wssdMeIq3T3mQ+1Oy47ilGt+bjFObUbPgN1LnND/ABF0C3q7JwN0Y+tfF+o9Ma07IwyJ/GvuGjvwY7VkP+0LooMXFGe9dEVcbcSW0YXQs5tr1XeHXq6krJC3yN5F/wAo/oKu0tu4DKx6kmh0UFUBMDaP6Cr01JswoO9TiIryHaXgOg9M11KYkWU3d7jAfKPUVV1HXLZG2PP681O7eCjZsZZyP+le0y21dWZZf/ECTFZWQLTnnKb5wqOn6Y3ACdzlvu5ii7Tqu5F2g/ywf61Hqlxg3kueEp7qZM9hFJdJp7xchbibmMDcxUn3ODiiLROFme8v2iAxDE42TmYHkvb27qBu/LNDvo5aWfxggnw28oJ9Y7gDtQqdP8HeFeNSMwnmQ/4V7yR7UWmiVl8a4S94DzeVvJIyJkCQPUdjRhoEluY6e5VG2vTdlDUKApe4GtIwAG0g7P8A28gn09qzyam0zMrzbtJCr4I2s8gklu0RyYnzc0+6tds2wCF8RWEZfcsj2EQf2peu50NseFYCsCq3bTq24QQWYLuP+YzMUbYB3HrMeeiNtmzv7XOo+EhP2kXGWdtlTuQAQDuJUiIPljjBxUdXrrbjfu8OIARVncMDbJMpIxIB9YFBdX1GmOna3dRmubpN0XPleewjaYwM896zNvqQW9bFkN5sEh5lyQOPu+mMRzWgUg9ojTyt1i/RQAjNa+317ToqMunRbm4QubgJAORvM45nGTPpS3qVu7fuK7Wn0li9AZxt8xgwQAQAzCQpaO3J5oPwqPE8W/ctWl2mCr7tseqqIafSYwZjFKfiD4tbdsI3Cd0xIMTBE8e0+1Ma17jhZfXyHop4Rcfa02sF7T2GfT+Le06hgxIBgfe3AYYCckDHcdygv/DjaoLcsXl2jJF24Fz2IIXMmcfSTROh+I7lkJbBDPAAVSIlvukNIOGz2iasfoKqwVxasKVDKtn+JLA5JlxDAZMzOIwDVsPd3Njxtf0t0UMm2/VA9I6fZCONS9y3c8TwhsEwxAKs8cpBHBHcyeKU9d1eoFvwbhULbuDdtJZZUnKYgTM8d63uv0UacL9lCXYhbimLruBy/m8oYCYfgYHAqmw+l2rcuKDft28h0BUHkyDywyNxB7xFQdoDXYiJ9NfLy5oYLhbfmst0nq9xgR4m0JtIiZ3gyu4HhZAkRTp9Vd1en8yqURvNvyVBA3MoOHgEGJxjuIo2z0mze8S/btW3BUSm47sTuNtJ9gYBOSQB2K/pC6e6t+ywvWfFINsW7gIC/dUjv5ssJnzRjFC7A44miIj045I5MQc1Z0fpGw3FsahFQbSviyWLR8rBRA4A3d54xTP4f1l5rL2LhtqEJRkuHctxgZZjAO6TJ3tEmgbPSdly22pt2/D2zFpxBcEbVuFIL/eOZBiJ7U06pda6Qyi6bVvzFwVJVYgpnJg+biBAPrSaj5MTJOo/IN1InkodR1Nl7oFy3tJ8sL5bfiA+UkcP7gegPOaXfFGkW0Q/iIEJtqEQsN26QTwAIgnH8vvTHp0vpNt28jEZmDBCt5XBPyuYGQMExRF+5Ya5am2EPm4XtAkeYEDkRORkDBNJbUwm94newrg6b90vs3bQuW1svcJYGQRuIIIgqBBg+k4inV7qFyyxUh2trEnbtifX0M0l1XSrNu611bnhgDywspBEncezEjtAxIojp2r8WyRddgwME8jaeAJ44GfQn8BexrvEEZuLrSm/46Sq/wAPBI39xkEE9+MVTpdTZ3NtD7tszMgD2HahNB1bcm2+vkB2+XywPSRx/vR+m0q7t1sqq+5gkR2ApDhwueFuloSYwyDYbzRlu4jLBZm757H9qsOoYJuMAj0qnS2reTZ3BuSJkfl6URIICF1KHtEQfSqDJ19rfMG3RKJErviM6hlXPc+tSTVFyMQRzVAbYdrE7T8sGo6pCBuBqjUc0GDfUcVWEE/CMvtPaqHXdzip2dSNokifaiRbDr6e9aKUvPgN0DrZpQ9uGoT4gXdaimWqs7TQt21vYLXUpF2AylGJCxP2evUy+ze1eruXWKU+0WzYJmdo7e1F6e8tsDcduPKaVaHWXUYKELAKDEe1R61adxu2hD7n9Yrx9YnHi1krr02A2Jsj7mkuNc3u/lglYgfnXfszvlriKAMBsT70JobjpbHiQwnmZx9D/vSzVMt29sDkSd0EwAAOPWJ70DYxQRPv7lHhJ9PJEaa6jytxgGUzuB7zjbVHUtQ6i4yW2uqw813YSQBiAYgd8irLduzcVNOV3FTl1eJj5vN2GImges9TuWbi6dJFtoCIDuJExAOdxzH40dOmNPZMm/54IfTdWS0qsQUuRndMiewH070Fr/i28zbR8rYg/v8AT+tPLvS9Moh2LMzebcFLCPug+oPf1/ChtLZGbdqzutsYN+5ZDAbuxeMEcQPb1prBSJJIn4V4tY90H03VWytsFv4u4FBuAUP2+vczPae1XdR1LA7bzwxko6urCMevOee/HrROr6fce5tNy6+mXLugHkKDCgGQG4HBgAzVHT2XxrunS5KXEJLXQkKo/miZyRgQTjGJBhrXGd/hTFrvfklfUhrrOnVriuloxjy53TBYAyu4mZP6YobWG9dQOlkAWo25QDyj7g3AnnlRzHfFay1Z8Jw16549ofKArqPF7khiQsDIGTLdozfpTZU7HslEnxEeCGMmcSIgMfpHYzTe+boB1hLus6Oj3rltVuW3t3XBZfE3IkATJ3ALtAIkkT/SrujfCd61fZptk7FKs7BrZJ+U29khuGiflMHkiqOodWui/cHjEorkeYmOcGAcYhp9651Jrfgolpna4uIZlCtugEAD/wAtR5celTEYhtp35I8JOag3Tn1t+4++1au2hBa4D53BYAHaCQMFd2cDiDR9zpelNoMbznV213QY8IOBOweXicBtxPc4xUuoaZRbtBL8ZZXYW1A3RuJX1Bb+cyeecUq6X065fd1tp46WmCu8qobPCksJYiYC5x9CTpucRAiOU25oSBmTHRMNZrDba1N6UIbcFIDBwB95gwIgnkAiDjOJ6XpQuX1awSRG64t502o0grkqN27MKROCeCKK0fWVv3kRlRDaYmSBNsDyxAHmO4iFOQROIoD4k6vc+2Lb+eEkMASWByIHIIyDzGaztkeADTyH7RXJ89+i9qi66iHsPZEm35QtsMxWd4dQUBgiGHIHBPBC6RVtpYZER0Uul2A+0r/zN4ALHjyiCZiAMiVj4gv7GAO62ElhK/LwZAMn/pUer9S072RcCNZYQu+3JHIyQZUn8Jq5JIt979VRByPRVrauWXZLqrqyRuDJbdxt48qx5DyDmeIMHCnTa17EZBt3dyFEZtw5m3nzbtpaGzkNEGtZdu2dgYKbUkBb21zxEAsxAYkHEwe47ilek0zL1C5dttK3FkXbwACt5QyKVzJgZUTzJOTUY9rpxC3t7aBSTC50bq1ldPstacuLYLAqsvI4cNzI5kQIkEQIo7U9UuXbAZmCqzKjqGhssMpMhiDwPSTOII9xnOrvFnXTkqAWC7w7Msm4oUxE5mZkHEk1Z0MXbxfS3IuWVEQDBUpwyNgoeCD+5FU9jS7Eb9TdSRE8j+V3R6lg1zShw4gOjMcFGaVZ8YYGRgdsYojSaPUIboVbasDlAw88gZAja04wYmOK63RYQtbRRc+UMWIuRu5uHJIjtmMQBVGn0pRmDOUvDhlYlPlAAAYfLjkQZB7zWeQb6ff4RTOW/NMNC9vyG3tEmWVvlHuB2g4j9qu1jpP3VKgk7RCkATJHv7VR9itwltvDSAD4tpYZuRtIbt3J9xEGojV2kuDawS4GIJYMw9m9pjmKU5kmA6Qqsb3RnR3QswG6SSVA7Yzznn+tHWbZBmIU/eYY3elUXLL+Ibu6bpZVYYAMLyDPcZzRD6sqSLhEHsDke0HjFAWNBkzz/KW4lxso3ru0/wARZzgKcUXY1yHEiP5TzUbVhXIe2dvbzGfwpdrunXXu70VBjljAkevfioxr2ulgz3nYofC6xMJgenbmL24jv6T7VcurdRBEA0vsPfWAQB2YAyPqKufqKeWZH+9EagFxLXa8D0QlpNswqXDbjJkdqJ6Om5ix9YoTV6geZh3wKbdN0+xFHeu32dowgDmszyslFdrldr0K5yM094sq23O19o2twGEY/v2ry6ENAubvIZKRgjtJ9Peq0UMig5gD8MDI96tt6/ZC3pK8LdGI7w3p9Dg8+9eb7R2dtc4gYdx/P5XTp1CwRovdQ06YKuqr95DP5zOTHaPxqvTLpltFwiEzO4r5jHaPu/TvTBtBaLKzorCZDgsE45ZBwfwIoHrAUtte6FAE/wALZuOYxIOJ7wfTFc19KpQs602ytvktLHtqQBO96qK6Q3LnltMgZdzlECl+yiTAB/bg0sH2c3PDRbg1MuLbvcgLiTu4AAiOCeIqdnqupe5tVX2vlGYQhGZ8zCBABJj8KM1NnUKpDhTb3BmKOokYwJhi3bA4Jo2SzMaGZj/Y/wATCNCeu5SzQfDxLxqLi7w0oqkXEI9WJAxJ7x8vpU9b1q/ZZEfy21kCCpQrGGXZ2DHg5GcV3UaJtRaN21bUIAY2FRIBgmCSzAEHPJPrU7+lW1sFsHVEqw2Na3xwWYQDAMjP65phk2IidMrclYIm9/r10S211O7fvjw13OykqYhmUEEwxIHOZJjsTUNZZ0RKoqDTXt0MRv35ncXRiPN3BwJHoKP6fq7zqGv3GFkMyFACHUpKlQGWE8wj6LxkUr6t0F31Quaeb1tbe47yoZZ8qjOH7kcRtJ7CWMbhJaDG5vZQu1PRE9b1wTZaF12suuzOGECTiYJMSD68+6fW9dfb/wCZgtALlifUwADmMTFF6bpGpssbdwBfHkb2ZbibQJgld0ZzEfoKs/7sJG4i0QoJFkPcJcj5XLNhm58sicD2osNNph/0oHQLK/R6h9RbtvbsC4LTGGCpIIBkEHNwg5xOR60s61ovF/8AEm5bTygugDK5ABJaQu3dtgETOPURS6x126oZrNspYnynw2VZxMNO0EmJE8mtBq9TfS3bs3ns+G0bgh3bIO4ttKwXLA8ckyTEkngdTdP3oqkHf+orT6XW6PTsxDC03mYFkZyCAPOo4H1GJzFZD/iLae2VW5tbcxfkrumVKNgGAFHBMqcgQC81uve4C9qTZEeOCQW2k8b5EArIJCmB6Uv6511Cos6dH2spPgAs+1t0lVBJJXv+fphlIYj/ABz02FRkZ76ono/wdrX3sFRCyh2d7iBmd5MHmH+8RiMcU96frwtwBTbtXgCj3HmSARGFE7twVSZ4ME4ApXogwdUu37bAqWItFnIYwYDEBeMmJ4/GrLZsWrrq6DUM53F2ZkZUI+6BgMCGJkQY+opb3YnQbW36KAW4oVyPtF43x5h/y0dVDbu4ePkIziJ3DjIrzNcsbrlncLHmiWVmC7Rv3AEFgp3COSBPGaI02tRx4WxGL4JYbHbBCszDMQJESBAilHUuk67T2mXa1y3C+I1osUIYc5jA7+UR35k2wB5wnysfpE44c040Gvv3F8Z03ISMMFJbOCE5cCec9uwqyA2qm4vg2dgbybP4gkrAAwhnBwCNmRJwg6X/ABBF1zbAEHbtYiOJkwF+kfUVKx1dWtkPFxyVPiZ3CGyAxyFInHefyp1K5jlvRWFp7+usAXkT+NcIAQjwtwxKqWJEESc4GTNV6JbTN/BP2d1YlyDcYzEZBfDbgO4wG5MVXouoaa95bgFtrWJtqEYgjyhiR5hOc/WRNcbVWbemdVVPE5F6ILXZkycmDnydhx60iI8N/b58uCkHgtBc6nbVm3Tcz5izNBMA7lYRGCPL2g+9cbT6dL6ao27rOyhFNxiVUCSSo2gSQTkzifU0vudOsMJ8a5tGXErljHmRjgAmMEHEQRFeu9b2nYP4gwTPcziVHf6EfrWe4/gc88vwp3Yda/VMLKWr193Y3U2eSBsFskEyYjcJ9ZX6Gib3RvtT23t+W0qGT8xmcAAsC2JwMTNQum+yhgDYeZeyEzdmRHmEiR2k8RiqOnaolCWdrdzMKo2hYkEOD79gBFX/ABPiyy89dY2NUN4lp+0SOn2QSWuXHc8MCEQdgCpEzjgk0ResgIt0HfeIAHh+YY7AFQeJzS7S6y/aVBda03iEl9rb0M5MiBMDk1y1Z8Jbp3Q9v5QpbbE+bkROcEe1Kdnpw/w6+quDx39IlNS9y5uVwDMMONrL2Ye4zR/U1uFDc3Btokx94eooVLobbd8t5n8rLABAA7NPPvjtVVi88ujWmEEjaT5thnntkek0sggcQc77v1Va20R2h1u9M5Ef3Fd6npAUTa4MHImaBs3rVqH8JtrY2lm2j6fX3qu3tTfcXgmLYnv/ANKd2WkC7Cbj1sEupa4sjtJp991UHy28n6//ALWifEUB8OaPZa3Hl8/tRWpuRXoGNDaeLj8LA4y6FjJr1Vb67XTxLJCusXfKPoP6Vb4oIIMZEZ4PsR6T/Y5oGxMQfb+lduPXn8V10oRFi/dst/BO5ZzZJ/8Ag2Z/y85+9TTSdS0+qBUgByCGRgA3uO8xJ9Y9qz/2wjByI4PH+/8AZr162l71JA8p4uD0hs7gPQyMY21oZXthcJG9/hUac3FitLf6cxgMxKD7o8rQBgfyx/YFA3tD/GG9m8KJAPM91aIP6ZznFA6Preos4I+02+5Ai4o91ySB6iR6tTvpvXNPqR5HEn7jRP5HB78elA7/AJ9CremYPvv3UFepTsckDp7FlLpswqrt3Ioc20CzkgCYO7H/AOzQPTbS6U3LYIdXYwd27akSsHEHcWkEcR6CtHq+nbk28CCBAGJ7ieD9CKU9U0F57QtKUVQACwUeJiDPmIBYkT8wzNIf2KtTEZ+e7+t01ldjrErKfFmh1Vk7nIZXPlKOxO4ATMgZPIifr2q7p/w+0Mz6pLbtEKQ7mIxLKQAckQARPf0ZdO0F0qbNwIqD5nZVBIiZQwWOOy+VTIn1Z6noVliCDtUchbhTdjictz3kH3zSnVA3wQBz3K0Y/P2WOsBSGGouEtbbylDtAjBcjhuSYwCJ9cFaLU6e1eJJa5bZfKl1wVkwSw2qoBKzAExMzPGo0un0tjcbYK74F1B5pAEbZYk7eccZJ70Dq/h3RqjJd048wO1isOFbiCwjGAIAER6mliswjO3kApMnIpZaYaUDY4vjbtS0V3hQxAQNPkuGMEwJyfpf1LqdzSkX7luyruu0MhD7YyZVZglY8wmYAJxnN63pFyyqAO/zQtwjyEgxiR8vqAc5z6Q650/akrcNwggBfD2iDILNkx6zMRjBydLACbnPmFC1S1XUbl21ddUTw3JY2gQpIIEttiJMSIyMd6YXOs6pfATT2WQ/8tVtrkbYNsbZzEEk9lEzmjOn/Bi3LC2Ltq7aYqDvR9zkgiZXcVAPoQIxiqdR0bV2wX0//iLVskPgJdMAggLuh2GJ288R2og5pMN0J4/OSEkarN9R8S27m+nhPcIlCpBUyTED5Z58tE/D95risii2YyWvbdpjgbyC2YGB+lH9X6Md6vqLZvEhEW2j3Fu2yZglYBeSQBBgemZozSfDFmxpnu3VclsFnuQyeYgQggQOJIMn6gUb6jCydd2UBIMKdy+urKnUXXR7RMMqhiVcQUORKyD3weOal4GotMCoe7aLBPEVXhQRzcGYHrJOcSaDOovarSixZVn2BR5AAVOJPsTGVEzPFIb/AFG/YC21uOFHoSp91IEHkn8zSWUcdue/dHijJam78Crb2PYui7MK0qjMp4UBUJlZBwfXkzgTo3w5ctX7itZFy/uF1ZPhrs3eUqtwqsEzhpBIjMUP8N9dQBmclWIwZBC5yGgSR+NNviD4oCWEuWXcjftKPBPmE7gYGMCR9DUc6piLCM4/zJDBGqnqeqalN1+/aXxNzW7Vy5bkAT8hnkhgxGRiQp5q25qHv2NqpaFq5A2gjYrYJYqF8ktJEA/rFZ2/1a49ty58t07cHjAIwfTbuE96L6A1l7T27jMXJw6sy7MeUhT5WHMyDPqMUDmmJNr8SR037o8IGnsor1MWNQLbohG2QsK1thOCsgqe/aMcCKbXLN1yly3Z22g0I5KgAE4IG7dtBBgkfepaNumZWts4ukhWDqJEgmQCo2zkkGcQe1B9Vvak3yHUjxm3qV4OBLFuN3cjBlu+CZga424a9Tv3VyVqftIQlb63HZVLJ4Z3FhB+UD5jPY/iKE0vWNtze43m7A+XdtYKFjJzMTMY4pX1TqjWmtXH3K9vymR5AhyCWAwxY4zmav6zozusXrXijcxL7wTbM5B+UbXORHpxxlPdggA2kHporGa0GtW2qs162yCfK0/KTEhQCVzgwa9d6at3TBbrLBcHdahbghpBnbB3AQeeTzE0Hob91Zt7C+5cBSDuBBBXtkZkQexE4qVvqdlbiBIIdSPDYkwQY3gnzKDkEmeDHpWUBw/jpv8Ad1CDvdkbc09u2h2ozBQD4sgmOSSO3YHH0om90Z/EVlJQ7chzlhONpnJicH0ofTdQO1rDWoNkqpv7Sy7sFSGgEyCMH1g80PqlY3l8O61xCJYkQywcKM8t2j0b0pnd3vnG+fNLxHj975Jhd06t5UJCHDbjMFeWJPoOfc1DSWPHvKq/+WuB9ByfxzVfUdVk215Pzkdv8I+hyT3NaX4a6b4dveR5mH5CutQoCe7HqsVSpbEfRMbg2iB2pL1LUwKa6x8VlOs6jtTu3VMIwhKoNkpJ4teoaK9W9Z4R6qYEZwCancFFrbEL9B/So3bWJrgYocV0dEquCgbxIk5n14pldWg7yTTVYUbfWu1wTB+YYb2Pv+MfWir1m3floF48llOy8PcmDu+rq/1FI9TY5/v8f79qE8QgzkHkfX1BprbZKFa3Q9V1VoxbureHa1e8j/8AtJJVvwcn/DTXT/HFnds1Nt9O/oymPr6gfhWPt/ET8XQLo4JOG/1ASfxB/Si7evtOAFubBkeHeUNbzExIK9hkbT9K1MrvakupNK39lbV5Zturg+hBFC6noYjAg/4TH6cfpWJu6NVG5bT2W5W5p3JQ/VHJjvw4oiz8WaqzAF1NQp7OpVxA4MwfyLU0vpVRFRu+RSwx7LtKca/SahYKgeTjagJBz5gQN0/gaU6bri5GoVrrZwxYEesQRn6/lTLSf9pVo4u2nT3HmH5YNNE63otQIL2mns8A/k1If2Ki/wDg6Exteo3+Q36JNqOm29Xae2lxmYeZJK7RHyhic8+XEc1zpNkaK2AzJcdxDLGAckxPzYxJA4PrTPUfBmnc7kLWz/hII+uZj8DSq/8AA10GUuq+fvSD+PzDmsjv+fWa3C02Tm9pY7NGqoZg1u6LPikYMQQP/THBzPLAYFR1nVrWmeW3XiYBJO2MRmOT/fakfWNFq5U3bRITAKiQB9Ukc+woF+rXQrKAnmy24CfzYSKzHszmkCOac1zXa75ra9S07PZLPaC4/hX5G5CeGYA79oJMj0PbBrOdVsbmAtv9qBMOqK4gLDGczGPUZgTQ/TestO285KEZBbyk/wC3b0oRdSbTvsA2u+NhkH0kdsyYzk1cRAjIDP8ANkTRGqG6j1W2j7LPkSd+3cfK0+p54B/vDjqHw6l/R+PsZbtwBheZ2kFiILJJhD/lOCDzmu/8EGmUXNVZ8TdkC6i7Qxy0LJAOcTnFIf8AvC4vbfDZg2NseUryIDcjjNNGInwTIz8/dTMeSt+IdObQt2nAx5rbJBUqMEq0e6gzkYo7pnTbOo0jKyMxt+ZrwB3W25mQNsERIg4M+lF2erW7t8JeBsPsJ3KipuExtwNsg5/CuabXNaY2bTeRWJmVRG3GSx9SRzjtQucQ0QCIurzshNboLepsr4WnIS3cG+4mf4ZB3lpMNB2w2SJPamjaHT3xZForYKnnLTAhe8jOZ7jFX6Lq9lrmwlbT2iQwsqizGCpgbTmMwZA98DW+maW1cuM124d5lANi8/zDaYgyBAilF5MCYjirAv8AhC29ZbGpP2m0Ll5GNqWJYqF8o2nECCW3A53Cfa3q1t1NoJcRkOQQrsol1VpMCAsgzgHPtV+p6DZVxfgvaMeV7hDbyZDAiDtgTzgjuOA38dU8S2N1k3NtsyDKM8IWUGYbseDuHAqiQ6MPX6RNhNOpdLW5aKWbp8VwFbxICEAiWgSVgekzj1o7U6K0qeG4/leQ7ETu8pMdg3sMirby3blkCEkkffU7D6yB+EAwZ/IDTXb6au4sXHtWwrO6jaBIJFttsxjJImQ096yjE/LS+85+UI5qdrQoChW8TDEMY2uAJkFTIwYIaBRmj6ShLKVt3OSHbajbXMlQxOGBwQMcHEwLlsIUbaqIjD5QSWU5BZGIOzG3uBI49RLlnTAqNzAYkl2cn3PMcjjd7R3a2i53ibl7df0gdU0MzvgvdHF1LSpeW3cZwQUkPie6xA7eoEc1C5dW1K2gNxJJK8LODB7t23ZgYHrXtVeMlFGxe+IZv8wyVPsx/AVDT2JICiSeBzJrXTYKfPoOSQ5xdc75o74e6T4lzI8oy0/oK274FD9J6eLNoL3OWPvU9RcxXZoU+5ZJzKwVH43Jb1G9ANZDVXdzx7096zqIFI9FYlt1cLtVTG4rbRbAlLfDrlXba7XoFz5TSfKv0H9Kkv5ipW08g+g/oK6grzrsyugMku1dmPof7il91ae6pJB/SlN23TmOkK0rvW6X37dNryUDft04FWltxKpII/L++aMe3VDLTQqUdPrXtmUYr9DH6cUUvW5xcRXHcjyt+0/UUEwqoijzUTEXbR4ZknmRI/Mf7iuf8KLfIVb2BH9P+lLqgGipCiaW1v2T5GdD7EgUfY+Mdbb/AOZu/wAyg/rzSe11W6ogO0ehyPyNXL1pvvKjj6bf1WiDnDIoS0HMLSaf/tKvD57SN7glT/uKN/8A9DsOIu2GPrOxx+tYt9dbblI+h/cVEm2e5H4T/Sj75+qHumLZnq3S7nNvYfZXX/4mqxpuns0rqCsceY//ANIT+tZNLafzj8cVeNOvYoZ9xQGoD/8APRWGRqtcemaW4NrapbgJBhjbbI4PAyPY1fc6LaYKDfRwvHmAI7YO4xiMViW0J/lU/j+xqy300nlPyP8A1oS5mrVYa7Ry2N/4f05YMzbyBA3OpAyJ7r6R9Kr6b0RLFx3t3QpczDlG2+oUlzjgfQCsqenD0NTTpqehpTnUiIj5RgVOKddT+HUe/wCN9psW+JVTtk/eOOJ9I9fWirz6cFWS5ZV1xINxp9yNpz7+9Z4aFJwD+dSW0oPA/Olu7t2nyjGMarSv1u3u3i95u4Fs7f8ANwMkRzQNvqKKANzNHYIqj2gFjxiPoKDtMo7Cp/agOB+NINOn/X5/KIYhr8fhH3+sG4oU23eDMliM8gnYoODHfkV5eoXsgFbYJkxmTAEmSxJgATzEelLxqKs8aaLLIKo0RFwFj53Zz9TH6z2niKssvt4xxMfvz+tCrmibaVJJQlWW/wBK1vwr0mP4rDP3f9zSnoHSPGfPyrz+1btNPAgcCuj2Ls5ccZyWOvVjwhRc0s1t2KNvk/WkPV9VCmtfbH4WFIpCSs71bVbmiiNIsAUus2y7zTWzb9a8ubldM2EJLXK9Fer1K5Kb228g/wAoz+FRYmOKt0zDav0H9K7Irzj/AORXSGSqCEz9KE1NnAPPrTBbooPVXsHkwajTBVpTeSgL1unDpM0Fdt1qBUSa6lCutNL9qgbi04FRBsKqZKJIqt6YFSGZK4auIqoiiUUCa4akVrhFWooiukV2pCoVFAE13xPeugV0r/f9mqVr2+pB65sqQt1Vla74pqa3jUBbq1LdCYVqxLxq62DVdu1/f5c0Zbt0omFYVls1YJroWrUSlEo162tE2rdct26Lt26AlUV21bou3br1q1QvV0vbYtKWPpVtEmEslbj4d1NtRAI/OtD9oEdq/O1/qeqQwQyEe2f6UdpPj7UWxDEke4zXeo1wxoaQsL6BJkFfctVZO0ndtjPtHNfPOq9X8RjGRP6V0fGt99NAZICRviSQR6zzGJpFoAzQa5v/AEK7agAZ6p/Z6RbOJaTRqIohnihNJijNtcdohPOaz++vV6u16lcxH2G8o+g/pVjRn8/egBrQAMHgVc2uUgYP9/jXAdQq4j4VvFRsZolIk/WqriCT7j1oddas8Hj2/ern1yYgH8h+9T/z1f6lX3jeKEuXD27jsPSuOkiaru63PHBqr7YZHpTmUaothUL28VXetUvvWqb3HB9aFupWgUanBD3jeKTvbql7dM7mnqh9IfamCk/gp3jeKXOtVFKYnRH2/M/tVZ0De36/tR90/gq7xvFAFaiV/v8Av8aPPT29R+Z/aonpze35n9qndv4Kd43igttd20Z/w1vUfmf2rn/D29vzP7VO6fwV943ihQtSAokdPb/D+Z/apDQN7fr+1CaT+CvvG8UMFqQWivsDe36/tXfsR9v7/Ch7p/BX3jeKHVKuRKvTRn2/M/tVg0hHp/eKE0n8FfeN4qu3b/vP60Sif3/f94rtvT/39KvS3SzSqcEXeM4riJNE27dcQCr7bD3pRo1OCvvWcVZatUXbt1Ql9ff+/wAatOvUcA/p+9V3FTggNVvFFhwv1rTfDenVkkjmsPf1gIxNa/4f69at2lBDz7Bf/tWvsFF/e4nDRZ6724bFOdb8O2bnzIp/ClbfAumGfDFMP+9dn0ufkv8A9qE1/wAWW9hgPPuF/wDtXadRabkLGKhFgVhOvdMW1dCWyQP5QcR9Ku0FgAcUGdYblxnbJJx9PSjV1Sjif0/evM9ppVH1DhaYXTY9oaASjwKstXc/Sg/tq+/5D966usSZ835D96T/AOer/VTvGcUDIr1V+MPevV6PA7gudIX/2Q=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606" name="Picture 30" descr="https://encrypted-tbn3.gstatic.com/images?q=tbn:ANd9GcQzgMDdWjBhQg8wHai6NubMzMBZBa3rjCVsg88lEbpD8dvgyg1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1008"/>
            <a:ext cx="4499993" cy="3056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610" name="AutoShape 34" descr="data:image/jpeg;base64,/9j/4AAQSkZJRgABAQAAAQABAAD/2wCEAAkGBxQTEhUUExMWFhUXGBcbGRgWGRYXGhgYGhcYHBcYGBwYHCggGBwlHBgXITEhJSkrLi4uGh8zODMsNygtLisBCgoKDg0OGxAQGywmICQ0LDQsLSwsLCwsLCwsLCwsLCwsLCwsLCwsLCwsLCwsLCwsLCwsLCwsLCwsLCwsLCwsLP/AABEIALkBEQMBIgACEQEDEQH/xAAbAAADAQEBAQEAAAAAAAAAAAAEBQYDAgEHAP/EAEAQAAECBAQCBwYFAwQABwAAAAECEQADBCEFEjFBUWEGEyIycYGRQqGxwdHwFBVSYuEjM3IHU5LxFjQ1VKKy4v/EABoBAAMBAQEBAAAAAAAAAAAAAAECAwAEBgX/xAAnEQACAgICAgICAQUAAAAAAAAAAQIRAyESMUFREyJhcYEyUqGx8P/aAAwDAQACEQMRAD8AX09UpNlDzhxRVwOhjXEML3Aidq6NSbhwRoY8pKO6Z99U0VtNPvBwmxE0GJqHev7jDqRiAO8I7iZxKWTOIgj8XCWTVxuZzwyyeibgd4zX9gJ/UfcITpnRzi891gcAPXUwD1sTm23ZaEaRU4BVMpQezac3h8qYDHzpNWQbGKDD8Vtcx14MqUeLIZcW7GlbJCrHSIHpL0eKHmSwSn2k8OY5corarFgm6jrsLk+UKqrHFqPZSEjmHJ8YMpxTtBhGRESpBLAaqP37ooJOHvllga68kiGeF4YFLMwyy50GiRzEPCUI7ykp5Jur6wspWPdAFFh5AUVdl7B9kj6wzkyAGyglvIR5JqEm4Sw/VMOvgNfhHsyrUSQhzZn0ud2idoDsJTTks5AfYRxPWiXzPrGBQoB1KCAzatYfGApuJy0FkJKzx0Hv+kZtASbCFzZi7Dsjlr6xl+DQi6yH4qLmMeunzNGlJ4m38n3R5Kp0A2Bmr3UruwBjdNYDaUgr56JHmYzm1Ld9TnZEvc8MxgiVRrX3iyeAs/gOEFycOQguLr4m7eAh0mwNpC/qpygwAlg95XAeOpMfkUwTaUgzFbqVp431MMJtQhIOZTtrufQW8o5k12dwUlIa3Hz2HhGpIW2D1dElSU51nMNWNhyA084BV+Dp+0cub9Sy59/ygqpnNbKb8L+6AabDEondfMIzADKmzhncl7CBCewtaGeHVonyzMlLGQKawNyGe58Y6q8QswLtv/O8C1VQMmZ0pSVEMmwJ1JLawBU5w3ZBzBw4ZxxvCzyNuomjBeQTFcTUHMtaXDBrFT+BjQYcqYoKmzl5Mo/ppJSSd32A5QVQ0stIzzAnOSWFnsNedoyqsRCiRp7oZPihn+Biislyk5ZSAgctSeJ4wor8TWDmQApQ2NnB1udDAq6q4HEiN6qRLWHBa7W91oFtu2akhlRYyVISpSWLsUku22u8ELmpXPZ2YD1iXTSlN0zLPoRdxdo9k1xROzk2L+vOGtgcV4KP8vR+ox7E3+br4x+g8vwLwl7LmfIeEtdQgxUKQ8A1MiLZ8dq0TxzogquiKFZtt4YU9KFiG1VSg2MB0SOrVlOh0+kcil4Z0t2jI0sxHdLjnHqK8pPaBEVFLJChHlVgiVCwirwWriT+VXTI+pUFKKgoF/dANTVBAfXw25w9rsCyu7+QeE06kA2MQ409loyTWgeVNe+rwaipIDJ12hWsiWzI7L3L6eUMpSZimyJYNrp8Ybj5CwiXTCypkxidg6lQcieJYeXLcnddz6RlSUKg6lLbjoB6mPKnEpMoOSVl9E/U2h0idnhnz5pupQHBPZ9w184YUOHqReyQd1M/k8Iz0nUS0pIlvvZSm87CDKIzZyszFQG50fe5jcfYd/odFMtH7jGE7EVE5UWvogXb5QLOKEntqK1bIR9YJk0lRMDJSJEv3n5/CAk30DS7Bp8trzpmX9r51n6R5SzVLVlkS8vFa+0R8hDik6PSkXWSs8+yPqYYJnoQGQkMBtYQVBLsV5L6F0rCmDrUSTqpRueP2IOQJcscB8YW1WI5yGFvj9BHqpS1MPaOg2QOJjKX9qA4t9hU+vvlQL89AOJAgStrmDZvE7D03j2YlMuwLlxmJu/LxMH19JJmMojKUm+W1vrzg7fbBpeCZXPdQSnvG4BBIQP1qbVXAQ3pJboCQtRYXUQzncwVLwiUieAhRSlSQcrkuq7kklz4QNW0NRNnzZSClMlCT2i+YlnAAHLeC4+EbmhfW4qiUQiUDMmKe4ILNq50TCVc+YouXvqLnWGWH9HJplFQSlOQHjmO5SLXiho8CAlJJZyASNNdzCvHfQ3OMSSRW/05YPsKU49IqDVImVMsKAKcqW9HgLpR0XCZYXJV2yQClnCuYvZoyoMGWlCDNmPMSXSUhhlGgL67wHGUP8G5Rkr/AGESKZJRNnKuvOyALBDmxA4xn0jo0JEojtKbtkllF2Y22gpGGqCiMwyrBzD9JFw3G8C12FKy58+YB+zu2heNFuqaBq7sVy6KWTmuRzNweEZz8LIBSiY/aCu1w5NHk6UEylqCmGozaZmsA25gKnxIqXKlpdS8pKm2D2eGVvpDfydVWHz0g5RnCrjLs2rvpCaoVMK1oCCVBHdYku1vJ4p1VS0BfWJKQGYnQ+Bh3RUilgTbAEDUXLb+EUg1fQspNI+RfmM/gf8AiY9j6r+XJ/b6R+jp+bH6JXL2U0hTiMq1SUh1KAHMt8YATX5EKWfZBMRFbWLnKKphc8NhyAiMs64hhibZVVFfKe0xPrA61oULKSfAiJkR1HHLbs6VCi2wqoPdOsUlMt4hMNp5iMi5iky0aOtQBLkZQBvFZSTQdFeYjpwzcdM5s0U+hlUUySLtCSqwtBO0NJxQhKlrUwAckmwEfP8AFOk0xaj1RyoGjgOeZ4eENmkn4BhjJ9D2ZSSUey55Bz9InsaxiZKPYlgINs3eUD52EY08yonFkmYrwdh6WEPqXo8tQacpwdUjtHzJ0iCtvS0XaUe2Q8/FFTD7S1HQHj4D5Qzpujk2YAZrIH7rFuSYs6fCpFMnshEvmbrPreB5uLyUlkjOriq/u/6ijpA5t9AmGdHpaTmSgzFfqXp5DSHCsOzWmTLfpRaAhi4IzTZoQkewkOs+WgHrCiu6VkBpCMo/Uq6jzgXHzsFSZTy5cqSLJSj3qPreMZVd1xIllkjVevkDp6RNYRhs2pOeetXVjW+vID5xWSpYCWSMqE6DSM5MDil+zAShzy7lRJfzMDzphXYWT8f4jSec5b2eHHx5co3QjLs6joPmeUS7G6M5UnLs6zoOHMxxVVQlpIB7R7x+/cI/VVR1YN3UdT8P4ETGI15zZUgqmHRIu3M84b8IyV7YTMqlZgp0pylyqZ3UDUk37So6lY0mZMMuU6klJJW9vHwhNR9HlTlBdYuYhIU4k5bEA+25u8XSh1SEsEZSLAICbDTSGnGKjT/n8A5bJ2qxRQKb9uXY7aaHwhn+e5ZoXsoAKHDYxLYlji6tJAkHKkn+oHITyJZg8M8LwKfOphNC0AnuoU7qTxfY6loR4pLoe41scyMbMpWXVPy2ME01RMM0IHdUHGZwMse1eE05ShIdJQQ7HvgahfF42qMTC9AQpLhJY2fUW2tE2ku5C99IVVk+ahRCnABtv5fzGlNXuUudGgSuxdYBzoBLEJJ2cN8IBpcPnKliYhmUbAkg2LPwgVf9I6Sr7FTTVDlT7aeceIlpZcwpDsQDy1MBUUpeXtMCRG4mdnL4gjxg212I4rwTWLoM+TLKUZZPWFiLZlMQSBw1GblDTo7So7qUJQBqwYk8zqYcTpKFhMphlDDwAELMQnKlzVhEtZQUp/tjRhF1P0J3oNndVdKpaVDQuHB9Y6m4gMrCwFvCFOFL6xOZZLHQD5vDSvlhUshKmZyLB3AOvEQqlJ+TOKTBeuPGP0SP5tM4+6PYXiynAdT1Eyik7j4GEa5bRWT8OzF32sIX1mDr9gBXiWgSg7GhJCIR+mzQkOf+43qaKel/6JDDUDM54BoUzaNRICicx1f2Rv4cIaMPY9+gKqqVTFZiTwS5dhyi86GYwZicij20j/knjCOh6NTFjMwSk6KUWDcYo6KVTU/9tJmzQBfYE7A6Dyi0qa9Epeg/pHJnT8kpAZFlLUbB3sObatzEZ0vR6nlXX/UP7rD0H8wLX4tMWB1Zygi7M4O94Sz6pYDKmEDmb/WIuavSDGEq7oq5+KolhgpKRwSGhHjHS9UtOWWO1z1A5teEE6qLdgN+46+Q2gORTFSnN9z4mGi322H44h345a7zFE7nh6R2mblTzNz8hHKady2wDq+QgqnpnJUrQQrHBRKKjlO91eH3aHeD4F1n9SZaWNP3eHKO8PpwlaQpGYq7ShoyfZB++MVUoFhmAzbJGiRs/hBROc6OEyrAMwGg0HnGNXN9kRrU1Hsouo6nhyEdU1MEhzcn3mM96RNa2zOVJyhzdR25/SMqueJYO6j9+nKN6ueJYc3WduH8RLYjXd699SeEZutIMVyMMTri7AjMdz7P8wPh1ICsIUg5lGy0q47nYiASSpQSxUVaNcxYYTIlyZaM0sherqzAgkX3YQF1srJ0tDfDaMyEEKWFk6chwDwBilahbJUoJL228oxqqvM/VzEvwJET+I4opSSCkDYneFcm9LoSMN2+w+iP4UFCO2lRJ7IfXUEDWNpuJqAGQZWHcIIYcgdoXdHCyc2c308IK6QS+tlgGZlKXIOhuGP2Iz3psbpnVFPNRNSkJOcEEtow1c7RUVJUNxbQA/xCDodIEqnSVKGYhgwAOV7OdSYOnT5JLLqRK01KXNxa+kbjX1iJJ2/whBiGHELABOoO5ABOpZ2+cPpRGSWkEKDJDpNidyD4w+pVykI/pDsDUh+0eLm6vGE2PKJ/qST2gxykOFAG4G4URvDSglq9irI5Po9xCUZkyUlJygZn5JDP8ImcZWvrFiUJgWjMCz3QLuTpaKeQoh1EEOLONN2PONaMBpij7Qy+6/yhE97GT4rQmwKvnzQFKkskC63LE6WHHeD1zWIUA5EbVNaZdOlQDJ7uUbDb4QhxOoVLUCrskgHKdwdCI0tdGS5FDQVIckpBf09IL/BSSvPcEhrG3HTyiPp8QvaGAxTILlwG9IeOXwxZYn4Df/Bcn/dX6J+kfo0/PZH+4PfH6KfNH0TrJ7YQmUI6VLaFsuujYYi9iIq8kKNxZ5iFaEC3eOnIcYRzqcTVZvaIAJ5D/to5qKjOon08IPwtspLByW8v+zHHzcpHQo8UDKksHUSUpFgT6AecYGUSUITZSiSeJVwHhDKqp+uIlhWVu0SOOwjSh6NZJomqmlTEm4a/rYQ6V7NySMqrDUSpeXgCeZI18bwh/JVC6tTc8uUWCKYzJ2dSXSAwvpzYwHi1GpYTLBZSlOToz6DyEB+zRn4JVNKVJNuyFOObWg2TQdWgqVwc/SKj8vFgBYXPygOpkha8nspZS/Ww9fhBqg87E8iiUwBHbXdXLgPL5GG9LhjkA2Qm6idLaAn3mGFJTBKTNXvduWwhfT4maqYZQRllyiFLI0V+lHrr4QUvYrk30N6SlShRIGZamJPLbwDbR6ZhGcAXsH1N9vGNEJYczc/f3pGUlwopFzqSfZfc/e0NfSRM4p0hKiGci5tbkI1zLLkkJD68uAgOrxNCE5ZTKWSfLitXLhxiandI1zJgkyyVF2KtAzXVB0tIKi5G3SHEmUoC5NyeA284i6ictiMxYlmffU+kPsZTltcncnfZIhEZbqYbW8zqfvjGgvJdaQ66PU67LzpDBgC76w7q8QnIT/bz+dvmYRSsstAK5mXw+XGFNZiIUeyuYU6XUQD5QvFydivsYVmIJWQQEyzuxJB+EZ0MtUyYBdSGu2nrtCvrU2GQuSwIvcxTYPhq5aT20Odg/wBIZxUVYbDDTS5aWZaPMq+sJqbB1Tp6epUJiMzzFEkZW27W54QVU/iSsICCxsFJdXnbSKmjoJdPLyhSys3USRcnWwELF1cmLJ1o2qanqkAZAEpHsh/hGOCYdTz1GpMoJUksCoAOWBzZXY8iecLMTq5ssZk5VI5u48bx70VxgKmmWod51AJBbQZnbQaXhYNt2Bx+uihxepIGV7fHxhH+YgrygvlTf1gjHJqHZExLlwW7WXg484isT6ymmB1ApmF8wOo48QzwixucmGNKJeScSzS1vsB8Y9RVAWdnvfntEpQYgkoEsKdSj9+6GyJmaYkDQe4CFafTDxQ7VOCpaQLi3x+rx1imHyZ8xHWpdgUhizX1tvCT8UUZlAnKVlhz5cBb4xtWdIEoCVdWtSidEsw8STpDQbvQjiKq3C1U80pWp0i6T+oP8RuIdYdTImSySLMYS4xjaqgoSUZQNAC5JLO59Iamd1ICEF1aq0HkOMM1UrQztxV9mP5JK4zPUfSP0PPxKeAj9Ccn7F5Mm0zo7E+FsqpSdFA+cbBUBspxMkzY0RieVwNoBqZuQczYeMLVruw2how8jlxgdSGc6m8OJtW4Yb28t4jMMnEDwh3h03Mp9todu/qSlHdlVSWDR4uQCvMRoLRhTLjefVhCCs+XPgBzMVdUQp2DVVSlOa47AJXytYecCYOjrEA3dalKWTZmLZfDQQNU0qlZZPtrVnmeJ28APhFFJlCWgJGgDBoRfZ7Hk1FaFOOqUR1cpLq2A08+Ajzo/hv4aQEKIKnKlq4qJPyYQUspKsqjzyJ34ZyPh8YFxBSlfIczoIDdW/LMt0jGsxRnCBpZ+JOgELcTxRpRTLBCdFE96ZMOr8hBVVIyskXIsOcxWp8h8YUVqQZmVN0yg3+Szr7/AJwFfkqlEXY9igTJCJYKSrvK3J3A5CDOieGlCVzVakNttrCPEJiDUJCj2ZYt+5TPtz+EXiwESALDshRbw0ij1Ezfgj8Xmdok7X8zoPSFaaUnKgd5Rb5k/GHE+QVqA49o+J0H3whNU4kJdUi/ZQ4PmPlGxptUgydFhhnQuSpA6zMv/JR9zG0GK6GUo0llPgo/AvBGGYuGDEffhBk7EQYoskaINSsS/wDhSQFBXaLXYkM/kBGmMgZAlrCwCXDeBGkFTq2FlZUOIhOd9FIp+QjApZkJWyiSouHUSwbR4AxrEUTHROKkEjvX9xTrCKdi8wkJlFi7MwdxbeKPBejNVNZdRkCf0rGYtvYM3rB4SkF8Y7ZNS8HqFEKCVLlg94FwocWdxaLLDMLTadKR1UxmU1km76HQ2h1RdHZckkpKr6pfs+msEzABbSHlF+SbyJ9CLEKpDgrCX5trHzrpFTCZVrUFOFAOBfKwYj1Hviu6W0zFEzVAVfkTYHw+sR85CErUUksVKI8zpC4m02yiijynwu4IUoHYA+8w/wAIUZYUFKzLLB2Nh/3AvRySqfMCEByxd7BI4nlFDNw0oSUt2nN+PCBk5NbGuK0aoSHQgXuPUm598L8Z/vqlhO4L8bPblHdMTJlpWs9oLFlEdpO7Po0bYXPVVVKwUjIkAgJLk3PeO0JGLFetmEujAIU6XToG38YLoshYTJYmLUXY+z/MPplGoWAQ3C30ibpZoTNmLYhjlSk2Y7vGla2CL5D38Gj/ANur/n/+o9gH8Uv/AHF+76R+gfJD/kheEvf+z59+FMEU6VhzmIA5n0i5kdGwe8fSGtNgUlIAyA79q946FCcgvNFHzWmpJ04lQStZFgwJhzhvQupVdQSj/IufQPH0aVKSkMAAOVo0M4CKLEvJN52+kS0rocEp7U4+QHzjGjp8hy8C0U02e8K0ye0rxiM0k9BjKT7CqUWjObKzzUk9yWCb6E+yOFtYLkoYRgqYlkoX2la5eeofiB8oDXsCe9G9HJSHW7ku6j8uUDYhXF8kvU6nfm3CP09RIzq00SOQ1MDU0p3WeYHzP3wiWST6Q8Yq7ZrhEkBSyS9tNzz++MEGxKzfLoOKzpGtKjIlz3l38hp9YEqpxErMQwS7c1HT0B98UjqKFbuQuqp2ULW75Aw5zFan3xO1NYJISCMyiFKPFyOyTDCikBasyywfeznU+f1ibxKd1k1S9ibeG0InezpjHdGvRvDRNnPMIyIBWs8hdvPT1hovG5k8hJASmYshAALkAliq/hG8jC5iaUSZaf6tR2lnTLLHdBOz/MwbgPRgypmdagpgQANiddeTjzizWqJuS7BqinEiSpZ1a3pb75x80PamKJu5Jj6V01nAtL21LcYg6zCSElaDmTvsUk6OPnD4Wk2gNOkx50SkZyokkISLBJZ1cN7QdU1i5f7hwLP6ixgno5QtKCRaznmd4GxXC5odTEiJTVu6Gi90z2lxDrASkFhqTZvGOZq84IExKVbFTt6iBUqamDWJWrN42Z/JoVGeXheFPQ6H3ROgMupyzkjsjMk2IJcMoHfWPpQxBKREhhtGpcqQDZYS77gEkp/+JEOE4coIJmLuxZvc73MU5TTfFHPNRl2FVOJvC+bVvvE7JxpKzlS6iNctwPE6RoqvEc85TfZSONLoOxCcCghQzAs44xP1HR5C1EoUpINwLFuI4x3iVSSUh4KwtRhsbaGapBfRDo8qVUdaFEIykKCtTw+EVVRLD/fL+YBpZhAgkzI6LtHO7uyR6U9HxmM0FRCtU3UxPDlDL/TfDuqRPUoEBSgATqUgaDzMd9JKgdQsOzhvMxMYL0tmy+rpglJSFKdVyVOSW17MaPloZ3KNH0Soyl8pYtZRuAeJD6R86oata5/9W7rJURYFuHK0N8ZMg3l5505TavkSN7HW0SddVmWtroNuyzb632iSi5KhoKi6/O0/pEfohfzJXEekfoXhMpxifWBUgR4qthL+Ijzr4tLOznWMbmsjhVVCvrY96yIvK2MoB5qIxVW5FPxHvH/cDdZA2IB0HiIRyY6irHH5iAkqUX4D6QipJip059gX8Tv9IUVVUVFKQfs6xT4DThIHlB3Jqx6UEM611ZQLOwHLn8T5QUZQ7KBswjFUx1PowYfMx1LmarOifjtB05Ed0a4pNypKn7RASnl96wkrqsrQlAtl1/ceMEzlKWnMo7kJHx++UBqlws5tvXTHhFJE1jM8lpeyb+JP8fGMsLpwuagEOlwSOI3EZTlZlk8Sf4ii6M0vtRobaReT4xK+WXdXH7Aj8FslSzoH938/CO0y3DQNjM1KUpQRY6jS0dmSVKzgSt0QWMEzVki7vaM8GoZvWMZSyhQKVdksx3vaxYxS4Nh9MHzEqLlgS2UbC2vjFH1SG7JDff8AERxxT3Z0Ty1pImKCkMpeQqB5jSF/+oMpeWSpJOQOCx0Ubh/IGKeqKBfKH8IUYliSCkpUAQQzHhB+RR0CNtpkhQVYAKZgJQogEgOUq2W2/Aw3oMCk5gtUwTEg2QARm4ZidBygKdSoCFlKsoIs/wCrYA7ww6K4OpK86ppJs6dUgcP8iTtBTtDydFng9OSTMXAmM1NzeNq7EgkZRYCJqsr3ck+sTyzVcETxwbfJimTKEinnJSO0VEk8iv6NCdNUYbU1alZUQxSXF9CNLxwrBJRLhakcmCvRyPnDLf8AV2WviYSlXBO8PaFYETnSen7CeoCnl3/cp+87eVuUDYIqrmIKglWUcQxPg7ZvKH+JuPJNCOVumX6K4CB6vFQASSwG8BdFMNNUJhWtSQnspZh29S7u4Frc4XYj0emS5h60qymwPeSfA/KxifGT2wfW6FmPY2ZpSE/2+O5PHk0DdHUrUsjIVIOqnAZQLgufOGNL0KmTXSidKNiQk5gSeGhEWHRjAZaJYlzZbEgOQS4VuXfTWOj6qNR8iOQgXR9WCpc0ITuTq3C0TNXiMyatGVDpSbFTO3nH0jpB0KBlrVKWVKYslZdJPAHY8o+aysJmJYEKf5vpbSBGCgt9mU+XQTnm/bR+jT8tnc/WPYSl+CnIqguO0qgdKo9VOCdSBHOzIKCo7CoVTMVQNCT4D6wLNxhXsgD3wuxuLH+eBqiuQkFzxsInplUtWqifvlA1Spk+NvrBUbYeNG1AvMvNFnTVBQAN9TERQFopKeaVFyXMPL8GlseonWjldUSMmzvAYXG9PK3ibvwIFpUVAA6AMICxubklE7mw8/4hnKRE90sndpKOAc+J09wgyWrNDcqEVOlzFj0bbK0TmHSIdSFFFx5wIS4uymT7Kivk8YmukE0lZh7UTurlAnUt6n790SuKVYVF88k1RzYY7sVz5xSQoG4h1h2IFSXeJqoKlWQkrUdAIKpaaokJ/qylJ9D8CYiourR1SSehvVz4Q0TKVMmzbpDkJ5DuiOKvEc3ZBcmC00JVTrSO8Q6RxIYgecNBbFf1RyvGwsZVIRl/TlDRnRYp1BOS5/dcsbgeUT0tRBY2I1B2htgmX8WjMX0DHQHKT6xSnfZmkkXmAKWacGcgCY6jcB8pJywNiuFyZwZaA/FPZPu1847l4pnUkgMkqUhuICil44nLMabroglsg52FrpJhBOaWokpV8UngYr8Ow1K0IUotmJCQxJLanwHGOMSpxNlqQdxY8FeyfWFnRXEpsxPUhwx7XBN7v6RlLl9mrKPqkVNPQyE6JzqG5D+ghb0jnzEylrShTIDm1h/EVsmSlKAE/Z5wFiCmSXvmBDcX18opLS30QjLZH/6b4gMk5JLqCwryULe9Jiiqa3nHzfCaGrp5xWmUpSS4WEh+y+o8IoZ9aTqCH/UCPjAytp2uiijbHsuubugDwAHwg+hr3LmJSTOg+VNiXOQXBFNNxFPabVTPrdtC3HnEXNrpap81IIOVRBHOO8ZxbqJZLgzCOwDx4nkNYhMPCkBczNmWbl9y/wDMVipTi3J/oVRSdI+gdYnjH6IX8fP4/CP0H4n7QaGK8QWfabwtGWd944l05gyTRnhE3EopGAEbIkEwwkUEMafD+ULRnMTyqMnaA62W8zKPZt57xYTZIly1LIskE/QesSVNVJzFSgovcsx1gpUZSsIo6TlD2lkNAtLiMnfMPEfSG9PiEg+2B4giFFbfo7k07wykyI4p6iSdJiPUQxklJ0Uk+YhoxROUmcypUQeJTusnKUNCbeAsPhF3iU4SpK1vsw8TYRB0Mt1aQmXtIph8sb4fT2h1htKFLDiwufLT3xhSSbQYhw7bwqVO2CTvoG6USVTSlKSWTw3Jb784U0nRrKM05ZUrcOco5Ab+MU0hEB4nPShKlqPZHDXkBFau5ewRk19UBpXLkjsgCFVZXhjlOqifB7nydz5xl+NE9YQlKkk6Ox8dIq5WFoRJUlCQVFJBJDknnAjGU/0M2od9kDgtElVQbWN2irxNMtzLTMR1iRdDhxbg/MROYDMyT1OGOjQ6xGoBL5Uvq+VLv4s8Mp6phmvsTGMTigElIKhoSBrteFPRylUubnLqW72ex42inqloWCJiAoHj/EH9DKVEuasocJIFiXu5h4SVV7NL2M8Il/0kGYhSZiSuxZi6iyve7R5OVeKEpS4YElVnABCbaqvYHjE1iU1ln5RPKqJwfJmajAVPWJSsJFrkna8bGbvAs2mzp4K1HI8flElu6LUvJU0OJCz6RhiFTm1VmOZRFmAT7KR4RM09UpLBXrDOnmgwylKuJNwSdjmplqVI/pntC+XTMOEJaecsqyqSSeBBPuIhlJqmjRVadHismnWxFaBMXw+UmnXMCAJiQ4ylh4K2hDQqWvZvvnBnS/GBKlBDOZigFN7Kdb+JAHrHWA1aSE9gFJfMczFNrWbtPGa5V4GVpCnE+jRKhNSrNftJVctyPyidm0ZSJ+XuoVpwS8X8+qGa2kIayQlKp42mp+IIPvh1MGyN/Gx+jX8GeAj9FbgHYNT49OT7QV/kkH4Qzpul6x3pUtXhmT8zE4lEaCXHRKMH2iCbLmj6ZST35ak+DKEPaLpHSq0mN4iPlYRHWWJPFHwMfSelGKoXLSiUXBLq2sNB6wgoZGYxNypyk6KIhlQ43MQbhKhzDH1ERlifsopUqLGnw9JFxBAwlO0KaTpfK0VKUnmlQV8QId0mP0y9JoB4LBT8bRGWJmUmYnB+EZqw1Q0ikkKBDpII5EH4RoEDhEniGWVkhOp5jNdvOCcKpiDeKRVODtHiKYCAoUZ5LR7JFoITHCUxzVTxLlqWfZD+e3vaHEBZOLjr5kvYAAcyHzfH3Rhj4zyVgcj6G8IMOlFRKnvx5wZUVikd4Ejl9ICk6KcUnoz6MSwFlXAMPPWKWfVxOYLOSVKyOA+h28IYz1Q0JNI2TbFWLSAV9Yiyt+f8wtqcVCSUrISRqCRDdcrMY1V0MpJq+tn5lnKzBRSLFwSxBPCHhFSf26M58USU/F0nuX57fzB3RnEyiYSo9lQbw4QbinRqnBPUgy+AcqHh2i49YCp6ZrRvp1Ea7WytnYm4sYCpZCp8zKDbUngPrEvUoWnuqIHAGLvojKCKdBJdShmJ1uYn8dvbBJ8Y2hH0gxREiYqUJQOQsSolzbV9oypa1KkiYh8rsQdUnny4GCf9QsL6wCoR3khlgbp2V5aHk3CJzosDmmJPdVLUT4puDFnBeARdxscYihwSND7jE7S9IimygbbiH1LUAjKrfjETjYEmaQxL9rXRybe4wcUFNmk6K2n6RpUwDknZoZyalatA0SnQ0JXNtw05xeVgEsW7xt4fzCTx069G5IX1aXlrT3iUkXvf6wlp54SkNFLhtMSXjiowiRMUS6gTrlYA+RgR2tg5JCMVjkQo6S4rlWlIv2b+pijxDo4tCSuUrrEgOQzKA4/u8o+bYjV9ZMKttvAaR0YcVvfQspKtBn5oeB9Y8gP8HM/21/8AFX0j9HT8cBebC5UjlBKaXlGlLB8uJyYsRd+EMfjRmG0fonyY9Cg0xjnqIaLjJULyYaAUyY1EgwUmO4VyYyQPJzJLpJSeIJHwhjL6S1MsgCaVclgK+N4GMCVXe8oEXbC0iro+nSx/dlJVzQSk+hcQ6pOmFMvvFcs/uDj1S8fN46gtIXij7BT1SJgBRMQoHRlAv74UdLKghKZfE5j4DT3v6R85l96HZ/vj/BPzhJY04tgSqSKTCJDCC6qmzCOsO0gxcTa0ZvZP01L1ayQLHWDpheNp0DJhEO2Yq1js1JbWOFRwqHAZT5xMJJtWBMIfRnhxPiNq/wC+vxMNCNscfTJoIhpgOJrAyZFKSNCA7cjE7Ki96Pf2EecCSA+jCbijapV6QlnTkAKEqX1eeyju3BI0Ainru7ElU96ETaNFIzxWkQmlWoBWcIUoKBLgpZgBpEFJkTKiaEgla1MATe3M8I+lzP7J/wAVfKI/oL/5pPgqO7BKoNojPb2VfRnoeumV1hXmLGwDMSDcPrrvHRr0KPVpcZLFKu+C7nNu5JJeLqV3R4fIR8txf/1WZ/in/wCoic05JtsMHui5ohmlKSk3KSB4tC+TmTZSVJPAgiNcFinRoIXHHmhZOmLMNSpwrQcTYfzCdfR6mRULmIl9oqKg9wCb9kaC94pK/wCULB34Lbj9UBb2eOqPINj9G4I1s//Z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12" name="AutoShape 36" descr="data:image/jpeg;base64,/9j/4AAQSkZJRgABAQAAAQABAAD/2wCEAAkGBxQTEhUUExMWFhUXGBcbGRgWGRYXGhgYGhcYHBcYGBwYHCggGBwlHBgXITEhJSkrLi4uGh8zODMsNygtLisBCgoKDg0OGxAQGywmICQ0LDQsLSwsLCwsLCwsLCwsLCwsLCwsLCwsLCwsLCwsLCwsLCwsLCwsLCwsLCwsLCwsLP/AABEIALkBEQMBIgACEQEDEQH/xAAbAAADAQEBAQEAAAAAAAAAAAAEBQYDAgEHAP/EAEAQAAECBAQCBwYFAwQABwAAAAECEQADBCEFEjFBUWEGEyIycYGRQqGxwdHwFBVSYuEjM3IHU5LxFjQ1VKKy4v/EABoBAAMBAQEBAAAAAAAAAAAAAAECAwAEBgX/xAAnEQACAgICAgICAQUAAAAAAAAAAQIRAyESMUFREyJhcYEyUqGx8P/aAAwDAQACEQMRAD8AX09UpNlDzhxRVwOhjXEML3Aidq6NSbhwRoY8pKO6Z99U0VtNPvBwmxE0GJqHev7jDqRiAO8I7iZxKWTOIgj8XCWTVxuZzwyyeibgd4zX9gJ/UfcITpnRzi891gcAPXUwD1sTm23ZaEaRU4BVMpQezac3h8qYDHzpNWQbGKDD8Vtcx14MqUeLIZcW7GlbJCrHSIHpL0eKHmSwSn2k8OY5corarFgm6jrsLk+UKqrHFqPZSEjmHJ8YMpxTtBhGRESpBLAaqP37ooJOHvllga68kiGeF4YFLMwyy50GiRzEPCUI7ykp5Jur6wspWPdAFFh5AUVdl7B9kj6wzkyAGyglvIR5JqEm4Sw/VMOvgNfhHsyrUSQhzZn0ud2idoDsJTTks5AfYRxPWiXzPrGBQoB1KCAzatYfGApuJy0FkJKzx0Hv+kZtASbCFzZi7Dsjlr6xl+DQi6yH4qLmMeunzNGlJ4m38n3R5Kp0A2Bmr3UruwBjdNYDaUgr56JHmYzm1Ld9TnZEvc8MxgiVRrX3iyeAs/gOEFycOQguLr4m7eAh0mwNpC/qpygwAlg95XAeOpMfkUwTaUgzFbqVp431MMJtQhIOZTtrufQW8o5k12dwUlIa3Hz2HhGpIW2D1dElSU51nMNWNhyA084BV+Dp+0cub9Sy59/ygqpnNbKb8L+6AabDEondfMIzADKmzhncl7CBCewtaGeHVonyzMlLGQKawNyGe58Y6q8QswLtv/O8C1VQMmZ0pSVEMmwJ1JLawBU5w3ZBzBw4ZxxvCzyNuomjBeQTFcTUHMtaXDBrFT+BjQYcqYoKmzl5Mo/ppJSSd32A5QVQ0stIzzAnOSWFnsNedoyqsRCiRp7oZPihn+Biislyk5ZSAgctSeJ4wor8TWDmQApQ2NnB1udDAq6q4HEiN6qRLWHBa7W91oFtu2akhlRYyVISpSWLsUku22u8ELmpXPZ2YD1iXTSlN0zLPoRdxdo9k1xROzk2L+vOGtgcV4KP8vR+ox7E3+br4x+g8vwLwl7LmfIeEtdQgxUKQ8A1MiLZ8dq0TxzogquiKFZtt4YU9KFiG1VSg2MB0SOrVlOh0+kcil4Z0t2jI0sxHdLjnHqK8pPaBEVFLJChHlVgiVCwirwWriT+VXTI+pUFKKgoF/dANTVBAfXw25w9rsCyu7+QeE06kA2MQ409loyTWgeVNe+rwaipIDJ12hWsiWzI7L3L6eUMpSZimyJYNrp8Ybj5CwiXTCypkxidg6lQcieJYeXLcnddz6RlSUKg6lLbjoB6mPKnEpMoOSVl9E/U2h0idnhnz5pupQHBPZ9w184YUOHqReyQd1M/k8Iz0nUS0pIlvvZSm87CDKIzZyszFQG50fe5jcfYd/odFMtH7jGE7EVE5UWvogXb5QLOKEntqK1bIR9YJk0lRMDJSJEv3n5/CAk30DS7Bp8trzpmX9r51n6R5SzVLVlkS8vFa+0R8hDik6PSkXWSs8+yPqYYJnoQGQkMBtYQVBLsV5L6F0rCmDrUSTqpRueP2IOQJcscB8YW1WI5yGFvj9BHqpS1MPaOg2QOJjKX9qA4t9hU+vvlQL89AOJAgStrmDZvE7D03j2YlMuwLlxmJu/LxMH19JJmMojKUm+W1vrzg7fbBpeCZXPdQSnvG4BBIQP1qbVXAQ3pJboCQtRYXUQzncwVLwiUieAhRSlSQcrkuq7kklz4QNW0NRNnzZSClMlCT2i+YlnAAHLeC4+EbmhfW4qiUQiUDMmKe4ILNq50TCVc+YouXvqLnWGWH9HJplFQSlOQHjmO5SLXiho8CAlJJZyASNNdzCvHfQ3OMSSRW/05YPsKU49IqDVImVMsKAKcqW9HgLpR0XCZYXJV2yQClnCuYvZoyoMGWlCDNmPMSXSUhhlGgL67wHGUP8G5Rkr/AGESKZJRNnKuvOyALBDmxA4xn0jo0JEojtKbtkllF2Y22gpGGqCiMwyrBzD9JFw3G8C12FKy58+YB+zu2heNFuqaBq7sVy6KWTmuRzNweEZz8LIBSiY/aCu1w5NHk6UEylqCmGozaZmsA25gKnxIqXKlpdS8pKm2D2eGVvpDfydVWHz0g5RnCrjLs2rvpCaoVMK1oCCVBHdYku1vJ4p1VS0BfWJKQGYnQ+Bh3RUilgTbAEDUXLb+EUg1fQspNI+RfmM/gf8AiY9j6r+XJ/b6R+jp+bH6JXL2U0hTiMq1SUh1KAHMt8YATX5EKWfZBMRFbWLnKKphc8NhyAiMs64hhibZVVFfKe0xPrA61oULKSfAiJkR1HHLbs6VCi2wqoPdOsUlMt4hMNp5iMi5iky0aOtQBLkZQBvFZSTQdFeYjpwzcdM5s0U+hlUUySLtCSqwtBO0NJxQhKlrUwAckmwEfP8AFOk0xaj1RyoGjgOeZ4eENmkn4BhjJ9D2ZSSUey55Bz9InsaxiZKPYlgINs3eUD52EY08yonFkmYrwdh6WEPqXo8tQacpwdUjtHzJ0iCtvS0XaUe2Q8/FFTD7S1HQHj4D5Qzpujk2YAZrIH7rFuSYs6fCpFMnshEvmbrPreB5uLyUlkjOriq/u/6ijpA5t9AmGdHpaTmSgzFfqXp5DSHCsOzWmTLfpRaAhi4IzTZoQkewkOs+WgHrCiu6VkBpCMo/Uq6jzgXHzsFSZTy5cqSLJSj3qPreMZVd1xIllkjVevkDp6RNYRhs2pOeetXVjW+vID5xWSpYCWSMqE6DSM5MDil+zAShzy7lRJfzMDzphXYWT8f4jSec5b2eHHx5co3QjLs6joPmeUS7G6M5UnLs6zoOHMxxVVQlpIB7R7x+/cI/VVR1YN3UdT8P4ETGI15zZUgqmHRIu3M84b8IyV7YTMqlZgp0pylyqZ3UDUk37So6lY0mZMMuU6klJJW9vHwhNR9HlTlBdYuYhIU4k5bEA+25u8XSh1SEsEZSLAICbDTSGnGKjT/n8A5bJ2qxRQKb9uXY7aaHwhn+e5ZoXsoAKHDYxLYlji6tJAkHKkn+oHITyJZg8M8LwKfOphNC0AnuoU7qTxfY6loR4pLoe41scyMbMpWXVPy2ME01RMM0IHdUHGZwMse1eE05ShIdJQQ7HvgahfF42qMTC9AQpLhJY2fUW2tE2ku5C99IVVk+ahRCnABtv5fzGlNXuUudGgSuxdYBzoBLEJJ2cN8IBpcPnKliYhmUbAkg2LPwgVf9I6Sr7FTTVDlT7aeceIlpZcwpDsQDy1MBUUpeXtMCRG4mdnL4gjxg212I4rwTWLoM+TLKUZZPWFiLZlMQSBw1GblDTo7So7qUJQBqwYk8zqYcTpKFhMphlDDwAELMQnKlzVhEtZQUp/tjRhF1P0J3oNndVdKpaVDQuHB9Y6m4gMrCwFvCFOFL6xOZZLHQD5vDSvlhUshKmZyLB3AOvEQqlJ+TOKTBeuPGP0SP5tM4+6PYXiynAdT1Eyik7j4GEa5bRWT8OzF32sIX1mDr9gBXiWgSg7GhJCIR+mzQkOf+43qaKel/6JDDUDM54BoUzaNRICicx1f2Rv4cIaMPY9+gKqqVTFZiTwS5dhyi86GYwZicij20j/knjCOh6NTFjMwSk6KUWDcYo6KVTU/9tJmzQBfYE7A6Dyi0qa9Epeg/pHJnT8kpAZFlLUbB3sObatzEZ0vR6nlXX/UP7rD0H8wLX4tMWB1Zygi7M4O94Sz6pYDKmEDmb/WIuavSDGEq7oq5+KolhgpKRwSGhHjHS9UtOWWO1z1A5teEE6qLdgN+46+Q2gORTFSnN9z4mGi322H44h345a7zFE7nh6R2mblTzNz8hHKady2wDq+QgqnpnJUrQQrHBRKKjlO91eH3aHeD4F1n9SZaWNP3eHKO8PpwlaQpGYq7ShoyfZB++MVUoFhmAzbJGiRs/hBROc6OEyrAMwGg0HnGNXN9kRrU1Hsouo6nhyEdU1MEhzcn3mM96RNa2zOVJyhzdR25/SMqueJYO6j9+nKN6ueJYc3WduH8RLYjXd699SeEZutIMVyMMTri7AjMdz7P8wPh1ICsIUg5lGy0q47nYiASSpQSxUVaNcxYYTIlyZaM0sherqzAgkX3YQF1srJ0tDfDaMyEEKWFk6chwDwBilahbJUoJL228oxqqvM/VzEvwJET+I4opSSCkDYneFcm9LoSMN2+w+iP4UFCO2lRJ7IfXUEDWNpuJqAGQZWHcIIYcgdoXdHCyc2c308IK6QS+tlgGZlKXIOhuGP2Iz3psbpnVFPNRNSkJOcEEtow1c7RUVJUNxbQA/xCDodIEqnSVKGYhgwAOV7OdSYOnT5JLLqRK01KXNxa+kbjX1iJJ2/whBiGHELABOoO5ABOpZ2+cPpRGSWkEKDJDpNidyD4w+pVykI/pDsDUh+0eLm6vGE2PKJ/qST2gxykOFAG4G4URvDSglq9irI5Po9xCUZkyUlJygZn5JDP8ImcZWvrFiUJgWjMCz3QLuTpaKeQoh1EEOLONN2PONaMBpij7Qy+6/yhE97GT4rQmwKvnzQFKkskC63LE6WHHeD1zWIUA5EbVNaZdOlQDJ7uUbDb4QhxOoVLUCrskgHKdwdCI0tdGS5FDQVIckpBf09IL/BSSvPcEhrG3HTyiPp8QvaGAxTILlwG9IeOXwxZYn4Df/Bcn/dX6J+kfo0/PZH+4PfH6KfNH0TrJ7YQmUI6VLaFsuujYYi9iIq8kKNxZ5iFaEC3eOnIcYRzqcTVZvaIAJ5D/to5qKjOon08IPwtspLByW8v+zHHzcpHQo8UDKksHUSUpFgT6AecYGUSUITZSiSeJVwHhDKqp+uIlhWVu0SOOwjSh6NZJomqmlTEm4a/rYQ6V7NySMqrDUSpeXgCeZI18bwh/JVC6tTc8uUWCKYzJ2dSXSAwvpzYwHi1GpYTLBZSlOToz6DyEB+zRn4JVNKVJNuyFOObWg2TQdWgqVwc/SKj8vFgBYXPygOpkha8nspZS/Ww9fhBqg87E8iiUwBHbXdXLgPL5GG9LhjkA2Qm6idLaAn3mGFJTBKTNXvduWwhfT4maqYZQRllyiFLI0V+lHrr4QUvYrk30N6SlShRIGZamJPLbwDbR6ZhGcAXsH1N9vGNEJYczc/f3pGUlwopFzqSfZfc/e0NfSRM4p0hKiGci5tbkI1zLLkkJD68uAgOrxNCE5ZTKWSfLitXLhxiandI1zJgkyyVF2KtAzXVB0tIKi5G3SHEmUoC5NyeA284i6ictiMxYlmffU+kPsZTltcncnfZIhEZbqYbW8zqfvjGgvJdaQ66PU67LzpDBgC76w7q8QnIT/bz+dvmYRSsstAK5mXw+XGFNZiIUeyuYU6XUQD5QvFydivsYVmIJWQQEyzuxJB+EZ0MtUyYBdSGu2nrtCvrU2GQuSwIvcxTYPhq5aT20Odg/wBIZxUVYbDDTS5aWZaPMq+sJqbB1Tp6epUJiMzzFEkZW27W54QVU/iSsICCxsFJdXnbSKmjoJdPLyhSys3USRcnWwELF1cmLJ1o2qanqkAZAEpHsh/hGOCYdTz1GpMoJUksCoAOWBzZXY8iecLMTq5ssZk5VI5u48bx70VxgKmmWod51AJBbQZnbQaXhYNt2Bx+uihxepIGV7fHxhH+YgrygvlTf1gjHJqHZExLlwW7WXg484isT6ymmB1ApmF8wOo48QzwixucmGNKJeScSzS1vsB8Y9RVAWdnvfntEpQYgkoEsKdSj9+6GyJmaYkDQe4CFafTDxQ7VOCpaQLi3x+rx1imHyZ8xHWpdgUhizX1tvCT8UUZlAnKVlhz5cBb4xtWdIEoCVdWtSidEsw8STpDQbvQjiKq3C1U80pWp0i6T+oP8RuIdYdTImSySLMYS4xjaqgoSUZQNAC5JLO59Iamd1ICEF1aq0HkOMM1UrQztxV9mP5JK4zPUfSP0PPxKeAj9Ccn7F5Mm0zo7E+FsqpSdFA+cbBUBspxMkzY0RieVwNoBqZuQczYeMLVruw2how8jlxgdSGc6m8OJtW4Yb28t4jMMnEDwh3h03Mp9todu/qSlHdlVSWDR4uQCvMRoLRhTLjefVhCCs+XPgBzMVdUQp2DVVSlOa47AJXytYecCYOjrEA3dalKWTZmLZfDQQNU0qlZZPtrVnmeJ28APhFFJlCWgJGgDBoRfZ7Hk1FaFOOqUR1cpLq2A08+Ajzo/hv4aQEKIKnKlq4qJPyYQUspKsqjzyJ34ZyPh8YFxBSlfIczoIDdW/LMt0jGsxRnCBpZ+JOgELcTxRpRTLBCdFE96ZMOr8hBVVIyskXIsOcxWp8h8YUVqQZmVN0yg3+Szr7/AJwFfkqlEXY9igTJCJYKSrvK3J3A5CDOieGlCVzVakNttrCPEJiDUJCj2ZYt+5TPtz+EXiwESALDshRbw0ij1Ezfgj8Xmdok7X8zoPSFaaUnKgd5Rb5k/GHE+QVqA49o+J0H3whNU4kJdUi/ZQ4PmPlGxptUgydFhhnQuSpA6zMv/JR9zG0GK6GUo0llPgo/AvBGGYuGDEffhBk7EQYoskaINSsS/wDhSQFBXaLXYkM/kBGmMgZAlrCwCXDeBGkFTq2FlZUOIhOd9FIp+QjApZkJWyiSouHUSwbR4AxrEUTHROKkEjvX9xTrCKdi8wkJlFi7MwdxbeKPBejNVNZdRkCf0rGYtvYM3rB4SkF8Y7ZNS8HqFEKCVLlg94FwocWdxaLLDMLTadKR1UxmU1km76HQ2h1RdHZckkpKr6pfs+msEzABbSHlF+SbyJ9CLEKpDgrCX5trHzrpFTCZVrUFOFAOBfKwYj1Hviu6W0zFEzVAVfkTYHw+sR85CErUUksVKI8zpC4m02yiijynwu4IUoHYA+8w/wAIUZYUFKzLLB2Nh/3AvRySqfMCEByxd7BI4nlFDNw0oSUt2nN+PCBk5NbGuK0aoSHQgXuPUm598L8Z/vqlhO4L8bPblHdMTJlpWs9oLFlEdpO7Po0bYXPVVVKwUjIkAgJLk3PeO0JGLFetmEujAIU6XToG38YLoshYTJYmLUXY+z/MPplGoWAQ3C30ibpZoTNmLYhjlSk2Y7vGla2CL5D38Gj/ANur/n/+o9gH8Uv/AHF+76R+gfJD/kheEvf+z59+FMEU6VhzmIA5n0i5kdGwe8fSGtNgUlIAyA79q946FCcgvNFHzWmpJ04lQStZFgwJhzhvQupVdQSj/IufQPH0aVKSkMAAOVo0M4CKLEvJN52+kS0rocEp7U4+QHzjGjp8hy8C0U02e8K0ye0rxiM0k9BjKT7CqUWjObKzzUk9yWCb6E+yOFtYLkoYRgqYlkoX2la5eeofiB8oDXsCe9G9HJSHW7ku6j8uUDYhXF8kvU6nfm3CP09RIzq00SOQ1MDU0p3WeYHzP3wiWST6Q8Yq7ZrhEkBSyS9tNzz++MEGxKzfLoOKzpGtKjIlz3l38hp9YEqpxErMQwS7c1HT0B98UjqKFbuQuqp2ULW75Aw5zFan3xO1NYJISCMyiFKPFyOyTDCikBasyywfeznU+f1ibxKd1k1S9ibeG0InezpjHdGvRvDRNnPMIyIBWs8hdvPT1hovG5k8hJASmYshAALkAliq/hG8jC5iaUSZaf6tR2lnTLLHdBOz/MwbgPRgypmdagpgQANiddeTjzizWqJuS7BqinEiSpZ1a3pb75x80PamKJu5Jj6V01nAtL21LcYg6zCSElaDmTvsUk6OPnD4Wk2gNOkx50SkZyokkISLBJZ1cN7QdU1i5f7hwLP6ixgno5QtKCRaznmd4GxXC5odTEiJTVu6Gi90z2lxDrASkFhqTZvGOZq84IExKVbFTt6iBUqamDWJWrN42Z/JoVGeXheFPQ6H3ROgMupyzkjsjMk2IJcMoHfWPpQxBKREhhtGpcqQDZYS77gEkp/+JEOE4coIJmLuxZvc73MU5TTfFHPNRl2FVOJvC+bVvvE7JxpKzlS6iNctwPE6RoqvEc85TfZSONLoOxCcCghQzAs44xP1HR5C1EoUpINwLFuI4x3iVSSUh4KwtRhsbaGapBfRDo8qVUdaFEIykKCtTw+EVVRLD/fL+YBpZhAgkzI6LtHO7uyR6U9HxmM0FRCtU3UxPDlDL/TfDuqRPUoEBSgATqUgaDzMd9JKgdQsOzhvMxMYL0tmy+rpglJSFKdVyVOSW17MaPloZ3KNH0Soyl8pYtZRuAeJD6R86oata5/9W7rJURYFuHK0N8ZMg3l5505TavkSN7HW0SddVmWtroNuyzb632iSi5KhoKi6/O0/pEfohfzJXEekfoXhMpxifWBUgR4qthL+Ijzr4tLOznWMbmsjhVVCvrY96yIvK2MoB5qIxVW5FPxHvH/cDdZA2IB0HiIRyY6irHH5iAkqUX4D6QipJip059gX8Tv9IUVVUVFKQfs6xT4DThIHlB3Jqx6UEM611ZQLOwHLn8T5QUZQ7KBswjFUx1PowYfMx1LmarOifjtB05Ed0a4pNypKn7RASnl96wkrqsrQlAtl1/ceMEzlKWnMo7kJHx++UBqlws5tvXTHhFJE1jM8lpeyb+JP8fGMsLpwuagEOlwSOI3EZTlZlk8Sf4ii6M0vtRobaReT4xK+WXdXH7Aj8FslSzoH938/CO0y3DQNjM1KUpQRY6jS0dmSVKzgSt0QWMEzVki7vaM8GoZvWMZSyhQKVdksx3vaxYxS4Nh9MHzEqLlgS2UbC2vjFH1SG7JDff8AERxxT3Z0Ty1pImKCkMpeQqB5jSF/+oMpeWSpJOQOCx0Ubh/IGKeqKBfKH8IUYliSCkpUAQQzHhB+RR0CNtpkhQVYAKZgJQogEgOUq2W2/Aw3oMCk5gtUwTEg2QARm4ZidBygKdSoCFlKsoIs/wCrYA7ww6K4OpK86ppJs6dUgcP8iTtBTtDydFng9OSTMXAmM1NzeNq7EgkZRYCJqsr3ck+sTyzVcETxwbfJimTKEinnJSO0VEk8iv6NCdNUYbU1alZUQxSXF9CNLxwrBJRLhakcmCvRyPnDLf8AV2WviYSlXBO8PaFYETnSen7CeoCnl3/cp+87eVuUDYIqrmIKglWUcQxPg7ZvKH+JuPJNCOVumX6K4CB6vFQASSwG8BdFMNNUJhWtSQnspZh29S7u4Frc4XYj0emS5h60qymwPeSfA/KxifGT2wfW6FmPY2ZpSE/2+O5PHk0DdHUrUsjIVIOqnAZQLgufOGNL0KmTXSidKNiQk5gSeGhEWHRjAZaJYlzZbEgOQS4VuXfTWOj6qNR8iOQgXR9WCpc0ITuTq3C0TNXiMyatGVDpSbFTO3nH0jpB0KBlrVKWVKYslZdJPAHY8o+aysJmJYEKf5vpbSBGCgt9mU+XQTnm/bR+jT8tnc/WPYSl+CnIqguO0qgdKo9VOCdSBHOzIKCo7CoVTMVQNCT4D6wLNxhXsgD3wuxuLH+eBqiuQkFzxsInplUtWqifvlA1Spk+NvrBUbYeNG1AvMvNFnTVBQAN9TERQFopKeaVFyXMPL8GlseonWjldUSMmzvAYXG9PK3ibvwIFpUVAA6AMICxubklE7mw8/4hnKRE90sndpKOAc+J09wgyWrNDcqEVOlzFj0bbK0TmHSIdSFFFx5wIS4uymT7Kivk8YmukE0lZh7UTurlAnUt6n790SuKVYVF88k1RzYY7sVz5xSQoG4h1h2IFSXeJqoKlWQkrUdAIKpaaokJ/qylJ9D8CYiourR1SSehvVz4Q0TKVMmzbpDkJ5DuiOKvEc3ZBcmC00JVTrSO8Q6RxIYgecNBbFf1RyvGwsZVIRl/TlDRnRYp1BOS5/dcsbgeUT0tRBY2I1B2htgmX8WjMX0DHQHKT6xSnfZmkkXmAKWacGcgCY6jcB8pJywNiuFyZwZaA/FPZPu1847l4pnUkgMkqUhuICil44nLMabroglsg52FrpJhBOaWokpV8UngYr8Ow1K0IUotmJCQxJLanwHGOMSpxNlqQdxY8FeyfWFnRXEpsxPUhwx7XBN7v6RlLl9mrKPqkVNPQyE6JzqG5D+ghb0jnzEylrShTIDm1h/EVsmSlKAE/Z5wFiCmSXvmBDcX18opLS30QjLZH/6b4gMk5JLqCwryULe9Jiiqa3nHzfCaGrp5xWmUpSS4WEh+y+o8IoZ9aTqCH/UCPjAytp2uiijbHsuubugDwAHwg+hr3LmJSTOg+VNiXOQXBFNNxFPabVTPrdtC3HnEXNrpap81IIOVRBHOO8ZxbqJZLgzCOwDx4nkNYhMPCkBczNmWbl9y/wDMVipTi3J/oVRSdI+gdYnjH6IX8fP4/CP0H4n7QaGK8QWfabwtGWd944l05gyTRnhE3EopGAEbIkEwwkUEMafD+ULRnMTyqMnaA62W8zKPZt57xYTZIly1LIskE/QesSVNVJzFSgovcsx1gpUZSsIo6TlD2lkNAtLiMnfMPEfSG9PiEg+2B4giFFbfo7k07wykyI4p6iSdJiPUQxklJ0Uk+YhoxROUmcypUQeJTusnKUNCbeAsPhF3iU4SpK1vsw8TYRB0Mt1aQmXtIph8sb4fT2h1htKFLDiwufLT3xhSSbQYhw7bwqVO2CTvoG6USVTSlKSWTw3Jb784U0nRrKM05ZUrcOco5Ab+MU0hEB4nPShKlqPZHDXkBFau5ewRk19UBpXLkjsgCFVZXhjlOqifB7nydz5xl+NE9YQlKkk6Ox8dIq5WFoRJUlCQVFJBJDknnAjGU/0M2od9kDgtElVQbWN2irxNMtzLTMR1iRdDhxbg/MROYDMyT1OGOjQ6xGoBL5Uvq+VLv4s8Mp6phmvsTGMTigElIKhoSBrteFPRylUubnLqW72ex42inqloWCJiAoHj/EH9DKVEuasocJIFiXu5h4SVV7NL2M8Il/0kGYhSZiSuxZi6iyve7R5OVeKEpS4YElVnABCbaqvYHjE1iU1ln5RPKqJwfJmajAVPWJSsJFrkna8bGbvAs2mzp4K1HI8flElu6LUvJU0OJCz6RhiFTm1VmOZRFmAT7KR4RM09UpLBXrDOnmgwylKuJNwSdjmplqVI/pntC+XTMOEJaecsqyqSSeBBPuIhlJqmjRVadHismnWxFaBMXw+UmnXMCAJiQ4ylh4K2hDQqWvZvvnBnS/GBKlBDOZigFN7Kdb+JAHrHWA1aSE9gFJfMczFNrWbtPGa5V4GVpCnE+jRKhNSrNftJVctyPyidm0ZSJ+XuoVpwS8X8+qGa2kIayQlKp42mp+IIPvh1MGyN/Gx+jX8GeAj9FbgHYNT49OT7QV/kkH4Qzpul6x3pUtXhmT8zE4lEaCXHRKMH2iCbLmj6ZST35ak+DKEPaLpHSq0mN4iPlYRHWWJPFHwMfSelGKoXLSiUXBLq2sNB6wgoZGYxNypyk6KIhlQ43MQbhKhzDH1ERlifsopUqLGnw9JFxBAwlO0KaTpfK0VKUnmlQV8QId0mP0y9JoB4LBT8bRGWJmUmYnB+EZqw1Q0ikkKBDpII5EH4RoEDhEniGWVkhOp5jNdvOCcKpiDeKRVODtHiKYCAoUZ5LR7JFoITHCUxzVTxLlqWfZD+e3vaHEBZOLjr5kvYAAcyHzfH3Rhj4zyVgcj6G8IMOlFRKnvx5wZUVikd4Ejl9ICk6KcUnoz6MSwFlXAMPPWKWfVxOYLOSVKyOA+h28IYz1Q0JNI2TbFWLSAV9Yiyt+f8wtqcVCSUrISRqCRDdcrMY1V0MpJq+tn5lnKzBRSLFwSxBPCHhFSf26M58USU/F0nuX57fzB3RnEyiYSo9lQbw4QbinRqnBPUgy+AcqHh2i49YCp6ZrRvp1Ea7WytnYm4sYCpZCp8zKDbUngPrEvUoWnuqIHAGLvojKCKdBJdShmJ1uYn8dvbBJ8Y2hH0gxREiYqUJQOQsSolzbV9oypa1KkiYh8rsQdUnny4GCf9QsL6wCoR3khlgbp2V5aHk3CJzosDmmJPdVLUT4puDFnBeARdxscYihwSND7jE7S9IimygbbiH1LUAjKrfjETjYEmaQxL9rXRybe4wcUFNmk6K2n6RpUwDknZoZyalatA0SnQ0JXNtw05xeVgEsW7xt4fzCTx069G5IX1aXlrT3iUkXvf6wlp54SkNFLhtMSXjiowiRMUS6gTrlYA+RgR2tg5JCMVjkQo6S4rlWlIv2b+pijxDo4tCSuUrrEgOQzKA4/u8o+bYjV9ZMKttvAaR0YcVvfQspKtBn5oeB9Y8gP8HM/21/8AFX0j9HT8cBebC5UjlBKaXlGlLB8uJyYsRd+EMfjRmG0fonyY9Cg0xjnqIaLjJULyYaAUyY1EgwUmO4VyYyQPJzJLpJSeIJHwhjL6S1MsgCaVclgK+N4GMCVXe8oEXbC0iro+nSx/dlJVzQSk+hcQ6pOmFMvvFcs/uDj1S8fN46gtIXij7BT1SJgBRMQoHRlAv74UdLKghKZfE5j4DT3v6R85l96HZ/vj/BPzhJY04tgSqSKTCJDCC6qmzCOsO0gxcTa0ZvZP01L1ayQLHWDpheNp0DJhEO2Yq1js1JbWOFRwqHAZT5xMJJtWBMIfRnhxPiNq/wC+vxMNCNscfTJoIhpgOJrAyZFKSNCA7cjE7Ki96Pf2EecCSA+jCbijapV6QlnTkAKEqX1eeyju3BI0Ainru7ElU96ETaNFIzxWkQmlWoBWcIUoKBLgpZgBpEFJkTKiaEgla1MATe3M8I+lzP7J/wAVfKI/oL/5pPgqO7BKoNojPb2VfRnoeumV1hXmLGwDMSDcPrrvHRr0KPVpcZLFKu+C7nNu5JJeLqV3R4fIR8txf/1WZ/in/wCoic05JtsMHui5ohmlKSk3KSB4tC+TmTZSVJPAgiNcFinRoIXHHmhZOmLMNSpwrQcTYfzCdfR6mRULmIl9oqKg9wCb9kaC94pK/wCULB34Lbj9UBb2eOqPINj9G4I1s//Z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14" name="AutoShape 38" descr="data:image/jpeg;base64,/9j/4AAQSkZJRgABAQAAAQABAAD/2wCEAAkGBhQSERUUExQUFRQWFxgaFxUYFxcXFxcXFRgYFBccFxQXHCYfFxokHBUXHy8gJCcpLCwsFR4xNTAqNSYrLCkBCQoKDgwOGg8PGiwkHyQpLCwsLCwsLCwsLCwsLCwsLCwsKSwsLCwsLCwsLCwsKSwsLCwpLCwsLCwsLCksLCwsLP/AABEIALEBHAMBIgACEQEDEQH/xAAbAAACAgMBAAAAAAAAAAAAAAAEBQMGAAIHAf/EAD4QAAEDAgMFBgQFAwMDBQAAAAEAAhEDBAUhMQYSQVFhInGBkaHRE7HB8BQyQlLhI2JyFYLxFkOSByQzo9L/xAAaAQADAQEBAQAAAAAAAAAAAAACAwQBAAUG/8QALxEAAgEDAwMDAwMEAwAAAAAAAAECAxEhBBIxIkFREzLwYYGxQnGRBRQz4RUj8f/aAAwDAQACEQMRAD8AQNpyF49oUwyaO5RDNeTUqNYPbjBWA7rJCiqmlzaEg5JI4FpzCkjJsfGKJX1Y4pJWunb5hx8yj7irkgbeyL3Kul0ptsyaXCRNSrPdlJ80dToEDMnzKKtrENCkFGSAkTr344GKCC8GsuJz781ZKFq39rfIIWwtoATICF5VSrKTbuHsXggq0mgflb5BIcTrAZADyCdX1eAVXaFM1Hlx0C6i27ybwg9q8BOH2k5lWLDsOa4iWiD0En+EBa0pICslnR3RzPfoOUfNY6jb3NmOK8A1axYMixsHjujL0VM2nwmDNMmOmXyXRH0wfv5pLiuD72bcjy5rqeolCV7nenFqzOZNtag/d5lFWuHPccy7zKtItYMEQiBRYwSVb/eylwB6EULrTDw0Z+qnqADgPIKetUAzCV3NzCn3Sk+QlBeBph9AEyQI7gmr6bMuy2Jg9kaR3Kr2WMiYlOGXUgJNR1IMYqcWe4nZQd8NG6YkgDIwNRwB1BUNnSl4AaCZ5BH0bwju+/vwRDL9oBhgExxy8YA3vHkt9RSy20Dstiwq2ms2/wBMiG9kzECczGQ6BJDVawHiU+xlhrzwOvpCqFW0cx0OVVKfqfqOUUlaxIwkmUQAtbakTonthhAiXHNFOpbuc4rwIqroQ4eSrNiGGtc0gBIaFoWmCuhWunnJjivBGaJjioqE76Z1KeSWkw9HCo2mBtQ1pjuUjqY5BRU3LapUUzcr8mOCE+MS1wIlEW7Tugnio8TO83uIRkady9PTTeE/qR6iKUSarUyHcFlEKCo7MdyJtwo688lEI4GNHIIe9DSDICk+JCCuu2N0KSMm3yNUSsstzUeY0lPLWxDRCLtbEMEBE/CVFXUbsLgNQsA1WQFLhdtJ3vJa12yQOadWFtAU852jbyHYJoU48F7UdAU/w4Hcgbt8KVvsakLMUqzktLVkBCVa289EtqKrbaKRrHOHVmtEz2pyHyPUJrRut455Hnw8lTjXjOVPZbRs3wxxAdw5FKqUptdJyS7l3p1J1yPoVKWzl/z/AClFtdcDmmVKtz04FSKXk1xsC3uHB3Q8DzVVxOg9r4cD0V8A++aFvMPa9sOEj5JsJ7Xc5MoN1cwEmrve/IBXC42Zh+Z7PAomlhdNgyEnmrYV4QVwXFsotDB3kyZCsFhSLciUXe0+KDt7iTC6daVWNwoxsxk1SNCMssLlpdUcWCBu5AyTzzyy8UTTw6k7JtQzGWY17iBPcpfTbDckhdR1S7FrQEFNr2ydScJzB0cAYPMdCOIQ1UbwRRvB2YDs8oS4aQ3JOqD0luKW46Uba15TKiv1I6wzLZSnFKBaN4DRN6BlZXoyEuMrZAsUw4xORQ1zVzBCPxTB4cSNCllWgQvVp7HmIDTHNs6QFtUGSgsD2QjfhypZYkc0KbtmRUzHyB3KW5t0NRMCFbpnuZLqF0E7zmETRcgqzs1PQBOnj0U1SNx0eAovlT0qK9o2pGRBB68EU2mppYGpmgYtKpyUzkvu62YaNXH/AJSorcxqRLY0d50+AVgt6Xp80Hh9vAHkE0Y2MuSXOd2c0avyCruO3e6OpT66fA7lUnVhVrEnNrPmtoR3Su+EbwiG1sqhE7pzRf4J/JPcCxTfqCkRkRkmtezTataSzYzuUK5sqhBjJJW7OP3t5zl0ivZBK7i1hMpa2UcI5wUuQHCsQdTAa8yOBVos7zkZCrVLD3VHbrBJ9I6p7h+AOZ/3OH5d3j56KevCMupYY1Psx3QrZcxy4hFA+X3qk53qboPgRoe5G0LjlrxCju4uzBlDugitQB9vZKbihunonDKkjJQXDJ+9UTzlGRduSvXVEEJXhFjvXjGkS0kkjTJrS4/LROrukRMeSTm53KjKg1Y4GOYGoy6SqdPJrAbWMFgxow8t03co5Jayon102lcNDt4MdugzwI8dekZ98IWlg1NjgalUOGsN495aT9FrpXbaat5uDGaSs+Qisz4lm6ZkbpaeskAnwy8ZVbo1pyT+5vC4ARDQMh9e9Vy9ZuVOhXeopvauy/kFRaTbPbuhvBLqD910FNqT5CBvqHEJsX2ZiwMrWqj25qv2Nx6J1bVEiS2uwTRHeWkhVPEqMEq9bshINoMN3mlwGYTqFTbLIFhBhdTOE8oNVRtL8NqDvhW23fl0VWpg4u4GGiapbSEmuLaHI66xsAw0d5S2pigcZ5ZfX6p2kjJTwSaj2A90/MJzTr/CpN3Ylw1jX9WY4/mAz5JDduzTjDnitTDM99gOvFswIPQQE1ppOw1LCuE2uPvEh4DmnI5QYmeGR+9E5r0huCo0tLHHsgEzoDoRp/wq261Mp2y4FC0d8QgcgRJ/PvQ3k7j3EjipZf8AYmu42yVmgW9uQwfeaFwW2L3Go7U5DoEttsQ/EPiIM5DXJW7D7XdAAHQKWqnRjtfLHp3DranGfJTOMBbtZGXL5qG4fA7lC2cldiHafFPhUjzOQ7yq7s+7ea/mmVWiLx7xvbrGGN75pthuyFJoNShUcd38wJXq04xhRcX7uQXz9CHZy3Pxd86NB80/q3Y6+aWva5ogDLolt5fPbo0lQSTqvAxR7scVboJdc3IVZvdo6rf+2Upr7S1TwhWUv6fN5AlVjE6nYMFO3DxG8/OeQ7+n1SqtekGZ8UdgF1+JsaZBG8BBjg4ZEHlkAV5a7OOc+ahaGA5iZJ6dAp5RtNqXYOEla44e3ft6bnDMifQH6z4pOy73XbpMFObi4nTQCIVdxqjOY1Gh4qROM6luwcE0sj23up45/NFb89/EKm4djOe6/I8+asttdzE+BWzhKm7Mxx7oluaEj6+6QYlhk6ZFWhjpy4+hW9S1BGY++i6MmndAqVuSl4ReFs03ZFuncmfxUZf7Ph2YycNHBJ6hdTduvH89yOW2buufA1WfAeHoTEqO83qFtTqrdxnLmgScXc5oT2tdFVRIXlTBKjZfGXJa0X8FW2nlCGhdU7DpTezrSEHd0ZCHw+43XbpRyW+P1NXgtNF8ratSkIe2qo4KVMx4OVbaYKaNT4jfyuPkVrb7VxTDXDMcV0TGMMbWpljgCD6LnOIbJOaTur29NXpVoKFblEVSnOMnKHDALrGi7IZIjCnSw/5fQJXWsnsPaBTPCfyH/L6BexTjFe0gqyk11DW8YoGuIzBIPMZFNL+h2fvlKVcF5UXc9JcINq7YVmAyGOOUEtzHPQ5z1Q97iT7ntOdPJv6W/wCLeCV3dFzsmgk9FlOxrMz3SMpVOyO2/cG9mWrZLCu0ahH9rfr7eCvVtSjwyVZwPEG07emQ3eJaCZyzOvqrBhO0DKjg0tDXQQ2c2kxGvMSSvArqVSo5MpWFgLfkPvVV7aS6cKRaw9p2QPKdSn90Y8PnxPguaYzjXxapIPZGTe4cfFL0tF1Kn7DOEM7a1+DQa0ccyeZKfbEVjv1pJDfh5nWCTAyS3Daf4igzcjebkQSnmH0BbUi3e/qPILo0gaCVZKey7lyda6siarCX3TAVNUvOoQde4BXmxTuOsKrygEmurRvJPLiToD5FA1LCq7Sm8/7SvUoz28sW0DYHjDrR5LSdx0bze7Qjqrrb48KrZDpGvcVTv+nLh2lI+JaPmUXYbJXbTI3G9C6fRoKHUxo1FdzSf7mR6XwWw3SAva0hF2uz9WBvuHgD9YRv/SjSw71Qg6NPZje4AjX14LzacY7sMY5xRQr5iJwjaLcIZUOXB3umljggIdUrSGtcW7sRvEZHwUlTFKIhvwWbo6Bem9ko7ZIy77D2zvQQOI5/ymtGrz8CqbXeLdgq086J/MJzbJ1HTonmHYgHNBBBaV5VSm6ee3kFrcPfhz7eyBxHCm1BB8D98UXb1J6jny70vxXGYEMMNGbn93JcknkVHcpWRUrgOpVDTOo06g6Kx4RaAAOOZPoqU3HhWuy46aN7grjZXXFP1MZU7JoffchvUZIVdxTDN07zVY6b5C0rUgQp07ZQpPsyoOEhKr2jBkKzX2H7skaJRdUpCrpVM3OtY2wi/wB4dRqnlGoqFUuzQqB36Sc1cLK6DgCDkcwur0tjUlwzecDFzEoxK04jxTem+Qo7inP1SU7ZAKfc0Gu1AKAZhrRMDUz9Pond/b7juhQbjMdy9jR1HuwR6pdARd0ez4A+kKuinLt3iTH0VtfTlg/xj0lVa5duVZ5EH6rqT6mhq9qGOIxQHw2agdp0Zmc0tZiDp1VhxDC23YD6T2tqbvaY4xn0KFtNi3gzXexjBmYdLiOgVVk8nJpG34wUmNc8RTfx/ae7kmVhSa+HMcCMiDKTbU3DHN3aeTGgbv8AKXsp/Dpsj9RGfeRqo6lCM1eLzcZGTR0TE/6rSyTmIcQeHKRolVLYyh+z5qyMpRlkp2j7yXjxqTjiLaH3Qlstm6VP8gjulHNwtvI+SPHj6L0H7n+EDbk7tmbmBtw1v7fkpG2A/aPNE733JWb45j78VljtzIm2Y5DzK2/DD+1e/FbzHkPZem5HMrMGdR62iOfkP4Ugpd6i/EjkT5rwXH9qy6MswlrByHiVHibOw2I/MdJ5ZcO9aC7PQKd39Skc2ktcCBx0MwNTkZ8EUOq6XgB3i02V/bBzhSB4Zev8rntW8zXSMQxVjazqTxvN3WSDw3mycuIgoGnhtk12+2kCZ0MmOoBML1adSEffyPjeysgahZH/AE0h4ze0kA6gE5Zc8pSLB7p1s0cRxHsrDjOJ7zTyGg6JXYVWVG5iUt1N0XjpDUbZfJY7TGKbqZcHgSIic57lHiLQ6gRESFBYWtFhBDBK3vbiQZUPTF9Jljlt8wseYyg5K07LbSh8McYcNOqr2OiKhSJ1YsdLTBGhX0r08dTSs+SKVX0nfsd4tLhHNfK51sftcKoDHmHj1V5t7ifZfNVaMqE3CaKU41I7ohNWlPsq/iljuglonorE16jqslDF2d0YmcsxaoHsIIg8lvsni0f0nH/Eqz7R7MCqCWZO+aoVxaPovzEObovbounXpOHf8ASunc6Zb1UVqq7gWKCrTDuOhHIp7SfwXlSi4ScWE/KBMRs95pHPRVuqwtMHUK5voEjL7KruKW/bGmn1Kv0V1Ut2I9S+gJDOwO5p8CB7qpbQUd14P3krjSbLG9Wx5BVzaaj2Qe71R0pWqjY+0EtLrJFuuUjtKqM+KqJ08ho0xCpIKb4Bhzbr4TDPZc05ZfqECeEnjwAJ4JBdPV/2Cw34VAPMB78wDlk4QO6GH/7DyW1Oinc58lpuqUmdOU5ZDSCEI9jhxP31Re/wMj5FbAeXp5exXhVEpO42LshY+4jUFa/jByTJ1AHh5Z+bSlt9gLag7LnNPNhg/wDickpU8jVKJ5+NHJeG/wCgVVxfZS7E/DrF/Qksd7KqXNtcUzFUVW/5F0eB0V1LQwqLE0DKdux084mBxaPJD1tpKTfzVqY/3D3XMiSVPhWF/GqQRkM1R/x0IpucnYD1G8JF5q7dWo1rtPcHO+QKnsNpqNYE0370a5EHyICQM2Wp/sCKttmWNPZaW90hTTpaVLDd/sHFVL5tb7lgOIgZmUuuNuTRP9NoJ6kx3EDUeKnZhE6yVI3ZqmdWqem6MJXeRsldWKUNoH1a76jzLnmTyHIAcABAA6J1RxDJWGnspS/aPJEt2cpjgqauqpTyosGL2q1ymYjf9lKcFviHELpZ2apHVqynsvRGjAtjq4Rg47QW83uIbW7kL25uMlZm4IwcFscHZyUm9XvY1zRx7HJL5g+qRXFF3I+S7vU2epHVg8lA/Zmkf0DyXrUf6moJLaR1aCqdziuENIeCMiF0rAcdLgGvydz5pFeYEKV29oGWRHimlLCTHci1tSnWSuM01N042LjQuZ7/AJoplSVVLe7dTyfpzTm3vJjPxXiOLgPlHwMajQff3SPGcDZVEOGfApwyvP3qvXD/AI9kcW07oVwc1bbVLKtJBNJxgkcORKuVKqG0y8yQBIiM/vLzRl1YNcCCJHEIH8LuUywCWjQcuionWVRpyWfyZbshPdYpVqHMkN4NbkI+qHrzlJ4fUoa6xrdcW/Ccxw/d9OYQ3xi7MmSvT01OW9Nkmp/xhp2rAAa1hMcSY0EaDuS3EMUdVEEABH22y5PaJyOfnmj6ezbRwJS51KMJY5GQTaKUyZR1Oi48Cra3BmN/SF661AWS1qfCGJWKmcLc4jeyEieccVfaeJB35Y3RkByHKPvVJqjFAXR0Sas3WVg1ZFvt7/gD4FGUbsdWnpmD4Kk08ScNc/n5o+2xtvEx3+6jlSmhq2suIqTwBHMf/n2he7wPHzyPmfdIaN9x+SOp33OCErd5+fPuZ6fgYlnA+RE/yoatm05ESOkOHkc1rTuW8CW9NR5IgPngD3a+RW4YOYlfvNjaFTRgB5tO6fLRB2GyX4d5IJII0IgjxVtNQHXLo4e/uvQzl6H3n5o/Unbbuwbv8oSChH6SiKdMckxNIHgPl6haG1HI+h+SQ4sP1EyFjOhUzR0Wjrb+75ha/hHcCfOUNn4Mw+4S09Ct9/oUH+HfDjJyBPlmln+rDn6rerwYqe7hlg3+i9+J0Vf/ANVHP1W9PEN78snuQuUl2O9EefE6LU1eiXMY88IUrLRx4+UlZvZjppdwp1VQVbmFsMOPI+cLb/TRxA8SjTl4+fwDeC7lYbY/HvHREwNeilxrbO0snupMpfGeD2sxDSOG8ePQKwiwaP2A+vmon4TTOraZ7wFbS1Ch7o3+/wDoyVpYuJLDHrbEg5gZ8KsYPa0IGsRkVQn4/Us7p9N0vph2nEdQupswKm1wc2nTDhoWwCO4wl2KbF0a7i+pTJedXB0H0KojqqTb3wdn8+gLTstsgLDsYbUaC0yDwTWjc+I9UnZsQ2lnSfUZ0OYRQsqjeId1HsoZqF+hjuVkafEn7zUdRs+/ugG3cGDkUS255+Y+8li+otqwHiGGNeO00Ec/vRVu6wfcdAJg58+mvgrkXfY9kmxdvbGn5fq5ejopSVSyZHqX0EWCXxDwx2jsh0MZJ6+n9n2VbeyKlMjXsekJ/c3Qk8e9IrWvcfFYRFVhA1yt6991ASm6xZg1cEqEJS4GWJKxQjygLjaJg0MpXW2lz7LV6NPS1H2Ac4rlj5xURelNpiL6johPaVnK2cPTxIZF3GFneMe0dotcOSJOIboESTxnL5JQ2y3TvBFASFLUUH2GxuhrRxxvEx3+6PpYkDnPiDKqtWmg6hI0JB5gwlf20ZcMPd5OiU8RPOe9TsvG8iDzaVyJm1VxTdulweOTh9RmndntvP52EdWmR5FFU0FeGVn59RalCX0OkNuQdHf+Q+qlD+gPcfdUq22qpO/XHRwhMqOLtOhB7ipJRqR9y+fe4Xpp8Fk+JzkLAW9PkkzMV/uKmbi3+JQ7vIHpMY3zw2hXJBP9GpEHQ7pgrk+HYXXrOimXHmZ7I7z9AukuYLmm+mRAIAcWmDBOY8dExssMbTaGtaGgaMb9VTDUuENsVkXiDdyq4RsM0EGs91V37Rk0eHHxPgrVRw9rABAb0Ako1rOGg5DTz4+C1dVAy9B9f5KnnJzzNi3Vb4NG0QOHnmfIStvPwge5UdS4jkB19kLVvW8yemgQ7kvnz8HKMmGujjHiZ+Z+ijNVvNvkPZLn34GjR4qF2KdWod3j5+BipMam5HM+X8LU3I/d6fwlJxM/uWf6kf3Ld7+f+hel8+IafFaeI8QPZebw6eo+RS0X5/tPgFn4wcWjwyXb/ny53p2GMnr5g/MLUgExlJ0kEev8oEXQ/ub3JftLjXwbSq8PlxbuNkQQ5/ZBB6Zu/wBqfSvOSiu/z6ASVlcpmIbVl11VI7VLfIb0Y3sNjvDZ8U3sMYa8dl3eP4VAqu3QAFAy7c0yCQeYXvT0UKivHApVHHDOsU7rwPog8UqS4Zfp+pVaw7aMhrfig58QPm32Te4rh0EGRH1KkoUZUqtn9RWps4YC7iru02uid0D0CU3OOOMwI7073d6nHNo9BHyVZdSgkcilwjFyd0Pi+lAt1dPdq4pHdUiDJkqxVKSU4lAC9OhJJ2SBnwKyURaWm8VHbUt50K0WWHQ3RPr1lTQuEd2TTBbHt6K6W2H5aJVgVn21drWzyXz+pq75lawitXdjAS2nkYVyxCzyVDxSvuXAHMoKV5NxDTxcPfTS+5opszMIa6pIoTswynYjQ7crWmEdizM0ECvahK8EIksm5cod8zlPgp7ezfUMNCs+FbLhubsyl1K0KXPJ1nIU4cyv+9wHUz809pVag1Mpq2xDRooqzAF5dSr6jvZDU9pDZ4pUpVGvH6dW8HA6g948suS6HSumOptez8rwCOZnn1mR3grmlw/wTTZjHtzepEwHdppJ0d+oeIz7weaVOPTddhVSO93LjXuI1MdBr4lL6+Ixp2R6qr4zttRpSA7ff+1ufm7Qeqq9TH7i5dA7DDwb9XalLp6SrUW59K8v5/o1KEccl0xHaOnT/M8Ty1P/AIhVm/8A/UPOKbCerjujyGfqh7jC2U2jfzJzSi6wQfmZ4hXafS6de+7/AAbOUv0hNXa64doWt7mz6ulD0sbrlw3qryO+PkhrehKLFir3CjDCiv4BTb7lmw5r3/qd5lPbbDzzOfVJ9m3S2OIVwollOk6pUIawD294A1JIXhVlKVTZEe52VxRcYe8Dsuz65pJTxSo1xa4CQY4hWKhtdRqu3fhuaDlvEN8JaCS3vzKEx/DAKjXjR0jXlnn5rYwcLqaTMU2+SK3vyeYP3xSvbFpfQjg2T4x7fMqxWViB5BD45YzTcOn0hFStCakgJO+DmFvuVGgOMEcVu3D6bYMl3RKqFQtcRyJ+ac4VbGq+P0jX2X0dROCbvgii1MMsLIuO8R3D6pk62hNbSxgR9gLTEKY3hpp9SoKFVzqg6nECazqdkdI8ohJsWpbtTofojMNr8PBFXdvvQpZPZUbHQzErtZ8BV/EA5x0V2rWAjRLalgC7RV0NRGOTpQcsAOzuFHUhWoWsBSYZYwBki7unAUdas6kmx0YbVZG2z1HtEq6W1PIKr7O08lbaLchkoHLrZlXCBb6nkuSbSv8A/eNC6/etyK49jrZvT0VWid6r/ZnLMV+5YbQ5L25GSis35LetLsgEtrqKSsYvrAROE7NOqZuyCstls4Cd5wkp9StQ0QAqZau0dsP5Acc3YuscHZTGQRppwpnCEHcV41Ue6+WaR16vLLqllxdAaeZUWJYm1olzgFXK+LOqfkGXNU0qMp57ANpBt5iAHFJ7iu6pkMgtdwznqi7egvQjGNNAvJDZYSJzVkw6yAhQWtFM6JhRaitKWDFjgG2ysyDSqAHdLY8QlNlqFcadxTqMNOqJYeP7TzCCdgdCl2/jAtHA6o41FKFlyZe2CtVrQNrEeKYU7XJLbi737gvGTdB3J/aMlZqG4pBwyR4ePh1AeByKsWOWpqW7AMxvAmP90ffcl7bKeCPtrt1Ju6Wl7eXEc9dQoHUTlu7jWmJbPD90p7iTv6bGnWRl3CD8wPJJ73bS3pzuU6jngxBAbPMySYjulaYdiDriHuymYaNGjkPdMlTqJb5A33FitBkP8V5iLJae4fNS2rcm9y1vh2T3FLXAvucZxPCYrO3Nd45eKuOAYQKVMDU8erlDbYcXXNRxGW8QO/iVY6NKB3ad/NelqNQ5xULiVBRuzwMj6pbiQ7Qnl9SmlQx4fNJMRf289Y+pQ6T/ACE+o9gtookr1YvanyebE1coOKxYsiEg2kvK+ixYhNJrLRMWrFiX3Mka1VWq/wD8pWLEylyzlwEsUtLVYsXSGINbovV6sQGMjKHevFi44V4gsttFixV/oA/Uev1W7F4sWPg4IYpFixJZp6FBdLFi6PJwMOCYUV6sR1ODohLVhWLFKGJbr8xRuH6BYsVc/YgEM6fBeVtPBYsSOxgEzXxKmCxYiOZo7RB1tV6sTaXuFz4P/9k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616" name="Picture 40" descr="https://encrypted-tbn2.gstatic.com/images?q=tbn:ANd9GcTVdgQdLqg8KJz0aq4msVaN9yWO3qKKJUH0_4ilMfmGzNiUFRqkQ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12106" y="332656"/>
            <a:ext cx="3231894" cy="270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data:image/jpeg;base64,/9j/4AAQSkZJRgABAQAAAQABAAD/2wCEAAkGBxQSEhUUEhQUFhUXFxQYFRcYFxocHRgXHBgWFxccGBYYHCggGBwlHRwYITEhJikrLi4uHCAzODMtNygtLisBCgoKDg0OGhAQGiwkHyQsLCwsLCwsLCwsLCwsLCwsLCwsLCwsLCwsLCwsLCwsLCwsLCwsLCwsLCwsLCwsLCwsLP/AABEIANkA6AMBIgACEQEDEQH/xAAcAAACAwEBAQEAAAAAAAAAAAAABAIDBQEGBwj/xAA/EAABAwIEBAMGAwcDAwUAAAABAAIRAyEEEjFBBSJRYRNxgQYyQpGhsRTB0QcjUmKC4fAVovFTctIkM0Njkv/EABkBAAMBAQEAAAAAAAAAAAAAAAABAgMEBf/EACQRAQEAAgICAQQDAQAAAAAAAAABAhEDIRIxQQQTUWFxgaEU/9oADAMBAAIRAxEAPwD7ihCEAIQhACEIQAhCEAIQhACEIQAhRc8DUhQNdvVAWoVP4kdCufiex+iC2vQqPxHY/NH4j+U/T9UDa9Cp/EDo75foujEN6/O33Qa1C4106LqAEIQgBCFie1/tA3A4Z1V0F/u0m/xPOnoNT2CA+b/tl9ofEqtwjDy0uarG9Qiw/pafm7svmivxdd1RznvJc5xLnE7kmSfmlaz4EraTUY3urOGcOqYvFUcPREuc9s9BFyXdA0AuPohfZ/2OeyP4WgcVWb+/rgESLspagdi6zj/SNkLK3daSdPoyEISUEIQgBCEIAQuOcBcpapiv4fmf0QDRKqdiB5pN1QnW6jKek+Rh2IPYKt1QnUlVIlBbTBXcygFMBMCV1AC7CDCAV2F2EAZkShRLkBIsHT5IkjRx9bqJKiSgLfxRGrZ7t/Qqyji2OsDfobH5FJOek8diKbGOfVLWsaJc46AI0W2vxHH06FJ1Wq4NYwS4n/Lk6Abr89+2PtO/H1zUdLWNkUmfwt7/AMx1J9NgmPbP2tfjHZGOeMOw8jXG7jpmd+Q2XmQFeOJXLaBK9R+zb2Y/H4sGoJw9CH1J0c6eVnqQZ7AjcLy9QwLamw8zov0V+z/2eGBwVOmR+8cM9Y//AGOAkf0iG+iWd+BjHpAhCFm0CEIQAhCEAKiviQ2wuft5pXFY7Zptuevl+qRfWtOyE2/g3VrSbqvOlWvlTcTYAXKz5OXHCdnMLkZBQXJKpWcBtt94OmwSmN4i5gHLJO4k/ID7rK/WccVOHJryugrKbxDsZIny0U6XERlBPUA9jZaY/U8eV1Km8eUarVMJZlQdUyxq3SmF1AapZUG4hdyriAgVEqZVTighmUXPVxw/V0GJXjPb/DcUe5lPhnhim5jjUqF7Q5rgRAaXGwIOoE63Cnyh6p32l9qsPgmzWfzkctNt3u/p2HcwF8c9qPa+tjnc3JSB5KTTYd3H4nd/kAnK/wCzXFNwdTGYqtkrNbVe6i8Z3OyiRmqh55nQdjsvFU6pnLfNpEX+WvRXjZU2H2lMMCzaVcLQoVFcS3fYXAitxGiHgllL968D+X3fMZoEd1+i6VQOEtIIO6+Lfsfw0jE4g7vFJp7NAc76lvyX0mjXLDLTfcHQ+f6rO91Uuno0JfB4xtQWsRq06j+3dCloYQhCAFjY7HF5ysu3cjf+33U+LYqZY2ds0CfT5LNFW1ibTIiNT01C5eb6qcd1PbTDiuTpB87xEgaaoq0OUSXcx0kCdT6KNOs0kNdrAIB22EHqo1AGlpyjOPdO7ZtqF53Jz5Z+63x4pivYwtaQesa/WVRhXuLnB2WwlsaxMQRp0OqjUxrBmMjK0DM42DhecomZ+50XmRx0Nzlwc8F5hwbcNmxMgQIAN9/kssst3daTHrpsY8Gzc0bx8JnSYuN4m3Yqp9WQwmoGk52zqQGi8HrI7R6QvJ432gDzAqzzOjKHC3cgCIEDVadDEOpluHDSTlLqmU+7JIBBcANja2g9VjKeU17GKfUcXeFVc5wn3rxrF4t9VTgcdUol/iOzFzRlEk3uPTRebx1Kkx2alUe8EF3OCHAb9n+g6ao4fSzP8R9UOECGZj7t+nuzrKXjrtX6fSOBY19UgECRrfbeNV6mkxwtIO/RfN/ZfitNlR2TNpcOOsdOq+hYAgue8mSLeS9L6bLHLGT5+f4cfJjZkfpNMXN1OFU3FNtfUwPNWr0MbLOmGnCq3KwpbG0HvpuFN/huNg/LmyzqQ0kAnpNux0T3olvgncwFzC0XNLi58h3ugNAjXzJPrFtAp0MOGMawFxDQAC5xJMdXG5PcqLqsmQJg6b6dFjlndqkV4isJM6RB+v8AmyH1DANwAOm3mdFXUrDmaDzW925vff7eSUw4aG5SDMn3p+ULC5drRbTzvIMgCC2RYiJkQb3/ACUajWk0yS3Mx2bSCCRDi12uhIVmHrWJ1BcRO1rEDyMgpJjWNe57/wD4ySBrBcPeEnS531CJlZ6Kwhxz2fwb212vogurw5z2Na1+YWDmuAs4azF5OslfH+O+ytfBU21n81J5dlMQ5kk5BUboHEdCQHSOhP2mrUFVrmcwLZLXNIkem49Nl8k9t6+PeDhi1zsJVqUqYrOaDLnPDm5SDyiQJncbTffi5LtnY9t+zqh4PDsODq9pqu86hLx/tLV6VtZYrawaA1vutAaB2AgfRNUq0rbbNqsqkOBaYcND9weoPRcS9F0keYQhUr2qXx2IyNkXcbNHf9BqmFi8RrFziAYAt/5f52UZ2yWxoy6ofBIN567k3NtfzKrxlE1OQPIMc+WCROl+vf6FSxBILaYfzl2sTAuYI8vVW0618ucFxkgW1HbUfVeHnyfcttduGPjNRS57WVBAIgSYByhoIBk6THebLPqcRGYy9wlxDcrczje0AabR/YRDGV81R1LLnzNIcMxGWIzBxFjNgLdil8RXhoLmZQCGBxi52GpPbv3Nlju+2ujuGwbKf73K4ucyCS6SwH+CxvMSe29px+KVqVWm6n4lS7ajHPAbLZEGRADvIBW1OIsDcjM5eTTYA4HKc2SYJ5TyuzH0SHEsOx5p0mPeyJbytL+XlImJM6kk2nN0VXy30JPyhw7huHpgOs7L77gC0AQDLWaRLR70xr2WXxCu7EZqtMsZTcH5S5xlzRYFoaOY+WklbbMXRptdRpDxHvJ8SGubDQLtJd8OuhMyVl5xifEa4AuFNwpsBc1oaCA5oIPvEERpH30l8r2WtdsirhqbGMNO7ixrnOytbmYbjKGgzfqdwsR5ZJ/91rpJDG3G5AJFx59t16PiOEDRNN0gCWN2FOGxAAmW3BHTyVfDmUWnlzioQcp1YBO83b6Hp66eU7qU+BYpr3NhrmQGNc1ocS7LrzGSZvJX1vAEFrcjhlPM8zcT1Xy/x8jnOzAgsLQ61jIzQR5QJJ1Xr+F1nuA92XMYSIkBpAdYJ8WeOO9xnyY2vUMqMzS3my73Py2T+GxOaxB81ncJq3gNJB1dH+WWyAvR4MbZ5b/rWnNnfh0qNGoSwEhzTrldEjsSCR8iqOIn91UifcfoSD7p0IIIPcEFYnsvx12KY8OplpY5zTElgg8v70k+I4iCQLtmDsTtyWydIjd8exuBqTN7dh+aXo1mtJc73jMdYkbgntZOsGVozRIbH+Hol6V3FpyhpgsIiTEHSNuy5rjeu+2jlRnMIBOpytMT9tzukgcrzLpIktE6dp1NpTNbw2FpAl5mL/FYHfUmEi7D+JUzP2awgAQS43gx0Mqb76COHrlxL3e60udFwRrcdfLdZbsPRrvcdiTnLZgRlzgnbMIP1VzanhOeC5xLvcpjmIAkiIu4m+pi0XuS5Wpta3wnclKBDmySSNniJjS95vMIk8vZb0RxjKdFhHKWDPzZi14GXMIc0Sem2y8dxB2JaWMqOo+C4NcKc5qgDHudTcHSATOTNy2tE6r0PE+PYXJV/EFnhUYc/K5nO/LAnMQS7RoAmNF824W5hqValI1zTeR4QrvzVG0wBykgm2YugbCNTJW3HPlGT1dGvJWrhHLBwa2sKtmTbwVyEKzhjdEKjj1+JqZWk/Lz0H1WI+0LU4ibAd5+X/IWTWMpVdrLxbi173SwNEXuXaXGsdPnoVn4I5mmrVa+m7M4ggtiJJHK64kXIBnfoneN4Rz8hY803ZmiQJkbiDaYkAnqrKz2BgzkmS5pNzAgEzA01+a8LPDwtld+GW50xjRqeI+oGAGIpAOsQTMuMcps36hQqYGlVo5DEZ2uAk++A2SHDo6TmHc+b2M4k0kMGaCJLiMtomSXXk2bp8QWZWfka3w+QEBzi/N7ptcm1ORGvU2mYzl/DXtynTBY+k0zBJkNiZhzg2Sbgh153hUcYeKNBpAc+pUyOeRy1DTAcGgREEzE21d0V3CXtY9gcJe1kgMfbWSZsXAW6TmsDeF+McWZUJyhzXEkEtvpIuMsO0+SLbJNjXfTKbiqbq4hnh+JSNNuQRBe5l3mAZBEE7AEeeNxbGPoVm02SDROSZuSBlcbalxJsrca+o2TTqgVBDnGBzNmJgjXaB26iLcMx9evTaQLRnqZpLnNbnmQ1oALugW0nyL0o4FWD6kVg17XTmzWyhzS0cseV7RBVmMrUaJyFjnu0aBPkbxsOl0hjOWo6GEPzc2glvwknUcpFitvheHhuINRoa7I0MLmQRmkkgkCbgIv+FWDhcfAyAPbLtCb/wAwN5AN919M9nMQQxgtmLS119GgZWAjUG31XzjBYbM97g0GoHt8MXIzc0nJcEHpB7QvX4PEuDQ2f3kN90CJNvdidZtNu6V1O4WU2+pcPYRTaDrAlNLP4XVbka1p0a2O4gQU+vcwssmnnOr59jsEeHYttanIp1DlLg1hJY5zczSSJBYAMvUNbM8wd78pfHYRlVhp1GhzTqPsR0IVWbIrw3jmGxDSaVZrwXGBcOMODfcIByyQJiO6cqgSeWXQcpcQWz5Tr6L5hxTglfh9c4ijdonK8NDgLQA9p06TPSDOl2C/aXWYf/UU6bmH/pCHAnSQ92XY2npfZY5cX4OZvduoExDRAA31JF4Osg/dRwdNxzPdDdCTBmZNom07x1Xmcd+0vAUw0sqvqEm7WsIyh0y4lwAgSTAJK7gfb/BODstfwy0gk1GljXAEHlLxEGcuzr+RWX2/0rya3FcfTpmmxpph4dANiRMkAiZuOutkrxHi+GNJ1Sq7IzLmqOvNMtj3mgST2iTaAvmntT7eUMSHGlSrtquAh7oAZpeGueSY7eq8g5lXEPzvJdYc7ruts0nbX5q8eO/KbXssX7R4arhMVhQx2Z1UPpvyjK/mYCR/DHhhwBAmdNQkOGUiYSvD+FgCAI7L0mDwsLXWkWtDBUjZbeHp6JTANWpRbdNLXwDdPRCswTdEKjjZ4geYdgfqf7LMdqtLiHveg+5WcdVKr7U4qq6MrBE2zT8/JeTqV2hj9ctKA6dCcocQBMxMnvbsR7Ihef4jw1ocKmUvLGu5QBDtIzTsO2vfReX9ZxavlP7dX0+fxSeJcX0S5wa18MBjQBwYS0zsCfoq8e01aFQPgucwveGWGblloJkgTp/UbSqXUy+vUa6oSC0OcNiZcQYnQZXekBOf6VWdT8WhUosD2BuR5PM25zNEWcQPpfS3Ljhlleo6LlJ8vG4GvSYRUayvSeWEtMsIc0WgyTIv032V7+JmrTioxrKh90ubex6g26RbX0XssT7OCuKVKkWTSE0apEyzQteBbcEG/kLqXBPYBjC92LDKzobkMEZRzSGmQRsZtuNzPR/z239JvNjp85ZVbkqh7fD5arAb5S4Q/ldH/cfMdbLV4Zwqn+GwGXxfGLg6s6H/ALuk5pD84AhjWh4ALomDrZfR6vs/Sc6PAphrQA1zmtlobEQ0i89ew1shnAmxUDnGXEizROSG8pmRBg7brbDikl2yy5bfT4r4TKOK5KgfTa+oGS9nO5jjGaYAIvpqR3hekwtWriDV8NjamX3mPjnLi6IvJJjXTRfScNwLDDPNJjg7KTLAZygAajQRp1XeFezuHw1R1WlTawuDuYuJMOIJa0Ew1tgYU5cEuUvwf3uv2+H8Ca5r2yTAcQ4iZY6YEg3BbcEHvOi+m08A4Vy2l4XiOa173u5S4zfKQ05huL7rU4jQpVCX1aDHi7jbeNXt0cIG83UsRjGYh1KJicxBbAiDA5hYXmRqAL9V9rHssuW09wTCOY6XGZDtBAHNoDvqtwJCuXNIcHS4TDbAFtpME+Wp8l3BY/xTmDSBeZ6gxbruu7hsxnhHPlu90+VAqRUSt0qqrZC8rxf2Uw1WSaeUndnL/t936L1hS9ZkppsfMMf7E0xOVz41g5bnvACxa3sbTB1d02+RkGQvq2Jw8rJxOETR2+e0vZykzRm83vfrdMM4cBsvV1MJ2S7sKijbIw+EjZNspQU62gummopu4QXWzhKd1m4dlwt3A00Bo4ViFfRahCoY4n7ze4P0P90gtPijLNPQx6H+4CznBI77cIsp0cM1zTmzEgGXZjrtafyUJV9Cm0i8GSBlJtG9t91nnhjlO4eOVl6YfBOCtfiHVCA5jSCx0xLhliWjbWxsYBEr0TMI0Pl3O8lxEnQHo02EC1tp3JTjWx5fdVOpZnAkCG6ef9rLDHjmGMxxa5Z3K7qTKQaS6BPWNvOFImdBIO/1UjAF9AoGpFrTsJV7+El/CMuLo1tGpjQut6KoVM1mzIkTFrbyrHHICQ4lxud49OioGJiXEWO5/KNlnuKWnFBpyiOmsmUjisYTZzT6Qbbm3upEcQzOdMQDMjTt3BVOFx7nguAAaYLnGRbQhoi5sdwBKjy2bUFMAmADa4k3O0neJPRRxmIALZbDoPMBoDbXSNLeSzeJF7S0tblcTAMe9YmDttoUlwzFvqZ3PEhrvDIefd0JMEREEFPfwlt1MRml1hzS0G+aLb6XC1sMQ1oOWCYkGOXrYLE8cSwiC1pytcIuTyt37wtDx+YcoLMrg8k6O5csDf4votcboqZY85oNwZc0xAidNbxZWlZ2LcT+HyjlDpzTtlcACO4M+i0AV04XpDhUHBTKiVRFqrElWoytJ6We1CWTVw6UfhltVGJeqxBMd+HVRoLUexVimkC+FoLewtGAlcPQutaixBxZTahWsCE1yHK9PM0jt9dljOW6snG0ocehuPzUjIsVoYai0Bp3O/6LOIWjRp5Q2TfYTbyU5eix9ptrS/KJtqVa5uw857pGmX5nDLlmzTO3UkCydMN9YHmVzy9dtXK5EXEqqs+DMiYsCNPRTe8CA7ewt/nml8TXa1wBk37dNVNoijE4gDMWxGnRI8VrZmh4kWhoEZZvE/qpVKmecwJY6bTBkdD0XW0C5rmuNobHaTBIO8BR3Veme8Cm0uo/9MF4mbi5kTpYlK/6gXUYIcALxkMNMWEgWCnVoCnUcwMlrg0Zp5p0A0lwv9Urhaj/AA6stkgFrQSQSQJjMCZ84QSeJ4k51Frmua1zdi64tHunXXr6qjHcTqHDeK5mW4aHTY3jYzBvba6r4GKjsr8rBD8jy4TJgGMkiJtBkp7G4lzc+VobEjLFhMSR0kX9UvjY9E6GKe+nVY7MH5Q5gAIIjoNZI3M+ibxNF4YygHu8Rjg575eRl6udqRBGu6WoYui0scQ4VIAeQSbRveehhbvDqI5+fN4kF7S28GbEk9zaE530N6PYOjLMpe5wsQQNLyYcZBvsm8G7OAfMfIwVNlMuAGjfy/L6pmm1rRDQGjYAQujDLxiLN1w4fuV3whOi6XCPNQNT5IvIenagHRVGi0zYX9O6k641+X0XcwEWCjyp6ih+Da6bZfI/XolanD2zZzssdtfOE86p021/sqSA0E5pG0nQef5onJS8YynYAnRwjaQQT6KNLAOnYgXMFPOrcwLYNgLG3Sx33ugHKMsgCIkkX6wNgqnLU3CE67CKpeTygMYxo1y3MkdSStOjcSsmowl4eJN3ydiAJFvMABO8PxAaxuaRa83j1AWmGe/adNBoQiemi6tjPJTiTOWdx9t02uETqpUwiFdhmFzrmwvE69F3GUsjv5Tp2PRUkJXtHqnqbzoc28W+x0KnWyy1xmRJA9N1Rg6kANvqTM6fNcxdQjX57z5ALDOeLSXbuMxH8JEx/wApcva5skB28mLfNcxWjW5YAGvpe6VxlVrMrW6zp1IuZHRZX3umrq0AJvEEuEdDpdTu5rSSRy2BgTaCY6KrFYnUZQHMAdIvEkyO+hS2J4k11LM6490z02tsCjqDtJtcGo0mxDoEyJtcg72lKYphbVIcLPu0jUQLwdQbq7AU3F2SYYOYaHKBrA6SRbou8VZ4mWno4GBMRe0zqQl8GTwlRtMc7i6wzTG08xI1srMHVo53EwGkDKc3w9zPl3TP4GjTpQ/WpIOuthYfDsrsNwxjaRpljXhxc5sjRu3MfSEdhjcIwvhVn+I3KXZ3Ma7mDAC0N5xI0/wL1fCaRLQTuJMC2s/WPRLezNI+EGkcosJGo276LaptvpHUj80Yz0KmHReCuGpeJELpPc+pVVRlr/p9k7sLC/pI1/vZRaQOwmSdL6aKmc0lwiDA7Kym+Rt6BGwtqG0gE/50VFX+KCbC2sdLbKWb3hYCL3IPz2UYII1NtR36ooKNxTQTmET0k97d0xiaYy5QNbxr3ul2NJfUzDYAW1FyY7zCbq1OXNG1j2jdTidZlOkGy1sTJmYIHe2w2S1fENY6AQTFuu4jt2HdN1mtyOY2A4ghwF46gT2WW6Ac1nP3LhodrndPXxE1TjHvBY3OWmYawiS4axa2n2T2EqPLgA063MiBtca/JY/4k+NJcCJjUXJ2aRtG+y3eFU3VnVAOWmx2UkWzQBZvQdStOObqK2qbbCblCYZTgQBEWCF1jS9CEJGrr0g8EHRY76ZYcrv6T1H6rcVWIoB4h3/B6hBWbZTFbWeAA7NBETJHN2uqX03UzDrj4XdfPoVNzQRBCnKbhenMW62h7mRvO6R8IESYIDhlJvBH8xvK06VMQQYyxoQsviIYGmXTcBzGkXmwt5LDLDVVtW+loWvaTMifiEiRb5JbF0HPrNGUy5sucdBlOgn4rzEJ5uHLWscBAgBoIknsb2Nh8lZWLQ+TNm6RYg9+tlFxPZDFvhzsgaHx7sxP5rLo1qrQ+sYaGwBeQ2SdR2PlqtF9NjyarZFRskAi4tEDzUOHNcA12U53uzOYTAygw4gbm+imynscHrGtSLqrchL2lxMXBMSOgytHcLYpNzOLWhwYAACBoOx6W+q43hoD8zHRvl1AuCtMvzC14RoOs0t9IVgZZQpnewESV01h57eSf8mk2Mpk69EribiA6D5x5+Su21gDtsoVKbXAkHUZR26ovcCAY6IDs030tEbldpsAdbyg9+nRTpEXvYCB2/UqhobmzTcW8zvZIzbQA7Xa/Uqqq83tqiWw6DrayprPsRa5gRqepTJypXI1OxNuv5pbE44Fpy8zm3d0HY90YpsvGchojQ9DaB1KzHOFIOa3RxdBO+lnOHT81O7A5VoGSSHF0y4sJ5ry2cx2Flk4vFeHIMF08oMmZN/TureLY2ozLUY45Wg54OsEAX9Urwk/iXAVGOMPMQQXNBlwzdR+acm+omnsGxlTK7KWv5jlNg7tmGg07r2vC8L4dNrTE3JjSSZMJPhvDGU3SKZmIkxZawXXhjqJiSF5LjvHn1Kn4XB81QmHvGjBvB+52QrG3rUIQgwhCEBCpTDhBEhZ1WiWHq3ruPNai45soDMFwqfwjdYCeq4MatMH6eoVDpHvCO+3zSTpRVoTFzymRBi6iWENMAOJ/i/VNILUWSkwaWBqSC55noIj7XW2/Bi07A279UFil4hiLHzU5YddHOk8Lh4E6neft5KZMG5megsFxjQYvN99/RcLbmPrssMpYuVLWY+tpVdClDr6iT67LrW2hpOh1v6lcYTIzRPY7+SjStu1Kt9TJ0Eei6+oG2G1oA0OpVNT3m+t/wA/JVY6m6C4GHXy9PMxqjsLG0eZpNhsBYT1IWfWxEXIk5oMfL6JimzNlh7hBl19Yv8AInZIY2qBUzXDJ5tb+guVNnQ20WVTlMNIA06+ar8WbNygx8RvM9IVuEaXgvBOuhEWFkriaraYJyQ68E9e5OgVapbJcUpHM0HV0gkWAXKGFzugl4PxtkX7yE9g3ucJLZ0vl1PZN4PAkFxhrS7oL+p0V48W02lzwtuQsa23xdFdwDhbaLSW3JJlx3n/ACFoMw7WtjbeT9ysTiXtZSZLaI8V+kj3B/Vv6LfHDRN/EYhtNpfUcGtG5/y68ljOK18c40cKCyn8bzYkdz8I7aldwvBK+LcKmKcWs1DdP/y34fM3XrcHhGUmhlNoa0bD7k7nurHsnwPgtPCsysEuPvOOrv0HZC00IMIQhACEIQAhCEAKDqamhAJPw0aW+yqJI1HqP0WkolgQWme14OhUoV9TCA9FQ7CkaT90BwCNFxwOUgGJ3N1FxeNgfoofi41Y5LWyM4SiGjU9JJQWG97RrOiW/HM3zD0KDjqZsXekFTeOU9u1KeckjSzTtYX+UqrGUg55MvJIAhtwOvzVv4+n/EEHidMfF8gl9uDamjQcIDBkEzJIk+ijQwbs5L8pGwjT16qT+MUx/EfJpVT+ND4abj52T8IW2gKPoENwQmXS7z0+Syf9TrOsxgH1PyCBg8VU95xaPRv91XjBtr18VTpDnc1vr+SxsZ7URajTLv5nWHy1KYw/sw3V7pPa/wDud+i1sLw2nTu1gnqbn5nRMdvLDh2Kxd6riGHY8rfRmrvVb/CuAUqEEDM4fEdv+0aD7rVQg9BCEIMIQhACEIQAhCEAIQhACEIQAhCEAIQhAcIUDRB2ViEAs7BtPVQPDm9T8h+icQgtEv8ATG9/p+i5/pbO/wBP0TyEDUJjhtPofmfyVjcHTHwD1E/dMIQNONbGi6hCDCEIQAhCEAIQhACEIQH/2Q=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data:image/jpeg;base64,/9j/4AAQSkZJRgABAQAAAQABAAD/2wCEAAkGBxQSEhUUEhQUFhUXFxQYFRcYFxocHRgXHBgWFxccGBYYHCggGBwlHRwYITEhJikrLi4uHCAzODMtNygtLisBCgoKDg0OGhAQGiwkHyQsLCwsLCwsLCwsLCwsLCwsLCwsLCwsLCwsLCwsLCwsLCwsLCwsLCwsLCwsLCwsLCwsLP/AABEIANkA6AMBIgACEQEDEQH/xAAcAAACAwEBAQEAAAAAAAAAAAAABAIDBQEGBwj/xAA/EAABAwIEBAMGAwcDAwUAAAABAAIRAyEEEjFBBSJRYRNxgQYyQpGhsRTB0QcjUmKC4fAVovFTctIkM0Njkv/EABkBAAMBAQEAAAAAAAAAAAAAAAABAgMEBf/EACQRAQEAAgICAQQDAQAAAAAAAAABAhEDIRIxQQQTUWFxgaEU/9oADAMBAAIRAxEAPwD7ihCEAIQhACEIQAhCEAIQhACEIQAhRc8DUhQNdvVAWoVP4kdCufiex+iC2vQqPxHY/NH4j+U/T9UDa9Cp/EDo75foujEN6/O33Qa1C4106LqAEIQgBCFie1/tA3A4Z1V0F/u0m/xPOnoNT2CA+b/tl9ofEqtwjDy0uarG9Qiw/pafm7svmivxdd1RznvJc5xLnE7kmSfmlaz4EraTUY3urOGcOqYvFUcPREuc9s9BFyXdA0AuPohfZ/2OeyP4WgcVWb+/rgESLspagdi6zj/SNkLK3daSdPoyEISUEIQgBCEIAQuOcBcpapiv4fmf0QDRKqdiB5pN1QnW6jKek+Rh2IPYKt1QnUlVIlBbTBXcygFMBMCV1AC7CDCAV2F2EAZkShRLkBIsHT5IkjRx9bqJKiSgLfxRGrZ7t/Qqyji2OsDfobH5FJOek8diKbGOfVLWsaJc46AI0W2vxHH06FJ1Wq4NYwS4n/Lk6Abr89+2PtO/H1zUdLWNkUmfwt7/AMx1J9NgmPbP2tfjHZGOeMOw8jXG7jpmd+Q2XmQFeOJXLaBK9R+zb2Y/H4sGoJw9CH1J0c6eVnqQZ7AjcLy9QwLamw8zov0V+z/2eGBwVOmR+8cM9Y//AGOAkf0iG+iWd+BjHpAhCFm0CEIQAhCEAKiviQ2wuft5pXFY7Zptuevl+qRfWtOyE2/g3VrSbqvOlWvlTcTYAXKz5OXHCdnMLkZBQXJKpWcBtt94OmwSmN4i5gHLJO4k/ID7rK/WccVOHJryugrKbxDsZIny0U6XERlBPUA9jZaY/U8eV1Km8eUarVMJZlQdUyxq3SmF1AapZUG4hdyriAgVEqZVTighmUXPVxw/V0GJXjPb/DcUe5lPhnhim5jjUqF7Q5rgRAaXGwIOoE63Cnyh6p32l9qsPgmzWfzkctNt3u/p2HcwF8c9qPa+tjnc3JSB5KTTYd3H4nd/kAnK/wCzXFNwdTGYqtkrNbVe6i8Z3OyiRmqh55nQdjsvFU6pnLfNpEX+WvRXjZU2H2lMMCzaVcLQoVFcS3fYXAitxGiHgllL968D+X3fMZoEd1+i6VQOEtIIO6+Lfsfw0jE4g7vFJp7NAc76lvyX0mjXLDLTfcHQ+f6rO91Uuno0JfB4xtQWsRq06j+3dCloYQhCAFjY7HF5ysu3cjf+33U+LYqZY2ds0CfT5LNFW1ibTIiNT01C5eb6qcd1PbTDiuTpB87xEgaaoq0OUSXcx0kCdT6KNOs0kNdrAIB22EHqo1AGlpyjOPdO7ZtqF53Jz5Z+63x4pivYwtaQesa/WVRhXuLnB2WwlsaxMQRp0OqjUxrBmMjK0DM42DhecomZ+50XmRx0Nzlwc8F5hwbcNmxMgQIAN9/kssst3daTHrpsY8Gzc0bx8JnSYuN4m3Yqp9WQwmoGk52zqQGi8HrI7R6QvJ432gDzAqzzOjKHC3cgCIEDVadDEOpluHDSTlLqmU+7JIBBcANja2g9VjKeU17GKfUcXeFVc5wn3rxrF4t9VTgcdUol/iOzFzRlEk3uPTRebx1Kkx2alUe8EF3OCHAb9n+g6ao4fSzP8R9UOECGZj7t+nuzrKXjrtX6fSOBY19UgECRrfbeNV6mkxwtIO/RfN/ZfitNlR2TNpcOOsdOq+hYAgue8mSLeS9L6bLHLGT5+f4cfJjZkfpNMXN1OFU3FNtfUwPNWr0MbLOmGnCq3KwpbG0HvpuFN/huNg/LmyzqQ0kAnpNux0T3olvgncwFzC0XNLi58h3ugNAjXzJPrFtAp0MOGMawFxDQAC5xJMdXG5PcqLqsmQJg6b6dFjlndqkV4isJM6RB+v8AmyH1DANwAOm3mdFXUrDmaDzW925vff7eSUw4aG5SDMn3p+ULC5drRbTzvIMgCC2RYiJkQb3/ACUajWk0yS3Mx2bSCCRDi12uhIVmHrWJ1BcRO1rEDyMgpJjWNe57/wD4ySBrBcPeEnS531CJlZ6Kwhxz2fwb212vogurw5z2Na1+YWDmuAs4azF5OslfH+O+ytfBU21n81J5dlMQ5kk5BUboHEdCQHSOhP2mrUFVrmcwLZLXNIkem49Nl8k9t6+PeDhi1zsJVqUqYrOaDLnPDm5SDyiQJncbTffi5LtnY9t+zqh4PDsODq9pqu86hLx/tLV6VtZYrawaA1vutAaB2AgfRNUq0rbbNqsqkOBaYcND9weoPRcS9F0keYQhUr2qXx2IyNkXcbNHf9BqmFi8RrFziAYAt/5f52UZ2yWxoy6ofBIN567k3NtfzKrxlE1OQPIMc+WCROl+vf6FSxBILaYfzl2sTAuYI8vVW0618ucFxkgW1HbUfVeHnyfcttduGPjNRS57WVBAIgSYByhoIBk6THebLPqcRGYy9wlxDcrczje0AabR/YRDGV81R1LLnzNIcMxGWIzBxFjNgLdil8RXhoLmZQCGBxi52GpPbv3Nlju+2ujuGwbKf73K4ucyCS6SwH+CxvMSe29px+KVqVWm6n4lS7ajHPAbLZEGRADvIBW1OIsDcjM5eTTYA4HKc2SYJ5TyuzH0SHEsOx5p0mPeyJbytL+XlImJM6kk2nN0VXy30JPyhw7huHpgOs7L77gC0AQDLWaRLR70xr2WXxCu7EZqtMsZTcH5S5xlzRYFoaOY+WklbbMXRptdRpDxHvJ8SGubDQLtJd8OuhMyVl5xifEa4AuFNwpsBc1oaCA5oIPvEERpH30l8r2WtdsirhqbGMNO7ixrnOytbmYbjKGgzfqdwsR5ZJ/91rpJDG3G5AJFx59t16PiOEDRNN0gCWN2FOGxAAmW3BHTyVfDmUWnlzioQcp1YBO83b6Hp66eU7qU+BYpr3NhrmQGNc1ocS7LrzGSZvJX1vAEFrcjhlPM8zcT1Xy/x8jnOzAgsLQ61jIzQR5QJJ1Xr+F1nuA92XMYSIkBpAdYJ8WeOO9xnyY2vUMqMzS3my73Py2T+GxOaxB81ncJq3gNJB1dH+WWyAvR4MbZ5b/rWnNnfh0qNGoSwEhzTrldEjsSCR8iqOIn91UifcfoSD7p0IIIPcEFYnsvx12KY8OplpY5zTElgg8v70k+I4iCQLtmDsTtyWydIjd8exuBqTN7dh+aXo1mtJc73jMdYkbgntZOsGVozRIbH+Hol6V3FpyhpgsIiTEHSNuy5rjeu+2jlRnMIBOpytMT9tzukgcrzLpIktE6dp1NpTNbw2FpAl5mL/FYHfUmEi7D+JUzP2awgAQS43gx0Mqb76COHrlxL3e60udFwRrcdfLdZbsPRrvcdiTnLZgRlzgnbMIP1VzanhOeC5xLvcpjmIAkiIu4m+pi0XuS5Wpta3wnclKBDmySSNniJjS95vMIk8vZb0RxjKdFhHKWDPzZi14GXMIc0Sem2y8dxB2JaWMqOo+C4NcKc5qgDHudTcHSATOTNy2tE6r0PE+PYXJV/EFnhUYc/K5nO/LAnMQS7RoAmNF824W5hqValI1zTeR4QrvzVG0wBykgm2YugbCNTJW3HPlGT1dGvJWrhHLBwa2sKtmTbwVyEKzhjdEKjj1+JqZWk/Lz0H1WI+0LU4ibAd5+X/IWTWMpVdrLxbi173SwNEXuXaXGsdPnoVn4I5mmrVa+m7M4ggtiJJHK64kXIBnfoneN4Rz8hY803ZmiQJkbiDaYkAnqrKz2BgzkmS5pNzAgEzA01+a8LPDwtld+GW50xjRqeI+oGAGIpAOsQTMuMcps36hQqYGlVo5DEZ2uAk++A2SHDo6TmHc+b2M4k0kMGaCJLiMtomSXXk2bp8QWZWfka3w+QEBzi/N7ptcm1ORGvU2mYzl/DXtynTBY+k0zBJkNiZhzg2Sbgh153hUcYeKNBpAc+pUyOeRy1DTAcGgREEzE21d0V3CXtY9gcJe1kgMfbWSZsXAW6TmsDeF+McWZUJyhzXEkEtvpIuMsO0+SLbJNjXfTKbiqbq4hnh+JSNNuQRBe5l3mAZBEE7AEeeNxbGPoVm02SDROSZuSBlcbalxJsrca+o2TTqgVBDnGBzNmJgjXaB26iLcMx9evTaQLRnqZpLnNbnmQ1oALugW0nyL0o4FWD6kVg17XTmzWyhzS0cseV7RBVmMrUaJyFjnu0aBPkbxsOl0hjOWo6GEPzc2glvwknUcpFitvheHhuINRoa7I0MLmQRmkkgkCbgIv+FWDhcfAyAPbLtCb/wAwN5AN919M9nMQQxgtmLS119GgZWAjUG31XzjBYbM97g0GoHt8MXIzc0nJcEHpB7QvX4PEuDQ2f3kN90CJNvdidZtNu6V1O4WU2+pcPYRTaDrAlNLP4XVbka1p0a2O4gQU+vcwssmnnOr59jsEeHYttanIp1DlLg1hJY5zczSSJBYAMvUNbM8wd78pfHYRlVhp1GhzTqPsR0IVWbIrw3jmGxDSaVZrwXGBcOMODfcIByyQJiO6cqgSeWXQcpcQWz5Tr6L5hxTglfh9c4ijdonK8NDgLQA9p06TPSDOl2C/aXWYf/UU6bmH/pCHAnSQ92XY2npfZY5cX4OZvduoExDRAA31JF4Osg/dRwdNxzPdDdCTBmZNom07x1Xmcd+0vAUw0sqvqEm7WsIyh0y4lwAgSTAJK7gfb/BODstfwy0gk1GljXAEHlLxEGcuzr+RWX2/0rya3FcfTpmmxpph4dANiRMkAiZuOutkrxHi+GNJ1Sq7IzLmqOvNMtj3mgST2iTaAvmntT7eUMSHGlSrtquAh7oAZpeGueSY7eq8g5lXEPzvJdYc7ruts0nbX5q8eO/KbXssX7R4arhMVhQx2Z1UPpvyjK/mYCR/DHhhwBAmdNQkOGUiYSvD+FgCAI7L0mDwsLXWkWtDBUjZbeHp6JTANWpRbdNLXwDdPRCswTdEKjjZ4geYdgfqf7LMdqtLiHveg+5WcdVKr7U4qq6MrBE2zT8/JeTqV2hj9ctKA6dCcocQBMxMnvbsR7Ihef4jw1ocKmUvLGu5QBDtIzTsO2vfReX9ZxavlP7dX0+fxSeJcX0S5wa18MBjQBwYS0zsCfoq8e01aFQPgucwveGWGblloJkgTp/UbSqXUy+vUa6oSC0OcNiZcQYnQZXekBOf6VWdT8WhUosD2BuR5PM25zNEWcQPpfS3Ljhlleo6LlJ8vG4GvSYRUayvSeWEtMsIc0WgyTIv032V7+JmrTioxrKh90ubex6g26RbX0XssT7OCuKVKkWTSE0apEyzQteBbcEG/kLqXBPYBjC92LDKzobkMEZRzSGmQRsZtuNzPR/z239JvNjp85ZVbkqh7fD5arAb5S4Q/ldH/cfMdbLV4Zwqn+GwGXxfGLg6s6H/ALuk5pD84AhjWh4ALomDrZfR6vs/Sc6PAphrQA1zmtlobEQ0i89ew1shnAmxUDnGXEizROSG8pmRBg7brbDikl2yy5bfT4r4TKOK5KgfTa+oGS9nO5jjGaYAIvpqR3hekwtWriDV8NjamX3mPjnLi6IvJJjXTRfScNwLDDPNJjg7KTLAZygAajQRp1XeFezuHw1R1WlTawuDuYuJMOIJa0Ew1tgYU5cEuUvwf3uv2+H8Ca5r2yTAcQ4iZY6YEg3BbcEHvOi+m08A4Vy2l4XiOa173u5S4zfKQ05huL7rU4jQpVCX1aDHi7jbeNXt0cIG83UsRjGYh1KJicxBbAiDA5hYXmRqAL9V9rHssuW09wTCOY6XGZDtBAHNoDvqtwJCuXNIcHS4TDbAFtpME+Wp8l3BY/xTmDSBeZ6gxbruu7hsxnhHPlu90+VAqRUSt0qqrZC8rxf2Uw1WSaeUndnL/t936L1hS9ZkppsfMMf7E0xOVz41g5bnvACxa3sbTB1d02+RkGQvq2Jw8rJxOETR2+e0vZykzRm83vfrdMM4cBsvV1MJ2S7sKijbIw+EjZNspQU62gummopu4QXWzhKd1m4dlwt3A00Bo4ViFfRahCoY4n7ze4P0P90gtPijLNPQx6H+4CznBI77cIsp0cM1zTmzEgGXZjrtafyUJV9Cm0i8GSBlJtG9t91nnhjlO4eOVl6YfBOCtfiHVCA5jSCx0xLhliWjbWxsYBEr0TMI0Pl3O8lxEnQHo02EC1tp3JTjWx5fdVOpZnAkCG6ef9rLDHjmGMxxa5Z3K7qTKQaS6BPWNvOFImdBIO/1UjAF9AoGpFrTsJV7+El/CMuLo1tGpjQut6KoVM1mzIkTFrbyrHHICQ4lxud49OioGJiXEWO5/KNlnuKWnFBpyiOmsmUjisYTZzT6Qbbm3upEcQzOdMQDMjTt3BVOFx7nguAAaYLnGRbQhoi5sdwBKjy2bUFMAmADa4k3O0neJPRRxmIALZbDoPMBoDbXSNLeSzeJF7S0tblcTAMe9YmDttoUlwzFvqZ3PEhrvDIefd0JMEREEFPfwlt1MRml1hzS0G+aLb6XC1sMQ1oOWCYkGOXrYLE8cSwiC1pytcIuTyt37wtDx+YcoLMrg8k6O5csDf4votcboqZY85oNwZc0xAidNbxZWlZ2LcT+HyjlDpzTtlcACO4M+i0AV04XpDhUHBTKiVRFqrElWoytJ6We1CWTVw6UfhltVGJeqxBMd+HVRoLUexVimkC+FoLewtGAlcPQutaixBxZTahWsCE1yHK9PM0jt9dljOW6snG0ocehuPzUjIsVoYai0Bp3O/6LOIWjRp5Q2TfYTbyU5eix9ptrS/KJtqVa5uw857pGmX5nDLlmzTO3UkCydMN9YHmVzy9dtXK5EXEqqs+DMiYsCNPRTe8CA7ewt/nml8TXa1wBk37dNVNoijE4gDMWxGnRI8VrZmh4kWhoEZZvE/qpVKmecwJY6bTBkdD0XW0C5rmuNobHaTBIO8BR3Veme8Cm0uo/9MF4mbi5kTpYlK/6gXUYIcALxkMNMWEgWCnVoCnUcwMlrg0Zp5p0A0lwv9Urhaj/AA6stkgFrQSQSQJjMCZ84QSeJ4k51Frmua1zdi64tHunXXr6qjHcTqHDeK5mW4aHTY3jYzBvba6r4GKjsr8rBD8jy4TJgGMkiJtBkp7G4lzc+VobEjLFhMSR0kX9UvjY9E6GKe+nVY7MH5Q5gAIIjoNZI3M+ibxNF4YygHu8Rjg575eRl6udqRBGu6WoYui0scQ4VIAeQSbRveehhbvDqI5+fN4kF7S28GbEk9zaE530N6PYOjLMpe5wsQQNLyYcZBvsm8G7OAfMfIwVNlMuAGjfy/L6pmm1rRDQGjYAQujDLxiLN1w4fuV3whOi6XCPNQNT5IvIenagHRVGi0zYX9O6k641+X0XcwEWCjyp6ih+Da6bZfI/XolanD2zZzssdtfOE86p021/sqSA0E5pG0nQef5onJS8YynYAnRwjaQQT6KNLAOnYgXMFPOrcwLYNgLG3Sx33ugHKMsgCIkkX6wNgqnLU3CE67CKpeTygMYxo1y3MkdSStOjcSsmowl4eJN3ydiAJFvMABO8PxAaxuaRa83j1AWmGe/adNBoQiemi6tjPJTiTOWdx9t02uETqpUwiFdhmFzrmwvE69F3GUsjv5Tp2PRUkJXtHqnqbzoc28W+x0KnWyy1xmRJA9N1Rg6kANvqTM6fNcxdQjX57z5ALDOeLSXbuMxH8JEx/wApcva5skB28mLfNcxWjW5YAGvpe6VxlVrMrW6zp1IuZHRZX3umrq0AJvEEuEdDpdTu5rSSRy2BgTaCY6KrFYnUZQHMAdIvEkyO+hS2J4k11LM6490z02tsCjqDtJtcGo0mxDoEyJtcg72lKYphbVIcLPu0jUQLwdQbq7AU3F2SYYOYaHKBrA6SRbou8VZ4mWno4GBMRe0zqQl8GTwlRtMc7i6wzTG08xI1srMHVo53EwGkDKc3w9zPl3TP4GjTpQ/WpIOuthYfDsrsNwxjaRpljXhxc5sjRu3MfSEdhjcIwvhVn+I3KXZ3Ma7mDAC0N5xI0/wL1fCaRLQTuJMC2s/WPRLezNI+EGkcosJGo276LaptvpHUj80Yz0KmHReCuGpeJELpPc+pVVRlr/p9k7sLC/pI1/vZRaQOwmSdL6aKmc0lwiDA7Kym+Rt6BGwtqG0gE/50VFX+KCbC2sdLbKWb3hYCL3IPz2UYII1NtR36ooKNxTQTmET0k97d0xiaYy5QNbxr3ul2NJfUzDYAW1FyY7zCbq1OXNG1j2jdTidZlOkGy1sTJmYIHe2w2S1fENY6AQTFuu4jt2HdN1mtyOY2A4ghwF46gT2WW6Ac1nP3LhodrndPXxE1TjHvBY3OWmYawiS4axa2n2T2EqPLgA063MiBtca/JY/4k+NJcCJjUXJ2aRtG+y3eFU3VnVAOWmx2UkWzQBZvQdStOObqK2qbbCblCYZTgQBEWCF1jS9CEJGrr0g8EHRY76ZYcrv6T1H6rcVWIoB4h3/B6hBWbZTFbWeAA7NBETJHN2uqX03UzDrj4XdfPoVNzQRBCnKbhenMW62h7mRvO6R8IESYIDhlJvBH8xvK06VMQQYyxoQsviIYGmXTcBzGkXmwt5LDLDVVtW+loWvaTMifiEiRb5JbF0HPrNGUy5sucdBlOgn4rzEJ5uHLWscBAgBoIknsb2Nh8lZWLQ+TNm6RYg9+tlFxPZDFvhzsgaHx7sxP5rLo1qrQ+sYaGwBeQ2SdR2PlqtF9NjyarZFRskAi4tEDzUOHNcA12U53uzOYTAygw4gbm+imynscHrGtSLqrchL2lxMXBMSOgytHcLYpNzOLWhwYAACBoOx6W+q43hoD8zHRvl1AuCtMvzC14RoOs0t9IVgZZQpnewESV01h57eSf8mk2Mpk69EribiA6D5x5+Su21gDtsoVKbXAkHUZR26ovcCAY6IDs030tEbldpsAdbyg9+nRTpEXvYCB2/UqhobmzTcW8zvZIzbQA7Xa/Uqqq83tqiWw6DrayprPsRa5gRqepTJypXI1OxNuv5pbE44Fpy8zm3d0HY90YpsvGchojQ9DaB1KzHOFIOa3RxdBO+lnOHT81O7A5VoGSSHF0y4sJ5ry2cx2Flk4vFeHIMF08oMmZN/TureLY2ozLUY45Wg54OsEAX9Urwk/iXAVGOMPMQQXNBlwzdR+acm+omnsGxlTK7KWv5jlNg7tmGg07r2vC8L4dNrTE3JjSSZMJPhvDGU3SKZmIkxZawXXhjqJiSF5LjvHn1Kn4XB81QmHvGjBvB+52QrG3rUIQgwhCEBCpTDhBEhZ1WiWHq3ruPNai45soDMFwqfwjdYCeq4MatMH6eoVDpHvCO+3zSTpRVoTFzymRBi6iWENMAOJ/i/VNILUWSkwaWBqSC55noIj7XW2/Bi07A279UFil4hiLHzU5YddHOk8Lh4E6neft5KZMG5megsFxjQYvN99/RcLbmPrssMpYuVLWY+tpVdClDr6iT67LrW2hpOh1v6lcYTIzRPY7+SjStu1Kt9TJ0Eei6+oG2G1oA0OpVNT3m+t/wA/JVY6m6C4GHXy9PMxqjsLG0eZpNhsBYT1IWfWxEXIk5oMfL6JimzNlh7hBl19Yv8AInZIY2qBUzXDJ5tb+guVNnQ20WVTlMNIA06+ar8WbNygx8RvM9IVuEaXgvBOuhEWFkriaraYJyQ68E9e5OgVapbJcUpHM0HV0gkWAXKGFzugl4PxtkX7yE9g3ucJLZ0vl1PZN4PAkFxhrS7oL+p0V48W02lzwtuQsa23xdFdwDhbaLSW3JJlx3n/ACFoMw7WtjbeT9ysTiXtZSZLaI8V+kj3B/Vv6LfHDRN/EYhtNpfUcGtG5/y68ljOK18c40cKCyn8bzYkdz8I7aldwvBK+LcKmKcWs1DdP/y34fM3XrcHhGUmhlNoa0bD7k7nurHsnwPgtPCsysEuPvOOrv0HZC00IMIQhACEIQAhCEAKDqamhAJPw0aW+yqJI1HqP0WkolgQWme14OhUoV9TCA9FQ7CkaT90BwCNFxwOUgGJ3N1FxeNgfoofi41Y5LWyM4SiGjU9JJQWG97RrOiW/HM3zD0KDjqZsXekFTeOU9u1KeckjSzTtYX+UqrGUg55MvJIAhtwOvzVv4+n/EEHidMfF8gl9uDamjQcIDBkEzJIk+ijQwbs5L8pGwjT16qT+MUx/EfJpVT+ND4abj52T8IW2gKPoENwQmXS7z0+Syf9TrOsxgH1PyCBg8VU95xaPRv91XjBtr18VTpDnc1vr+SxsZ7URajTLv5nWHy1KYw/sw3V7pPa/wDud+i1sLw2nTu1gnqbn5nRMdvLDh2Kxd6riGHY8rfRmrvVb/CuAUqEEDM4fEdv+0aD7rVQg9BCEIMIQhACEIQAhCEAIQhACEIQAhCEAIQhAcIUDRB2ViEAs7BtPVQPDm9T8h+icQgtEv8ATG9/p+i5/pbO/wBP0TyEDUJjhtPofmfyVjcHTHwD1E/dMIQNONbGi6hCDCEIQAhCEAIQhACEIQH/2Q=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8" name="Picture 8" descr="http://im7-tub-ua.yandex.net/i?id=460837887-0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221088"/>
            <a:ext cx="3275856" cy="2456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10" name="Picture 10" descr="http://im0-tub-ua.yandex.net/i?id=214252642-1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1088"/>
            <a:ext cx="3264363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12" name="Picture 12" descr="http://im2-tub-ua.yandex.net/i?id=294273114-06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76672"/>
            <a:ext cx="2807119" cy="2204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14" name="Picture 14" descr="http://im0-tub-ua.yandex.net/i?id=300586201-57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620688"/>
            <a:ext cx="2108539" cy="198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16" name="Picture 16" descr="http://im3-tub-ua.yandex.net/i?id=164121028-27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04664"/>
            <a:ext cx="3134737" cy="2218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18" name="Picture 18" descr="http://im5-tub-ua.yandex.net/i?id=186827051-10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2753249"/>
            <a:ext cx="2736304" cy="2126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https://encrypted-tbn3.gstatic.com/images?q=tbn:ANd9GcQr1NJJaPnKGoEnTG1zPrukzE6GVkZGY5pHVovVVhi3qbtVCTf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374910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6" name="Picture 4" descr="https://encrypted-tbn1.gstatic.com/images?q=tbn:ANd9GcQtlJ6bE58hdVC9J8ITj0EoUiMVpk_jG65g6KxWp-sActY-xW6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4664"/>
            <a:ext cx="3779912" cy="2831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24" name="Picture 12" descr="http://im3-tub-ua.yandex.net/i?id=378716165-26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293096"/>
            <a:ext cx="3140550" cy="2131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26" name="Picture 14" descr="http://im5-tub-ua.yandex.net/i?id=172108217-62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185084"/>
            <a:ext cx="3024336" cy="2268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819472"/>
            <a:ext cx="8229600" cy="4597120"/>
          </a:xfrm>
        </p:spPr>
        <p:txBody>
          <a:bodyPr>
            <a:normAutofit/>
          </a:bodyPr>
          <a:lstStyle/>
          <a:p>
            <a:r>
              <a:rPr lang="uk-UA" sz="9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</a:t>
            </a:r>
            <a:endParaRPr lang="ru-RU" sz="9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upload.wikimedia.org/wikipedia/commons/d/d2/Helicobacter_Pylori_Urea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65313" y="-1417847"/>
            <a:ext cx="7029399" cy="9865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www.tvperu.gob.pe/noticias/images/stories/ciencia_y_tecnologia/bacteri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1440"/>
            <a:ext cx="9144000" cy="820891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6" descr="http://static.wikidoc.org/3/3d/1GZX_Haemoglob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7956376" cy="770005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91680"/>
            <a:ext cx="8820472" cy="576064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БІЛКИ</a:t>
            </a:r>
            <a:b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(100 – 120гр на добу)</a:t>
            </a:r>
            <a:br>
              <a:rPr lang="uk-UA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                         \</a:t>
            </a:r>
            <a:br>
              <a:rPr lang="uk-U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тваринного                       рослинного походження                       </a:t>
            </a:r>
            <a:r>
              <a:rPr lang="uk-UA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походження</a:t>
            </a:r>
            <a:r>
              <a:rPr lang="uk-U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http://workout.in.ua/uploads/images/00/00/92/2012/08/05/aaa5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4268844" cy="371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8" name="Picture 10" descr="https://encrypted-tbn1.gstatic.com/images?q=tbn:ANd9GcTxd5e0zG6jRiuNk4mIwSeMWvorO219WRDolc_O8RDXOAI-9kw3y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8862" y="3140968"/>
            <a:ext cx="4675138" cy="371703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im2-tub-ua.yandex.net/i?id=179054341-2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3873421" cy="24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6" name="Picture 8" descr="http://im7-tub-ua.yandex.net/i?id=153438622-7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5" y="0"/>
            <a:ext cx="3635896" cy="24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8" name="Picture 10" descr="http://im5-tub-ua.yandex.net/i?id=78616498-3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276872"/>
            <a:ext cx="3204354" cy="2333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40" name="Picture 12" descr="http://im6-tub-ua.yandex.net/i?id=563547243-48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4051" y="4437112"/>
            <a:ext cx="3599950" cy="24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42" name="Picture 14" descr="http://im4-tub-ua.yandex.net/i?id=145447127-60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4437112"/>
            <a:ext cx="3873421" cy="24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encrypted-tbn3.gstatic.com/images?q=tbn:ANd9GcRWfNaPWvD4xy-nSvE-nT0qkOumkSXWlShNPjROKI3et_EVvCw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4592377" cy="2454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8" name="AutoShape 4" descr="data:image/jpeg;base64,/9j/4AAQSkZJRgABAQAAAQABAAD/2wCEAAkGBxQTEhUUExQWFRUWGBwZGBUXGRoWGhcYGBgXGBgYGBgYHCggGBolGxUXITEiJSkrLi4uFx8zODMsNygtLisBCgoKDg0OGxAQGy8kICQsLCw0LCwsLCwsLCwsLCwsLCwsLCwsLCwsNCwsLCwsLCwsLCwsLCwsLCwsLCwsLCwsLP/AABEIALcBFAMBIgACEQEDEQH/xAAcAAABBQEBAQAAAAAAAAAAAAAAAgMEBQYBBwj/xAA8EAABAwIEBAQEBQQCAQQDAAABAAIRAyEEEjFBBVFhcQYigZETobHwFDJSwdEVQuHxYpIjU3KCsgdDov/EABoBAAMBAQEBAAAAAAAAAAAAAAABAgMEBQb/xAAoEQACAgICAQQDAAIDAAAAAAAAAQIRAyESMUEEExRRIjJhkeEFcdH/2gAMAwEAAhEDEQA/APcUIQgAQhCABCEIAEIUbE42mz8zgDy1PsEDSskpqtWa0S4gd1nsfxt5Ia3yZpjQkxMfRU+G4pIc+oZdHcjuLmNbws3kSN4+nk1Zq6vGqYByy4jbT6qsxfisMB8l9rzbcrOVK7HGQC0u1gyDvJvy7+iSMbT3baQBAkk9ufdYvLLwdMfTRXas9A4fj2VmB7dN52tN1muMeNm06jmU6Zfl1dtP8dVQYmoZtmYTENGmXawKaqcPaKZqFxdA8x5nQaRBVe62tEr08YS/LaNLgvFrn085Y2N76XtobeoUseKmkw1oceQJ15aX9Fh8Hg8rX+YHM0BpJjKbGCPQwrHB4fJBa4lrIJ1lxuYabzppba6hTmbSwYe0jXUfEIjzMjY5SCB9CpLOO0bSS2dJH8THqsqawc3NnEkSRFyZjmYsD9hQq9dpDCTdzogd4k94Ve7JGa9LCR6SxwIkXB3SlgMFxKpSsx1txqPQHRXuC8SiQKg/+TZ+YWkc0X2c8/SzXWzRITdKqHAFpBB3CcWpzAhCEACEIQAIQhAAhCEACEIQAIQhAAhCEACEIQAIQhAAmq9drBLjHz+Sj8Vx7aFMvdtp1KxNbirnVpkkupw02IGbW3LRZzmo6N8WB5N+C4x3iImcnlaJ5ZjHzmxsFVNxGeCPMDcON5nMbC8mY1VVicQxvkeTm1Y4z/gtIP3CjHE3/PETZok9SwyYklc8pvyd8PTqtFjguMm2ZrS5rnAnmb6kzsfXoqvGVCwl7PK3Nylzb6A6/Pko2L4iDDwDmAylwMF3InadUzT4pDgcuZoGk3cIMydz1Ut/Z0RxNbSHziTUMyR139R/CcpmoDJyE6jzw4zabXUKs5oc0sJggECb62B7aJ1uMjSBe5JMk9SpNH1ok0W1CHPdfaC6TrBN9lp8PT+NQgugizwDyBiRygj2WDdiHgkgkdiRp0lW3B+NOaZN7QW/lDv/AHWvEd0QlT2RnxOUbj2h7hDXZ4llS5kGQDaLOjkpNfiTh5YDSBoDFtr7WBvyVUce99Y0sxY0DM0NtmO0EevNO4PBCq8uc58uaCHHbL5SNB3vCL+gcUv3JjPiVCTZpIsAY0kXtcW1UgsDWuGa50JuAIsJJ+4CViKLmMJBNQjnyGtmjWFXjE/E/tAERrBnqZ+4TeuyY/l10WYda8SAAcpsYtIGwlDDAEevP0sqPFYxlJsAzUGt5GupHoqWpxd5N6h+keyzczaPp3JHo+A4g+kZafLuCNevT0Wt4ZxFtZstsRqOX+F4SzxC9ojMXevUT9FY4Xxm6mbi+x0PuFpjz8ezLN/xsp9dnuSFjOBeOqVUQ/8AN01PputZh8S14lpBn39l2RnGXR4+XBkxOpofQhCsxBCEIAEIQgAQhCABCEIAEIQgAQhCABCFD4pjBSpOedhbvsk3Q0m3SMH464q41gAfKyRl1k2mfn7LN0sfUaLPMDSYkA7aTH8JFetJc43JMgnfWSQomIeHEkDKP07A9Oi4W7dn0WLEoQUaJGO4g99rai5tpuolbEEi9x7XsJSarv8Aenz3REDK7Q6HqkzWKUfA46qBlabCTtq42klcfQ8xE317e3RKwrJl7z5GflNrkd9hzTFfEFwF8rJ83MjkNDKG9Ao70cw7m5WMdNpuBmFz30BKec4DS59gP5UbEMDQYE2AaIjX7uu0W+Ucxrr6qU6LcV2OOp7Ndmv126KRhXFsE7bke1wmha4/hBrGDO5Gnpr1QyKLP8c2xDBbppodfQKywtckuOmdohpj5ct/dUT63wvM47WaLRbf3VXX4o5zszXHMOXz+X0S5fRPsczY8S4oKdNsOEuuCN2i/usnX8RVCCP7TtAjnNt0itjm1i1rpb+l19XagjlKqsVQyOIJM6EciBF56hKW2b4cUYra2P4jEgwQItBuT13VY+vfvzT4B02/kKXw6iLvfdrbwY1id9P9JJFylRBFF0ZogfqNh6Tr6KHWLibOU/iGOL3S4AjYXt7FRapYdLE7RpyIMqtE3NjvD65m5iBqtv4Y46Kb2Eue0g7ukFefBo10M9lNpVbamdRdLp2jSSWSPGR9HYDjlOo3WHbjX6KV/UKfP5FeN+FONNOWJBEAkSQdrjnstceLmYyO7ytn6prs8HP/AMfwlSNuMfT/AFfVH46n+r6/wsUOM/8AF3yXRxkfpf8AJT80w+IzajGs/UPn/C7+MZ+oLFf1gcn+wShxhvJ/t/lP5qD4hs/xbP1Bd/FM/UPdYwcYbyd7Lv8AWGb5v+qPmoXxGbP8Uz9TfdH4ln6m+4WN/rDOZ/6rv9YZzP8A1KfzF/BfFZsfxDP1N9wurHf1an+r/wDkoT+Yg+KzbIQuOMLtOQAVQeLBnoOaNNz+/ul4biPnfS3zEjsbkfNOV2BzS07iFhLIpKkdGODjJNnl2KZ5bx5BcjlG8KurVpJAPlmwH7qx4m1oloFySD3EgKpojLGbW07gLlbdnvY5JoU+g4EOg2v+ygYm1XJU81w4N/VP9s8rXWmo49mVzCHQRY2n/SyfHMQ2piWNoyMky4xc21jlCTZrC5XaLOvXe9tyLWOUQ1omwA0EKM8DMI/KNTqSe56pYDg2JLtTA3K6ajbAyOu3KSPmgqKpaHadT2K6SBrYH1905imMYcubMeggX76phteY8ovvrFxaUyFTONJJgf7nROuqfCbJgnbvql0KQY0fU9/v2UDiVRxD7AaGZkQCNEm/A4q3/CJjqpebmzribXGs8v8ASQW5TmBEPFidiA2Zj2Uf4sDLZ24jb1K5XriYbABAtqARy9z7pLo28jzr23/i3unHV3HVpLgQMwuSOTudt01SDnXtG5Pl257n+FKoYqBAA/5bE6e1ryEJCk/ob/DGSSIFrDcXkWsDYKwwOCbVcWhvlFNxIJiCExVokGWmQ5oOWZBMCR7gqQzFCkMsguePNzDdQBv9hWkkzCVyWiur8AcWkslsczb0VM/Bva3MQL7gzothh+IGxlsczvreDqmauFYf7DfdtgU3XgmLkuzIg/qv+ydoVY/KBbQqVi8BlcI0Ox2UZ1At99VkzphsueC400qoM2MZuV42Xo/Bcd8ZpJEgGM2mbsF5NQsvRfCNN5YXuNjZs/VZSfgj1eOLhyZpsgSgwdE016UHKVR5OxYot5BdFFvIewXAeiWAnSEcbh28gknDN5D2TrT0XSqpCsaGEb+key6MIz9KdXEcV9DtjX4NnJCeXEcV9CtmzUXEVNQmKnEWtJFyZPomRiZ1tPNenOa6POjAzvibDOY8VWEg6yOYVH4q8V1BhIpNLajzlc4f2Dct3vp0W6xDWvaWm4WL4vwpocWEghwsN+8Lgnabryd+Fx1yXRisHXfSpMzAkEENJ7ydeUwov4qX9Ve+Mca1tFlJtF4yPbNSPI0uB8ocdZ5D1WSpU5eSSRe4S2j2PT8cibLXHYqKXlu51h/tV/DsGWnM78xM/wCFfVsJ8J7qchzbEGNWuAcD7FcFMcv5TS2WprjSGWybpt51toI53lTWBNvgiPmrolTIxqSZJ0sSdxZS8BT0bsTvt1UQtI5a+6m1qgYwi5JB0i0a67WSbDjbIvE8SbBp2PuNPdU1eqSZ7XEXty5WI9E5iHAxBm310/f3Ud2YG4AvvFjHySRq0lpHJb15O6/YQ7EbNAGmwmRokvoveSWMOWxtpNgYk/cpDMG+YIg9SAZ7ap7JuIo1HvcBJLjoCd9tdCn8IXMcMwIAIBm2liCNd1EqtAdFz3EXt680/XpvJJdaTeTJHprogFvvokMxDQMpJyge56DYJGFxfmJMSfUchE9l13DBVIFPM2ACXG4Ii56GZV5gcI1sNaIBGoj3J12SFaZAp0s8EtcOUeUfOymYXCPBOV0tAvIkj2V21rJAFmNLcxIuZdEgfeyaqsBdmJyDM+QLTl0HLmFXFmbyLoiHgRrNzfEAg6ASes36KK/woXflqtcJ5Rf0lWf4sNmd4dHYQb8zPzUSrXkucyRIymN9pPLZNxiKMp3piuEeHmX+PoLAAmJGpkLX4dwY0NafKLALPNxRbA5m7dItrO0qS/GgEloMW0NtYjad1i8PlMyy8p9sv6dYfcJwNHVUZ4i5pEwB1BS28ZG4Igxr/hR7ckc/tS8F2GpYb1Kr2cRpwCS4T0n5gKwoFjvyun2RwaM5Rku0dDTzKU5yV8FK+B1KdGdjYcDuF1Ofh/uEr8P1VUwtDc9UJz4B5hCKYrRa13Cc3PVV1R8mSpld3lVa6rsV1N2jlqgL0xVdvYpTzyCYcFyzZtEq/EWGbUoua78pF+4uCOq7wfwpQpMY4081QiS4kuEnkDZJ45j2ta1ggueQ0N7kCfRajE1A1uXcj2G5U4u2bSnKMVT7MJ4k4TVdUNSjDg1oBpz5jlkSzY22lZtmLn6djyW9xvEGAkaRoZXlXiesKWJJafK/zdnb/wArSt0jq9LmtcZF7TxViP8ASdYZE+iocJicwmVZYbEgtLecEdxKtM65L6JAG9rfdvRNcZbYaGx0mR3Cdw71V4rFnNI9T9eyiT8GuNO7FMwTozmBeCD7yR+y48EtglsicrnFuaNh/HqoWLqeaJn7smXusCbk7b25ppja+wrvO5+fokPfOp2/19E5iWNjNlIkSIO97GVFfigGxl7HcfyqSM5SHKmPe+G6kwLAAnlpqtNwfhLQAXjO7cewgepTHhbhbTSFX8znSJOjQCRbrZaYs+G8tEQ1wBdpDYv68z1S7ZHKlojY3DBr3NbHlF400mPeR6JD7CJGVpcepnLA66Qma1VsviYzEtHMEmJ9D8ykEiIvmmSP2JKC0nSLLimLBcBTgsyxO4kQWmduiao1QB5jmOxiR2v3KYptcyk50wCYjn76pmk+4bPlcbnrobeqq3ZCgqpeCRjKGeKjTGY5cpM3aBoTsRGqbZmAs0k2tfYx7aWT+OMUhlFhUMxp+UC/sorcxIDZ0vGpSemOO0SQ/KTqC4TaR2t6bq3w3DnFrSYp6kg+Y33PyunMLgMjMzoNwBNyJ790Or5XFxuTaCYGXchUmzCUr0hFDC0nZg5+YyYcNLCTI3vKaw3Dod5oLLkEfc+nVN2bVc1phrpJ28puYO2qmZzkEmOZ0029iihSbXT7O4jFVGAESGSIm9o5BOMxmji2J5a23MaKBRx4Lgx4jpsQZuDvsm69fIGAi5MW0AB+sn5oUUga8UaA8Qc0+Z1joNZ5HunP6qWk5gS0CSdI73WfOJMZjcgG+8ATA5JReTAG+smS1piWz73VOKMeC8mo/q1K0ktzaHUe4UinjaZJAqNkbafVZFgHQE6xraxAHIzNk4+sGFpEXc1pIsQ3QTBveyngS8UX0bUBComVi0QHEAWAF0J+2YcCt8VcccXfBpHQy8jmNgeidwmIe+nLtt97aqpY2nTJNR0drn5Kq8QeJDVZ8Ok0sZNzIl/QgaDouGPOT5MM2XHCPHsfx/jP4TsucHuP30Kqsd4/Js3zH/iqJ1IO1F+1vVSsJwxgOZwA5kGIC24Jrezmh6qN9URuF8QrVsbQdUP/AO1gjkM4XsHiLiMTHKPv1XmjMZh2OY7OMzXD+0zrbzaK7x3FC90NaXkiYANu+yzeRpUlR0SyRyVbIuOxJMlZHimH+K4Eu0NouSp3GcbUf5YyN3i57WUCg4DmStMMGvyZhm9TX4w/yRqeINO39pVng+IBwiAb/d0yMCKljI6/4TTeEOpu8rp7/wCFs0qNvS+vcVxyM0LagyOLdhpyVLVqSVJo4sA5Tvb7KhYoZSVjWz3cOWMsdxYPcDprsl0cVlBGVpk6kSRGwKrjXSPjk2Ek9LrSmZyyR8kyriiAYNjqFWV6vNWuE4JXqjTKOZ/hXWF8LNZBfLj10RzijCcrdIvuBM+DgqIg5iA6/M+YzPVwt0SKbiHHPJuZHM3n5qVjbNDeUAa/2iYHtHqq6qSfM6wJPyAt99U0aY1SEmqdOR22Hfol0aYJbJFiMw6De/0TLq+w3662iFx3lg65r9huD6/RFGyfgnVK0sc6NHC/eRv0VVngmB/jqptBwu0nWxG3YjaCnqdMZWzFpBGl5JM76f8A1T7JvicDh8ASfzPn0aDPe7gPRS+Cvh1wC4Nm2uo+apatRwGXXJJA1sSDtturTwjeq4mXA2BvyBPZKRMv1bLjF44sJa70nmqutXDoJzC9hrylc4xUJeOYOnMRqfvdJwuGMCfy5iJ5GBP30REjikrJj8KHlzwSDJaRMRDYb3KaxNYMAzOIl0G/IRMH7um62JaPKA57i3RskzBknYa7qsplz3Bz7/3AG4jTTfRU2kOEW++iWA+tlN8tPduzRv7pXFKNQFjtQRYzr3BVjQwbXUfiNcWnYNIEgG7L9rKPxai+qA9kH4bZINnAdBvpPRDWhKS5fxDOFL2tJJDWlwtycYm/KDKtaVUPYRs+xJ12BMDY29SFS8Pr5wGnzRoDoet7H/KnYbGEjMGnaI1taSOUg+ycWTliTabiHuhrjlEbCNRAPaDzTeJDC+crmu8suaZ81zBaYkWlIoYgToAIcT+bWT7zdOOqNeAL3nM3QgRYADqdVZlTTOVMK9xJznWJa4tBjeIQmMSHyMthGmUm/ohI0SdGQxfFSbW/+Mn2ULM4n8p+itXuAFrfz3UeviW0gS6C+JiYaO537LD/AKPlzmF4e91ycjd3KPxDEUqbxT/8mWASdS4mbyTYKqxXFqtTyhzoEm1vYbBIa0uOZ0knUuJJKr277Li6NPwyrRALqTc1SzWZho5xgEk9Sn6eLOGriHE5vLUB2f8Aq7E/UrOYPEFhBaYLXAju2/tZb3F8IbiqZxDbB7Z7ECb+ohYTjxOvFk5X9oovEB/82cADO0E8idCfkq9rGk9FOxOFfUosLZcWWcBchpiD2/lVQwtS8NIg3m1/VVjlo5s/72umWVCiB92T5YDsCm8JReGgOIJ6cuRVjwngtSs+Q1wbu7Rtuu5VyyInHDm6sqquHa8FoEco5+ibq8Br1ruEbSIk8rbLfUPCuXYEq2wvDsuoWHKbZ7GF+1DinZ53w7wNpnkrRYLw3Tp6N+S1raPRJNLp9+6p2+2N5WyjODA0CpK+ImplGjDfqdP3K1XFrUnkWMfe6xVMRMa3QonT6facmW+LecgIs0chJOoN+8KpqNzNLTBcAZ6QZkH75KXh+IvYIsWzYdDqlcQogMe9ou4TOoAjbqdPVbRl4ZstaKSrRcKbXfqJ62G/S5j0Tznyxu0TPobab+ZdFB7mAReCe4O3Q2KTUwj2Nbzgkt3EmLxoYvdUa2vLGHV4eJOYZj9n73XRxKInzag7TEQSekJNHCPNRogEA3vIvvryVVjjBcBzifVJ2i04S0O8Q4mx0wyDNjJ05RutX4TPww2Yki86ybkLC8Kh2IYCJEkx2BW6pHKwviToOh3JUyM3VUNcXcDWJHSf3KjYjiPmFOm6BEuPqYj0UPFh7vKy73GT0ET/AClYWgGflu4xrzQmy1GKWy3o13U3ZmAZgJLi6Bpf0P7qqJqEl8QCZzSJBN4hTfgFzpzQSBGgB2I6HaeyisrWdyIiFZEWl0TcCxpJDnPDC0yG+UEgTedNrq24GMsM0AuIPPvcmyosPXLbWjeLGD9VZ8GrQ+D5piLaROvuqjojLFtMs8ThQ0OLBBFy0aFp/uA2vqE1SyeZgDQYBJOkzPmjopmJxAYA65dZvcclW48tp1qjW/qDh3hpynp/KqSo5YW9MWKQmT5HRF7+U6N5Nn12UI1Ph3Ig7i0i1/Syk1CXZRu05iZ/taTDepB+kpdZgcwZhN4kWIESRGhkgW/lKjVOuyI3GQBmkGP+JPqZ1XVFx2GGcm4m4iSCDoQeSEtl/iUvGMJVp1SxzCXWs1pdqJtGqVxPw29lNlTEvbSBk5TLnz+kNGpiOy9iOUmRE84usR458O2qYjO+o6fy2ho6cmgLCTaR4TwqO0jyytE+VuRu3M9zv9EmpMQNTr0U+tTyxP3tZOVeHEiQCGzGYi3OO6tTOP8AJ7K6g3bXpz2/dayjxCuaAoh2RgEZdPL1OqrsPhgIj/tyH3Kk13ANOtttMx69VLdiUn0hyjWyixcNRIMSBsU5TqjZNxLTIsRPODIE/NQ3Uy0yCCPkfdTdCu+y6aRCbq4+q2C2o9pHIn6Sq9mIdsPnIP1SsNRqVnhoAa46AuseglN1VlQTbqLN/wCGfEArNDHPDqoFxGWQN436wtEHLDcC8KYim9tRz2MjWPMSNxGi27WgcyoR6cFKvyB5XlvHMVjG8TBBqZA8FpE5DSBuI0uJHcr1F0JosbtCpSo0RW08Tnb5mkA7G6yuNwxpvPLbqFq+L46nQpl7yYFoAuTyCrcHj6GOpuyyC0wQ4DM0m4IixBUK1s3xZOL/AIZwu7cwpNPGZAA93lJiDoO/Syb4rw19E/qZ+oD68lVtxjbyR0k/VXaO6NS2aPH4z4Lc4GZzrNgSBN+fm05bqgx/EXuaMznEm7o6yL9YOnVSuH1jVim50D+xwFhEmJUDjFEh7i0+U6EzMiLRzK2U7QvbUXsg4qsc05rkbiIGygnGyCHCRzOs90rFk3B1FrxtyVe8EwnY5Ki78PUWF5qAGwiOp/x9VrcOTlcBrIP1H7rNeGKXkO0uV+yre1h9VnJ2wqlQlrvhl0Rc6xoeXZRXuvb3PPkpuNw1jHcffyUHDsJcJB+n+lSHFrsVUxJ8p166HqDH16pVSu1zW+XzhxJP/GNxum30wDANt5t6G6ccwQJJ/wCJiJtp3VBoWKbYa5pjaBy09U9R8sAaRsPmI10lMspwRFxALbXvrA3vr2T+IxDpM3jbaIEjp02sgV+EW9JjnDzntOhPr0j2VFj6tQ1iXNlxMHYAaAz6K2ZicwGZ7WjbNN+3I20TVVrHvOYza+WAY7cvmq8GKuMrIWHxTrh1nQedzJi/eVZYfEQxpJsMuba92kmeY36BQsXw6mwAtcSw2mRIcCYkakbJynhqcEPL2zYFsObEa8+Vkuim1JWT6Qa0ZXBhjSHDTYXIQmHYJr7iHWF8wHXRwkarqezK4m+ZUHL5JjGYdlRpa4SCII5qEzCVf1uHqVx1KsP757wuXk/KOPivsaw/A8MyMtJgIvMSZ7kFQvFfDfi0YAzFploBgciTGtlOZ8Ybg9YRUfVmCGEcoP8AKi/4NwtVZ5jVZEz2H7qVQ4PUqUy8CABmuNgJI+S11Xg1M1M5oieUnL3i4VhRrloyikIiLGB9EOVs5sfpFHb2zzOhxCnESTzP8LuCq/EDiGm22s/5W1xXB6DwZoBv/tj+FKw2HpMaA2mWjt/JSlO1oI+jS7ME6g4OH/ic4E7Tfpa49Fv+E+GcOAyq2m4OsYe5ziDyg2kJ6k+nOjhHT+FYU+J0h/cf+pRB3+xtHCodImxCS533H8KM7i1H/wBRo7pYx9OPztPZa2iqf0D3ctehVZxnjdLDAGqSJ0DRJPWNhfdWLsS3Yj3C87//ACVhahe2u1hc3LlOW+Ugk7XAMoik3sZf434PEaDmMebXtAex14kcteipeCeDn4dxmtqdgbxpIVL/APj+tUbVe8g5cuWOZJB06QvTaAJEwR0/2pnpuKZcbSsjNw0CP2/ZVvEOC0Kn5mNn2E9TC0Jb0PoEg4ef9Ss6GpNGBxHhQsOai4sPIOKjRiGTIDwbHMNfvsvRTh29fZJdgmnX7+SLkbwztaPMsSA+AWFnQCb9IUrBeHH1LwKbeZu4rfNwLG6e8BMVIvcpucvJb9Tf6oyb8B8EhjT62HfRdp0ydlP4tTOYGDEbqKyq3Tl9VcHo6ItuKZYmm0sAuHD5/wCFX4nBlvm5m3L5p7CYi8TfbkpxaKjZsSDPodQFtFmTuLKWpRDSMwA1kXnWP4SntGY5dSJa2LkwNt004kE5m+bYdO2/opNCiBTzGSS4ZOg3ErTvovrbOvpthozEWsReDm0F+t0nOR1A97mLO012KmU6janle0A3ioLiY0d7WKiU8JmjJVbncIy6NfBjcWPToiiFL7JVD4ZBc1zhaHMcBEbtH0lQcewaOa4QAWvLQCCZgEz52zF12k5oezNlANnAG/lkHMOenWwV25wFMB1MmmPyvBzW2trH0QlehTfFpoog0vczOcrr+YiAf+RMdgpP9PqNJDjTLH/pmA4/ldGmtvbmpFDgjS3NQeC118juu2YX9xsmPwTpA+C8/qBcDyhzeRsig5p6TJjabiBDC3KMpEbjXddVRxHE1qb4fTdJAILS6CIgaHW3yQlzZS9PKStNf5/2eqCrsEouH2E216VIUJnknc4QQDy9kie30+iVA+7osKOCkOhR8Dp80v1CCgBj8GI0TQwrd/v2UvOkkSlSHsiOwLdQPqsb4+fUosaKTXEOnMQ1x0iBIBjUreNbCVJ5pcUVGbTPHPCmNcajmvDoIuXB1jMCJ21W+pcODhaDZaQhILByH0UvGmynkZRO4OOgsmxwg6Ztth/laDKDt8lwt6Je1ESySMs7gcGQPa30UPjNV2Hphxc65gAHeJ3WzyKt4zwajiWhlXNAMjK7KQdNfVT7aLWR3sxXDvEL3vDc7gXGBBBHY2sr0OxG9QxygFIoeAsMx4ex1WQZEvaR/wDVaGjgg0an1hDhvRTyLwUoq1x/dp0j9kh2MrSbAx0I+gV86mOZXG0x9hTwf2Ln/CiOOrRdrfYpg4qp/wCm2eYlaKpTCjPoDWEnBjU19Gexb3ObGQ+839brPVg+kXZrTETdbitQ5z7qBjMCHWN0LRvizVrwZFnEmjceqm4biPI36JPEvD5nyj2CphwyrScHBjje4INxyWiaZ0e7FmwOJZVj4g/LYPFj6qUzDAtytIOt59NOfVZ3C4iRIBB3BsR6K0wpM791pGVFcE0Kq4U0wCZsZBFnDcgRqDyUfE4Sk58OcW7iBsbyOqvTxBgPmaHTqU1xPBsqta8SRtFojsFpyTM6cXszorGm6KtMOa+ASbzE5XCN49bK6ZTYxoqU6tQU4MwC4NO4cCLDus9WwhYXlwlrTM6gBRcB4raxws8t3FoI7Sl7leBzgmlT/wBmge6nmGXPVBBtm8zXT8wnG1XucMtQNc0GKYsY3F5vbdVVXxKwiKTSyeTQ32IumPxZc6QIJ1PM8+/VRLMl0KMfL/8AS24jx6q1waymyplABc6fzakW7hCq20HDmhYe/MOMPo9efSdsQVz4Z6IQulnkiYK4HdPmhCkYOqRslCoOoXEITEcNT1Sm1AQhCYCp+/sLhQhMAjrCEIQBzKgtQhIY28rreyEKR+DhSCChCBWcDSuwuIQVZwhMVKaEJMEMuYO6YqNQhQUiJUI5+kSm/LsPqhCzNUQ8ZgQ8aX5hZziWIdRkH1hdQqizqwTd0VTuPAaz6K14R4kcJDC2+oeDB9kIWzRpLI32R+I4+rXzNBa1rpnKIzSjhnhTPGnuhCwcndGeR0rRrcB4OogeZpPqf5VvR8L0ALNI9ShC2hBPs4ZZZ/Y+3gFIf2/NcQhPhH6M/cl9n//Z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data:image/jpeg;base64,/9j/4AAQSkZJRgABAQAAAQABAAD/2wCEAAkGBxQTEhUUExQWFRUWGBwZGBUXGRoWGhcYGBgXGBgYGBgYHCggGBolGxUXITEiJSkrLi4uFx8zODMsNygtLisBCgoKDg0OGxAQGy8kICQsLCw0LCwsLCwsLCwsLCwsLCwsLCwsLCwsNCwsLCwsLCwsLCwsLCwsLCwsLCwsLCwsLP/AABEIALcBFAMBIgACEQEDEQH/xAAcAAABBQEBAQAAAAAAAAAAAAAAAgMEBQYBBwj/xAA8EAABAwIEBAQEBQQCAQQDAAABAAIRAyEEEjFBBVFhcQYigZETobHwFDJSwdEVQuHxYpIjU3KCsgdDov/EABoBAAMBAQEBAAAAAAAAAAAAAAABAgMEBQb/xAAoEQACAgICAQQDAAIDAAAAAAAAAQIRAyESMUEEExRRIjJhkeEFcdH/2gAMAwEAAhEDEQA/APcUIQgAQhCABCEIAEIUbE42mz8zgDy1PsEDSskpqtWa0S4gd1nsfxt5Ia3yZpjQkxMfRU+G4pIc+oZdHcjuLmNbws3kSN4+nk1Zq6vGqYByy4jbT6qsxfisMB8l9rzbcrOVK7HGQC0u1gyDvJvy7+iSMbT3baQBAkk9ufdYvLLwdMfTRXas9A4fj2VmB7dN52tN1muMeNm06jmU6Zfl1dtP8dVQYmoZtmYTENGmXawKaqcPaKZqFxdA8x5nQaRBVe62tEr08YS/LaNLgvFrn085Y2N76XtobeoUseKmkw1oceQJ15aX9Fh8Hg8rX+YHM0BpJjKbGCPQwrHB4fJBa4lrIJ1lxuYabzppba6hTmbSwYe0jXUfEIjzMjY5SCB9CpLOO0bSS2dJH8THqsqawc3NnEkSRFyZjmYsD9hQq9dpDCTdzogd4k94Ve7JGa9LCR6SxwIkXB3SlgMFxKpSsx1txqPQHRXuC8SiQKg/+TZ+YWkc0X2c8/SzXWzRITdKqHAFpBB3CcWpzAhCEACEIQAIQhAAhCEACEIQAIQhAAhCEACEIQAIQhAAmq9drBLjHz+Sj8Vx7aFMvdtp1KxNbirnVpkkupw02IGbW3LRZzmo6N8WB5N+C4x3iImcnlaJ5ZjHzmxsFVNxGeCPMDcON5nMbC8mY1VVicQxvkeTm1Y4z/gtIP3CjHE3/PETZok9SwyYklc8pvyd8PTqtFjguMm2ZrS5rnAnmb6kzsfXoqvGVCwl7PK3Nylzb6A6/Pko2L4iDDwDmAylwMF3InadUzT4pDgcuZoGk3cIMydz1Ut/Z0RxNbSHziTUMyR139R/CcpmoDJyE6jzw4zabXUKs5oc0sJggECb62B7aJ1uMjSBe5JMk9SpNH1ok0W1CHPdfaC6TrBN9lp8PT+NQgugizwDyBiRygj2WDdiHgkgkdiRp0lW3B+NOaZN7QW/lDv/AHWvEd0QlT2RnxOUbj2h7hDXZ4llS5kGQDaLOjkpNfiTh5YDSBoDFtr7WBvyVUce99Y0sxY0DM0NtmO0EevNO4PBCq8uc58uaCHHbL5SNB3vCL+gcUv3JjPiVCTZpIsAY0kXtcW1UgsDWuGa50JuAIsJJ+4CViKLmMJBNQjnyGtmjWFXjE/E/tAERrBnqZ+4TeuyY/l10WYda8SAAcpsYtIGwlDDAEevP0sqPFYxlJsAzUGt5GupHoqWpxd5N6h+keyzczaPp3JHo+A4g+kZafLuCNevT0Wt4ZxFtZstsRqOX+F4SzxC9ojMXevUT9FY4Xxm6mbi+x0PuFpjz8ezLN/xsp9dnuSFjOBeOqVUQ/8AN01PputZh8S14lpBn39l2RnGXR4+XBkxOpofQhCsxBCEIAEIQgAQhCABCEIAEIQgAQhCABCFD4pjBSpOedhbvsk3Q0m3SMH464q41gAfKyRl1k2mfn7LN0sfUaLPMDSYkA7aTH8JFetJc43JMgnfWSQomIeHEkDKP07A9Oi4W7dn0WLEoQUaJGO4g99rai5tpuolbEEi9x7XsJSarv8Aenz3REDK7Q6HqkzWKUfA46qBlabCTtq42klcfQ8xE317e3RKwrJl7z5GflNrkd9hzTFfEFwF8rJ83MjkNDKG9Ao70cw7m5WMdNpuBmFz30BKec4DS59gP5UbEMDQYE2AaIjX7uu0W+Ucxrr6qU6LcV2OOp7Ndmv126KRhXFsE7bke1wmha4/hBrGDO5Gnpr1QyKLP8c2xDBbppodfQKywtckuOmdohpj5ct/dUT63wvM47WaLRbf3VXX4o5zszXHMOXz+X0S5fRPsczY8S4oKdNsOEuuCN2i/usnX8RVCCP7TtAjnNt0itjm1i1rpb+l19XagjlKqsVQyOIJM6EciBF56hKW2b4cUYra2P4jEgwQItBuT13VY+vfvzT4B02/kKXw6iLvfdrbwY1id9P9JJFylRBFF0ZogfqNh6Tr6KHWLibOU/iGOL3S4AjYXt7FRapYdLE7RpyIMqtE3NjvD65m5iBqtv4Y46Kb2Eue0g7ukFefBo10M9lNpVbamdRdLp2jSSWSPGR9HYDjlOo3WHbjX6KV/UKfP5FeN+FONNOWJBEAkSQdrjnstceLmYyO7ytn6prs8HP/AMfwlSNuMfT/AFfVH46n+r6/wsUOM/8AF3yXRxkfpf8AJT80w+IzajGs/UPn/C7+MZ+oLFf1gcn+wShxhvJ/t/lP5qD4hs/xbP1Bd/FM/UPdYwcYbyd7Lv8AWGb5v+qPmoXxGbP8Uz9TfdH4ln6m+4WN/rDOZ/6rv9YZzP8A1KfzF/BfFZsfxDP1N9wurHf1an+r/wDkoT+Yg+KzbIQuOMLtOQAVQeLBnoOaNNz+/ul4biPnfS3zEjsbkfNOV2BzS07iFhLIpKkdGODjJNnl2KZ5bx5BcjlG8KurVpJAPlmwH7qx4m1oloFySD3EgKpojLGbW07gLlbdnvY5JoU+g4EOg2v+ygYm1XJU81w4N/VP9s8rXWmo49mVzCHQRY2n/SyfHMQ2piWNoyMky4xc21jlCTZrC5XaLOvXe9tyLWOUQ1omwA0EKM8DMI/KNTqSe56pYDg2JLtTA3K6ajbAyOu3KSPmgqKpaHadT2K6SBrYH1905imMYcubMeggX76phteY8ovvrFxaUyFTONJJgf7nROuqfCbJgnbvql0KQY0fU9/v2UDiVRxD7AaGZkQCNEm/A4q3/CJjqpebmzribXGs8v8ASQW5TmBEPFidiA2Zj2Uf4sDLZ24jb1K5XriYbABAtqARy9z7pLo28jzr23/i3unHV3HVpLgQMwuSOTudt01SDnXtG5Pl257n+FKoYqBAA/5bE6e1ryEJCk/ob/DGSSIFrDcXkWsDYKwwOCbVcWhvlFNxIJiCExVokGWmQ5oOWZBMCR7gqQzFCkMsguePNzDdQBv9hWkkzCVyWiur8AcWkslsczb0VM/Bva3MQL7gzothh+IGxlsczvreDqmauFYf7DfdtgU3XgmLkuzIg/qv+ydoVY/KBbQqVi8BlcI0Ox2UZ1At99VkzphsueC400qoM2MZuV42Xo/Bcd8ZpJEgGM2mbsF5NQsvRfCNN5YXuNjZs/VZSfgj1eOLhyZpsgSgwdE016UHKVR5OxYot5BdFFvIewXAeiWAnSEcbh28gknDN5D2TrT0XSqpCsaGEb+key6MIz9KdXEcV9DtjX4NnJCeXEcV9CtmzUXEVNQmKnEWtJFyZPomRiZ1tPNenOa6POjAzvibDOY8VWEg6yOYVH4q8V1BhIpNLajzlc4f2Dct3vp0W6xDWvaWm4WL4vwpocWEghwsN+8Lgnabryd+Fx1yXRisHXfSpMzAkEENJ7ydeUwov4qX9Ve+Mca1tFlJtF4yPbNSPI0uB8ocdZ5D1WSpU5eSSRe4S2j2PT8cibLXHYqKXlu51h/tV/DsGWnM78xM/wCFfVsJ8J7qchzbEGNWuAcD7FcFMcv5TS2WprjSGWybpt51toI53lTWBNvgiPmrolTIxqSZJ0sSdxZS8BT0bsTvt1UQtI5a+6m1qgYwi5JB0i0a67WSbDjbIvE8SbBp2PuNPdU1eqSZ7XEXty5WI9E5iHAxBm310/f3Ud2YG4AvvFjHySRq0lpHJb15O6/YQ7EbNAGmwmRokvoveSWMOWxtpNgYk/cpDMG+YIg9SAZ7ap7JuIo1HvcBJLjoCd9tdCn8IXMcMwIAIBm2liCNd1EqtAdFz3EXt680/XpvJJdaTeTJHprogFvvokMxDQMpJyge56DYJGFxfmJMSfUchE9l13DBVIFPM2ACXG4Ii56GZV5gcI1sNaIBGoj3J12SFaZAp0s8EtcOUeUfOymYXCPBOV0tAvIkj2V21rJAFmNLcxIuZdEgfeyaqsBdmJyDM+QLTl0HLmFXFmbyLoiHgRrNzfEAg6ASes36KK/woXflqtcJ5Rf0lWf4sNmd4dHYQb8zPzUSrXkucyRIymN9pPLZNxiKMp3piuEeHmX+PoLAAmJGpkLX4dwY0NafKLALPNxRbA5m7dItrO0qS/GgEloMW0NtYjad1i8PlMyy8p9sv6dYfcJwNHVUZ4i5pEwB1BS28ZG4Igxr/hR7ckc/tS8F2GpYb1Kr2cRpwCS4T0n5gKwoFjvyun2RwaM5Rku0dDTzKU5yV8FK+B1KdGdjYcDuF1Ofh/uEr8P1VUwtDc9UJz4B5hCKYrRa13Cc3PVV1R8mSpld3lVa6rsV1N2jlqgL0xVdvYpTzyCYcFyzZtEq/EWGbUoua78pF+4uCOq7wfwpQpMY4081QiS4kuEnkDZJ45j2ta1ggueQ0N7kCfRajE1A1uXcj2G5U4u2bSnKMVT7MJ4k4TVdUNSjDg1oBpz5jlkSzY22lZtmLn6djyW9xvEGAkaRoZXlXiesKWJJafK/zdnb/wArSt0jq9LmtcZF7TxViP8ASdYZE+iocJicwmVZYbEgtLecEdxKtM65L6JAG9rfdvRNcZbYaGx0mR3Cdw71V4rFnNI9T9eyiT8GuNO7FMwTozmBeCD7yR+y48EtglsicrnFuaNh/HqoWLqeaJn7smXusCbk7b25ppja+wrvO5+fokPfOp2/19E5iWNjNlIkSIO97GVFfigGxl7HcfyqSM5SHKmPe+G6kwLAAnlpqtNwfhLQAXjO7cewgepTHhbhbTSFX8znSJOjQCRbrZaYs+G8tEQ1wBdpDYv68z1S7ZHKlojY3DBr3NbHlF400mPeR6JD7CJGVpcepnLA66Qma1VsviYzEtHMEmJ9D8ykEiIvmmSP2JKC0nSLLimLBcBTgsyxO4kQWmduiao1QB5jmOxiR2v3KYptcyk50wCYjn76pmk+4bPlcbnrobeqq3ZCgqpeCRjKGeKjTGY5cpM3aBoTsRGqbZmAs0k2tfYx7aWT+OMUhlFhUMxp+UC/sorcxIDZ0vGpSemOO0SQ/KTqC4TaR2t6bq3w3DnFrSYp6kg+Y33PyunMLgMjMzoNwBNyJ790Or5XFxuTaCYGXchUmzCUr0hFDC0nZg5+YyYcNLCTI3vKaw3Dod5oLLkEfc+nVN2bVc1phrpJ28puYO2qmZzkEmOZ0029iihSbXT7O4jFVGAESGSIm9o5BOMxmji2J5a23MaKBRx4Lgx4jpsQZuDvsm69fIGAi5MW0AB+sn5oUUga8UaA8Qc0+Z1joNZ5HunP6qWk5gS0CSdI73WfOJMZjcgG+8ATA5JReTAG+smS1piWz73VOKMeC8mo/q1K0ktzaHUe4UinjaZJAqNkbafVZFgHQE6xraxAHIzNk4+sGFpEXc1pIsQ3QTBveyngS8UX0bUBComVi0QHEAWAF0J+2YcCt8VcccXfBpHQy8jmNgeidwmIe+nLtt97aqpY2nTJNR0drn5Kq8QeJDVZ8Ok0sZNzIl/QgaDouGPOT5MM2XHCPHsfx/jP4TsucHuP30Kqsd4/Js3zH/iqJ1IO1F+1vVSsJwxgOZwA5kGIC24Jrezmh6qN9URuF8QrVsbQdUP/AO1gjkM4XsHiLiMTHKPv1XmjMZh2OY7OMzXD+0zrbzaK7x3FC90NaXkiYANu+yzeRpUlR0SyRyVbIuOxJMlZHimH+K4Eu0NouSp3GcbUf5YyN3i57WUCg4DmStMMGvyZhm9TX4w/yRqeINO39pVng+IBwiAb/d0yMCKljI6/4TTeEOpu8rp7/wCFs0qNvS+vcVxyM0LagyOLdhpyVLVqSVJo4sA5Tvb7KhYoZSVjWz3cOWMsdxYPcDprsl0cVlBGVpk6kSRGwKrjXSPjk2Ek9LrSmZyyR8kyriiAYNjqFWV6vNWuE4JXqjTKOZ/hXWF8LNZBfLj10RzijCcrdIvuBM+DgqIg5iA6/M+YzPVwt0SKbiHHPJuZHM3n5qVjbNDeUAa/2iYHtHqq6qSfM6wJPyAt99U0aY1SEmqdOR22Hfol0aYJbJFiMw6De/0TLq+w3662iFx3lg65r9huD6/RFGyfgnVK0sc6NHC/eRv0VVngmB/jqptBwu0nWxG3YjaCnqdMZWzFpBGl5JM76f8A1T7JvicDh8ASfzPn0aDPe7gPRS+Cvh1wC4Nm2uo+apatRwGXXJJA1sSDtturTwjeq4mXA2BvyBPZKRMv1bLjF44sJa70nmqutXDoJzC9hrylc4xUJeOYOnMRqfvdJwuGMCfy5iJ5GBP30REjikrJj8KHlzwSDJaRMRDYb3KaxNYMAzOIl0G/IRMH7um62JaPKA57i3RskzBknYa7qsplz3Bz7/3AG4jTTfRU2kOEW++iWA+tlN8tPduzRv7pXFKNQFjtQRYzr3BVjQwbXUfiNcWnYNIEgG7L9rKPxai+qA9kH4bZINnAdBvpPRDWhKS5fxDOFL2tJJDWlwtycYm/KDKtaVUPYRs+xJ12BMDY29SFS8Pr5wGnzRoDoet7H/KnYbGEjMGnaI1taSOUg+ycWTliTabiHuhrjlEbCNRAPaDzTeJDC+crmu8suaZ81zBaYkWlIoYgToAIcT+bWT7zdOOqNeAL3nM3QgRYADqdVZlTTOVMK9xJznWJa4tBjeIQmMSHyMthGmUm/ohI0SdGQxfFSbW/+Mn2ULM4n8p+itXuAFrfz3UeviW0gS6C+JiYaO537LD/AKPlzmF4e91ycjd3KPxDEUqbxT/8mWASdS4mbyTYKqxXFqtTyhzoEm1vYbBIa0uOZ0knUuJJKr277Li6NPwyrRALqTc1SzWZho5xgEk9Sn6eLOGriHE5vLUB2f8Aq7E/UrOYPEFhBaYLXAju2/tZb3F8IbiqZxDbB7Z7ECb+ohYTjxOvFk5X9oovEB/82cADO0E8idCfkq9rGk9FOxOFfUosLZcWWcBchpiD2/lVQwtS8NIg3m1/VVjlo5s/72umWVCiB92T5YDsCm8JReGgOIJ6cuRVjwngtSs+Q1wbu7Rtuu5VyyInHDm6sqquHa8FoEco5+ibq8Br1ruEbSIk8rbLfUPCuXYEq2wvDsuoWHKbZ7GF+1DinZ53w7wNpnkrRYLw3Tp6N+S1raPRJNLp9+6p2+2N5WyjODA0CpK+ImplGjDfqdP3K1XFrUnkWMfe6xVMRMa3QonT6facmW+LecgIs0chJOoN+8KpqNzNLTBcAZ6QZkH75KXh+IvYIsWzYdDqlcQogMe9ou4TOoAjbqdPVbRl4ZstaKSrRcKbXfqJ62G/S5j0Tznyxu0TPobab+ZdFB7mAReCe4O3Q2KTUwj2Nbzgkt3EmLxoYvdUa2vLGHV4eJOYZj9n73XRxKInzag7TEQSekJNHCPNRogEA3vIvvryVVjjBcBzifVJ2i04S0O8Q4mx0wyDNjJ05RutX4TPww2Yki86ybkLC8Kh2IYCJEkx2BW6pHKwviToOh3JUyM3VUNcXcDWJHSf3KjYjiPmFOm6BEuPqYj0UPFh7vKy73GT0ET/AClYWgGflu4xrzQmy1GKWy3o13U3ZmAZgJLi6Bpf0P7qqJqEl8QCZzSJBN4hTfgFzpzQSBGgB2I6HaeyisrWdyIiFZEWl0TcCxpJDnPDC0yG+UEgTedNrq24GMsM0AuIPPvcmyosPXLbWjeLGD9VZ8GrQ+D5piLaROvuqjojLFtMs8ThQ0OLBBFy0aFp/uA2vqE1SyeZgDQYBJOkzPmjopmJxAYA65dZvcclW48tp1qjW/qDh3hpynp/KqSo5YW9MWKQmT5HRF7+U6N5Nn12UI1Ph3Ig7i0i1/Syk1CXZRu05iZ/taTDepB+kpdZgcwZhN4kWIESRGhkgW/lKjVOuyI3GQBmkGP+JPqZ1XVFx2GGcm4m4iSCDoQeSEtl/iUvGMJVp1SxzCXWs1pdqJtGqVxPw29lNlTEvbSBk5TLnz+kNGpiOy9iOUmRE84usR458O2qYjO+o6fy2ho6cmgLCTaR4TwqO0jyytE+VuRu3M9zv9EmpMQNTr0U+tTyxP3tZOVeHEiQCGzGYi3OO6tTOP8AJ7K6g3bXpz2/dayjxCuaAoh2RgEZdPL1OqrsPhgIj/tyH3Kk13ANOtttMx69VLdiUn0hyjWyixcNRIMSBsU5TqjZNxLTIsRPODIE/NQ3Uy0yCCPkfdTdCu+y6aRCbq4+q2C2o9pHIn6Sq9mIdsPnIP1SsNRqVnhoAa46AuseglN1VlQTbqLN/wCGfEArNDHPDqoFxGWQN436wtEHLDcC8KYim9tRz2MjWPMSNxGi27WgcyoR6cFKvyB5XlvHMVjG8TBBqZA8FpE5DSBuI0uJHcr1F0JosbtCpSo0RW08Tnb5mkA7G6yuNwxpvPLbqFq+L46nQpl7yYFoAuTyCrcHj6GOpuyyC0wQ4DM0m4IixBUK1s3xZOL/AIZwu7cwpNPGZAA93lJiDoO/Syb4rw19E/qZ+oD68lVtxjbyR0k/VXaO6NS2aPH4z4Lc4GZzrNgSBN+fm05bqgx/EXuaMznEm7o6yL9YOnVSuH1jVim50D+xwFhEmJUDjFEh7i0+U6EzMiLRzK2U7QvbUXsg4qsc05rkbiIGygnGyCHCRzOs90rFk3B1FrxtyVe8EwnY5Ki78PUWF5qAGwiOp/x9VrcOTlcBrIP1H7rNeGKXkO0uV+yre1h9VnJ2wqlQlrvhl0Rc6xoeXZRXuvb3PPkpuNw1jHcffyUHDsJcJB+n+lSHFrsVUxJ8p166HqDH16pVSu1zW+XzhxJP/GNxum30wDANt5t6G6ccwQJJ/wCJiJtp3VBoWKbYa5pjaBy09U9R8sAaRsPmI10lMspwRFxALbXvrA3vr2T+IxDpM3jbaIEjp02sgV+EW9JjnDzntOhPr0j2VFj6tQ1iXNlxMHYAaAz6K2ZicwGZ7WjbNN+3I20TVVrHvOYza+WAY7cvmq8GKuMrIWHxTrh1nQedzJi/eVZYfEQxpJsMuba92kmeY36BQsXw6mwAtcSw2mRIcCYkakbJynhqcEPL2zYFsObEa8+Vkuim1JWT6Qa0ZXBhjSHDTYXIQmHYJr7iHWF8wHXRwkarqezK4m+ZUHL5JjGYdlRpa4SCII5qEzCVf1uHqVx1KsP757wuXk/KOPivsaw/A8MyMtJgIvMSZ7kFQvFfDfi0YAzFploBgciTGtlOZ8Ybg9YRUfVmCGEcoP8AKi/4NwtVZ5jVZEz2H7qVQ4PUqUy8CABmuNgJI+S11Xg1M1M5oieUnL3i4VhRrloyikIiLGB9EOVs5sfpFHb2zzOhxCnESTzP8LuCq/EDiGm22s/5W1xXB6DwZoBv/tj+FKw2HpMaA2mWjt/JSlO1oI+jS7ME6g4OH/ic4E7Tfpa49Fv+E+GcOAyq2m4OsYe5ziDyg2kJ6k+nOjhHT+FYU+J0h/cf+pRB3+xtHCodImxCS533H8KM7i1H/wBRo7pYx9OPztPZa2iqf0D3ctehVZxnjdLDAGqSJ0DRJPWNhfdWLsS3Yj3C87//ACVhahe2u1hc3LlOW+Ugk7XAMoik3sZf434PEaDmMebXtAex14kcteipeCeDn4dxmtqdgbxpIVL/APj+tUbVe8g5cuWOZJB06QvTaAJEwR0/2pnpuKZcbSsjNw0CP2/ZVvEOC0Kn5mNn2E9TC0Jb0PoEg4ef9Ss6GpNGBxHhQsOai4sPIOKjRiGTIDwbHMNfvsvRTh29fZJdgmnX7+SLkbwztaPMsSA+AWFnQCb9IUrBeHH1LwKbeZu4rfNwLG6e8BMVIvcpucvJb9Tf6oyb8B8EhjT62HfRdp0ydlP4tTOYGDEbqKyq3Tl9VcHo6ItuKZYmm0sAuHD5/wCFX4nBlvm5m3L5p7CYi8TfbkpxaKjZsSDPodQFtFmTuLKWpRDSMwA1kXnWP4SntGY5dSJa2LkwNt004kE5m+bYdO2/opNCiBTzGSS4ZOg3ErTvovrbOvpthozEWsReDm0F+t0nOR1A97mLO012KmU6janle0A3ioLiY0d7WKiU8JmjJVbncIy6NfBjcWPToiiFL7JVD4ZBc1zhaHMcBEbtH0lQcewaOa4QAWvLQCCZgEz52zF12k5oezNlANnAG/lkHMOenWwV25wFMB1MmmPyvBzW2trH0QlehTfFpoog0vczOcrr+YiAf+RMdgpP9PqNJDjTLH/pmA4/ldGmtvbmpFDgjS3NQeC118juu2YX9xsmPwTpA+C8/qBcDyhzeRsig5p6TJjabiBDC3KMpEbjXddVRxHE1qb4fTdJAILS6CIgaHW3yQlzZS9PKStNf5/2eqCrsEouH2E216VIUJnknc4QQDy9kie30+iVA+7osKOCkOhR8Dp80v1CCgBj8GI0TQwrd/v2UvOkkSlSHsiOwLdQPqsb4+fUosaKTXEOnMQ1x0iBIBjUreNbCVJ5pcUVGbTPHPCmNcajmvDoIuXB1jMCJ21W+pcODhaDZaQhILByH0UvGmynkZRO4OOgsmxwg6Ztth/laDKDt8lwt6Je1ESySMs7gcGQPa30UPjNV2Hphxc65gAHeJ3WzyKt4zwajiWhlXNAMjK7KQdNfVT7aLWR3sxXDvEL3vDc7gXGBBBHY2sr0OxG9QxygFIoeAsMx4ex1WQZEvaR/wDVaGjgg0an1hDhvRTyLwUoq1x/dp0j9kh2MrSbAx0I+gV86mOZXG0x9hTwf2Ln/CiOOrRdrfYpg4qp/wCm2eYlaKpTCjPoDWEnBjU19Gexb3ObGQ+839brPVg+kXZrTETdbitQ5z7qBjMCHWN0LRvizVrwZFnEmjceqm4biPI36JPEvD5nyj2CphwyrScHBjje4INxyWiaZ0e7FmwOJZVj4g/LYPFj6qUzDAtytIOt59NOfVZ3C4iRIBB3BsR6K0wpM791pGVFcE0Kq4U0wCZsZBFnDcgRqDyUfE4Sk58OcW7iBsbyOqvTxBgPmaHTqU1xPBsqta8SRtFojsFpyTM6cXszorGm6KtMOa+ASbzE5XCN49bK6ZTYxoqU6tQU4MwC4NO4cCLDus9WwhYXlwlrTM6gBRcB4raxws8t3FoI7Sl7leBzgmlT/wBmge6nmGXPVBBtm8zXT8wnG1XucMtQNc0GKYsY3F5vbdVVXxKwiKTSyeTQ32IumPxZc6QIJ1PM8+/VRLMl0KMfL/8AS24jx6q1waymyplABc6fzakW7hCq20HDmhYe/MOMPo9efSdsQVz4Z6IQulnkiYK4HdPmhCkYOqRslCoOoXEITEcNT1Sm1AQhCYCp+/sLhQhMAjrCEIQBzKgtQhIY28rreyEKR+DhSCChCBWcDSuwuIQVZwhMVKaEJMEMuYO6YqNQhQUiJUI5+kSm/LsPqhCzNUQ8ZgQ8aX5hZziWIdRkH1hdQqizqwTd0VTuPAaz6K14R4kcJDC2+oeDB9kIWzRpLI32R+I4+rXzNBa1rpnKIzSjhnhTPGnuhCwcndGeR0rRrcB4OogeZpPqf5VvR8L0ALNI9ShC2hBPs4ZZZ/Y+3gFIf2/NcQhPhH6M/cl9n//Z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data:image/jpeg;base64,/9j/4AAQSkZJRgABAQAAAQABAAD/2wCEAAkGBxQTEhUUExQWFRUWGBwZGBUXGRoWGhcYGBgXGBgYGBgYHCggGBolGxUXITEiJSkrLi4uFx8zODMsNygtLisBCgoKDg0OGxAQGy8kICQsLCw0LCwsLCwsLCwsLCwsLCwsLCwsLCwsNCwsLCwsLCwsLCwsLCwsLCwsLCwsLCwsLP/AABEIALcBFAMBIgACEQEDEQH/xAAcAAABBQEBAQAAAAAAAAAAAAAAAgMEBQYBBwj/xAA8EAABAwIEBAQEBQQCAQQDAAABAAIRAyEEEjFBBVFhcQYigZETobHwFDJSwdEVQuHxYpIjU3KCsgdDov/EABoBAAMBAQEBAAAAAAAAAAAAAAABAgMEBQb/xAAoEQACAgICAQQDAAIDAAAAAAAAAQIRAyESMUEEExRRIjJhkeEFcdH/2gAMAwEAAhEDEQA/APcUIQgAQhCABCEIAEIUbE42mz8zgDy1PsEDSskpqtWa0S4gd1nsfxt5Ia3yZpjQkxMfRU+G4pIc+oZdHcjuLmNbws3kSN4+nk1Zq6vGqYByy4jbT6qsxfisMB8l9rzbcrOVK7HGQC0u1gyDvJvy7+iSMbT3baQBAkk9ufdYvLLwdMfTRXas9A4fj2VmB7dN52tN1muMeNm06jmU6Zfl1dtP8dVQYmoZtmYTENGmXawKaqcPaKZqFxdA8x5nQaRBVe62tEr08YS/LaNLgvFrn085Y2N76XtobeoUseKmkw1oceQJ15aX9Fh8Hg8rX+YHM0BpJjKbGCPQwrHB4fJBa4lrIJ1lxuYabzppba6hTmbSwYe0jXUfEIjzMjY5SCB9CpLOO0bSS2dJH8THqsqawc3NnEkSRFyZjmYsD9hQq9dpDCTdzogd4k94Ve7JGa9LCR6SxwIkXB3SlgMFxKpSsx1txqPQHRXuC8SiQKg/+TZ+YWkc0X2c8/SzXWzRITdKqHAFpBB3CcWpzAhCEACEIQAIQhAAhCEACEIQAIQhAAhCEACEIQAIQhAAmq9drBLjHz+Sj8Vx7aFMvdtp1KxNbirnVpkkupw02IGbW3LRZzmo6N8WB5N+C4x3iImcnlaJ5ZjHzmxsFVNxGeCPMDcON5nMbC8mY1VVicQxvkeTm1Y4z/gtIP3CjHE3/PETZok9SwyYklc8pvyd8PTqtFjguMm2ZrS5rnAnmb6kzsfXoqvGVCwl7PK3Nylzb6A6/Pko2L4iDDwDmAylwMF3InadUzT4pDgcuZoGk3cIMydz1Ut/Z0RxNbSHziTUMyR139R/CcpmoDJyE6jzw4zabXUKs5oc0sJggECb62B7aJ1uMjSBe5JMk9SpNH1ok0W1CHPdfaC6TrBN9lp8PT+NQgugizwDyBiRygj2WDdiHgkgkdiRp0lW3B+NOaZN7QW/lDv/AHWvEd0QlT2RnxOUbj2h7hDXZ4llS5kGQDaLOjkpNfiTh5YDSBoDFtr7WBvyVUce99Y0sxY0DM0NtmO0EevNO4PBCq8uc58uaCHHbL5SNB3vCL+gcUv3JjPiVCTZpIsAY0kXtcW1UgsDWuGa50JuAIsJJ+4CViKLmMJBNQjnyGtmjWFXjE/E/tAERrBnqZ+4TeuyY/l10WYda8SAAcpsYtIGwlDDAEevP0sqPFYxlJsAzUGt5GupHoqWpxd5N6h+keyzczaPp3JHo+A4g+kZafLuCNevT0Wt4ZxFtZstsRqOX+F4SzxC9ojMXevUT9FY4Xxm6mbi+x0PuFpjz8ezLN/xsp9dnuSFjOBeOqVUQ/8AN01PputZh8S14lpBn39l2RnGXR4+XBkxOpofQhCsxBCEIAEIQgAQhCABCEIAEIQgAQhCABCFD4pjBSpOedhbvsk3Q0m3SMH464q41gAfKyRl1k2mfn7LN0sfUaLPMDSYkA7aTH8JFetJc43JMgnfWSQomIeHEkDKP07A9Oi4W7dn0WLEoQUaJGO4g99rai5tpuolbEEi9x7XsJSarv8Aenz3REDK7Q6HqkzWKUfA46qBlabCTtq42klcfQ8xE317e3RKwrJl7z5GflNrkd9hzTFfEFwF8rJ83MjkNDKG9Ao70cw7m5WMdNpuBmFz30BKec4DS59gP5UbEMDQYE2AaIjX7uu0W+Ucxrr6qU6LcV2OOp7Ndmv126KRhXFsE7bke1wmha4/hBrGDO5Gnpr1QyKLP8c2xDBbppodfQKywtckuOmdohpj5ct/dUT63wvM47WaLRbf3VXX4o5zszXHMOXz+X0S5fRPsczY8S4oKdNsOEuuCN2i/usnX8RVCCP7TtAjnNt0itjm1i1rpb+l19XagjlKqsVQyOIJM6EciBF56hKW2b4cUYra2P4jEgwQItBuT13VY+vfvzT4B02/kKXw6iLvfdrbwY1id9P9JJFylRBFF0ZogfqNh6Tr6KHWLibOU/iGOL3S4AjYXt7FRapYdLE7RpyIMqtE3NjvD65m5iBqtv4Y46Kb2Eue0g7ukFefBo10M9lNpVbamdRdLp2jSSWSPGR9HYDjlOo3WHbjX6KV/UKfP5FeN+FONNOWJBEAkSQdrjnstceLmYyO7ytn6prs8HP/AMfwlSNuMfT/AFfVH46n+r6/wsUOM/8AF3yXRxkfpf8AJT80w+IzajGs/UPn/C7+MZ+oLFf1gcn+wShxhvJ/t/lP5qD4hs/xbP1Bd/FM/UPdYwcYbyd7Lv8AWGb5v+qPmoXxGbP8Uz9TfdH4ln6m+4WN/rDOZ/6rv9YZzP8A1KfzF/BfFZsfxDP1N9wurHf1an+r/wDkoT+Yg+KzbIQuOMLtOQAVQeLBnoOaNNz+/ul4biPnfS3zEjsbkfNOV2BzS07iFhLIpKkdGODjJNnl2KZ5bx5BcjlG8KurVpJAPlmwH7qx4m1oloFySD3EgKpojLGbW07gLlbdnvY5JoU+g4EOg2v+ygYm1XJU81w4N/VP9s8rXWmo49mVzCHQRY2n/SyfHMQ2piWNoyMky4xc21jlCTZrC5XaLOvXe9tyLWOUQ1omwA0EKM8DMI/KNTqSe56pYDg2JLtTA3K6ajbAyOu3KSPmgqKpaHadT2K6SBrYH1905imMYcubMeggX76phteY8ovvrFxaUyFTONJJgf7nROuqfCbJgnbvql0KQY0fU9/v2UDiVRxD7AaGZkQCNEm/A4q3/CJjqpebmzribXGs8v8ASQW5TmBEPFidiA2Zj2Uf4sDLZ24jb1K5XriYbABAtqARy9z7pLo28jzr23/i3unHV3HVpLgQMwuSOTudt01SDnXtG5Pl257n+FKoYqBAA/5bE6e1ryEJCk/ob/DGSSIFrDcXkWsDYKwwOCbVcWhvlFNxIJiCExVokGWmQ5oOWZBMCR7gqQzFCkMsguePNzDdQBv9hWkkzCVyWiur8AcWkslsczb0VM/Bva3MQL7gzothh+IGxlsczvreDqmauFYf7DfdtgU3XgmLkuzIg/qv+ydoVY/KBbQqVi8BlcI0Ox2UZ1At99VkzphsueC400qoM2MZuV42Xo/Bcd8ZpJEgGM2mbsF5NQsvRfCNN5YXuNjZs/VZSfgj1eOLhyZpsgSgwdE016UHKVR5OxYot5BdFFvIewXAeiWAnSEcbh28gknDN5D2TrT0XSqpCsaGEb+key6MIz9KdXEcV9DtjX4NnJCeXEcV9CtmzUXEVNQmKnEWtJFyZPomRiZ1tPNenOa6POjAzvibDOY8VWEg6yOYVH4q8V1BhIpNLajzlc4f2Dct3vp0W6xDWvaWm4WL4vwpocWEghwsN+8Lgnabryd+Fx1yXRisHXfSpMzAkEENJ7ydeUwov4qX9Ve+Mca1tFlJtF4yPbNSPI0uB8ocdZ5D1WSpU5eSSRe4S2j2PT8cibLXHYqKXlu51h/tV/DsGWnM78xM/wCFfVsJ8J7qchzbEGNWuAcD7FcFMcv5TS2WprjSGWybpt51toI53lTWBNvgiPmrolTIxqSZJ0sSdxZS8BT0bsTvt1UQtI5a+6m1qgYwi5JB0i0a67WSbDjbIvE8SbBp2PuNPdU1eqSZ7XEXty5WI9E5iHAxBm310/f3Ud2YG4AvvFjHySRq0lpHJb15O6/YQ7EbNAGmwmRokvoveSWMOWxtpNgYk/cpDMG+YIg9SAZ7ap7JuIo1HvcBJLjoCd9tdCn8IXMcMwIAIBm2liCNd1EqtAdFz3EXt680/XpvJJdaTeTJHprogFvvokMxDQMpJyge56DYJGFxfmJMSfUchE9l13DBVIFPM2ACXG4Ii56GZV5gcI1sNaIBGoj3J12SFaZAp0s8EtcOUeUfOymYXCPBOV0tAvIkj2V21rJAFmNLcxIuZdEgfeyaqsBdmJyDM+QLTl0HLmFXFmbyLoiHgRrNzfEAg6ASes36KK/woXflqtcJ5Rf0lWf4sNmd4dHYQb8zPzUSrXkucyRIymN9pPLZNxiKMp3piuEeHmX+PoLAAmJGpkLX4dwY0NafKLALPNxRbA5m7dItrO0qS/GgEloMW0NtYjad1i8PlMyy8p9sv6dYfcJwNHVUZ4i5pEwB1BS28ZG4Igxr/hR7ckc/tS8F2GpYb1Kr2cRpwCS4T0n5gKwoFjvyun2RwaM5Rku0dDTzKU5yV8FK+B1KdGdjYcDuF1Ofh/uEr8P1VUwtDc9UJz4B5hCKYrRa13Cc3PVV1R8mSpld3lVa6rsV1N2jlqgL0xVdvYpTzyCYcFyzZtEq/EWGbUoua78pF+4uCOq7wfwpQpMY4081QiS4kuEnkDZJ45j2ta1ggueQ0N7kCfRajE1A1uXcj2G5U4u2bSnKMVT7MJ4k4TVdUNSjDg1oBpz5jlkSzY22lZtmLn6djyW9xvEGAkaRoZXlXiesKWJJafK/zdnb/wArSt0jq9LmtcZF7TxViP8ASdYZE+iocJicwmVZYbEgtLecEdxKtM65L6JAG9rfdvRNcZbYaGx0mR3Cdw71V4rFnNI9T9eyiT8GuNO7FMwTozmBeCD7yR+y48EtglsicrnFuaNh/HqoWLqeaJn7smXusCbk7b25ppja+wrvO5+fokPfOp2/19E5iWNjNlIkSIO97GVFfigGxl7HcfyqSM5SHKmPe+G6kwLAAnlpqtNwfhLQAXjO7cewgepTHhbhbTSFX8znSJOjQCRbrZaYs+G8tEQ1wBdpDYv68z1S7ZHKlojY3DBr3NbHlF400mPeR6JD7CJGVpcepnLA66Qma1VsviYzEtHMEmJ9D8ykEiIvmmSP2JKC0nSLLimLBcBTgsyxO4kQWmduiao1QB5jmOxiR2v3KYptcyk50wCYjn76pmk+4bPlcbnrobeqq3ZCgqpeCRjKGeKjTGY5cpM3aBoTsRGqbZmAs0k2tfYx7aWT+OMUhlFhUMxp+UC/sorcxIDZ0vGpSemOO0SQ/KTqC4TaR2t6bq3w3DnFrSYp6kg+Y33PyunMLgMjMzoNwBNyJ790Or5XFxuTaCYGXchUmzCUr0hFDC0nZg5+YyYcNLCTI3vKaw3Dod5oLLkEfc+nVN2bVc1phrpJ28puYO2qmZzkEmOZ0029iihSbXT7O4jFVGAESGSIm9o5BOMxmji2J5a23MaKBRx4Lgx4jpsQZuDvsm69fIGAi5MW0AB+sn5oUUga8UaA8Qc0+Z1joNZ5HunP6qWk5gS0CSdI73WfOJMZjcgG+8ATA5JReTAG+smS1piWz73VOKMeC8mo/q1K0ktzaHUe4UinjaZJAqNkbafVZFgHQE6xraxAHIzNk4+sGFpEXc1pIsQ3QTBveyngS8UX0bUBComVi0QHEAWAF0J+2YcCt8VcccXfBpHQy8jmNgeidwmIe+nLtt97aqpY2nTJNR0drn5Kq8QeJDVZ8Ok0sZNzIl/QgaDouGPOT5MM2XHCPHsfx/jP4TsucHuP30Kqsd4/Js3zH/iqJ1IO1F+1vVSsJwxgOZwA5kGIC24Jrezmh6qN9URuF8QrVsbQdUP/AO1gjkM4XsHiLiMTHKPv1XmjMZh2OY7OMzXD+0zrbzaK7x3FC90NaXkiYANu+yzeRpUlR0SyRyVbIuOxJMlZHimH+K4Eu0NouSp3GcbUf5YyN3i57WUCg4DmStMMGvyZhm9TX4w/yRqeINO39pVng+IBwiAb/d0yMCKljI6/4TTeEOpu8rp7/wCFs0qNvS+vcVxyM0LagyOLdhpyVLVqSVJo4sA5Tvb7KhYoZSVjWz3cOWMsdxYPcDprsl0cVlBGVpk6kSRGwKrjXSPjk2Ek9LrSmZyyR8kyriiAYNjqFWV6vNWuE4JXqjTKOZ/hXWF8LNZBfLj10RzijCcrdIvuBM+DgqIg5iA6/M+YzPVwt0SKbiHHPJuZHM3n5qVjbNDeUAa/2iYHtHqq6qSfM6wJPyAt99U0aY1SEmqdOR22Hfol0aYJbJFiMw6De/0TLq+w3662iFx3lg65r9huD6/RFGyfgnVK0sc6NHC/eRv0VVngmB/jqptBwu0nWxG3YjaCnqdMZWzFpBGl5JM76f8A1T7JvicDh8ASfzPn0aDPe7gPRS+Cvh1wC4Nm2uo+apatRwGXXJJA1sSDtturTwjeq4mXA2BvyBPZKRMv1bLjF44sJa70nmqutXDoJzC9hrylc4xUJeOYOnMRqfvdJwuGMCfy5iJ5GBP30REjikrJj8KHlzwSDJaRMRDYb3KaxNYMAzOIl0G/IRMH7um62JaPKA57i3RskzBknYa7qsplz3Bz7/3AG4jTTfRU2kOEW++iWA+tlN8tPduzRv7pXFKNQFjtQRYzr3BVjQwbXUfiNcWnYNIEgG7L9rKPxai+qA9kH4bZINnAdBvpPRDWhKS5fxDOFL2tJJDWlwtycYm/KDKtaVUPYRs+xJ12BMDY29SFS8Pr5wGnzRoDoet7H/KnYbGEjMGnaI1taSOUg+ycWTliTabiHuhrjlEbCNRAPaDzTeJDC+crmu8suaZ81zBaYkWlIoYgToAIcT+bWT7zdOOqNeAL3nM3QgRYADqdVZlTTOVMK9xJznWJa4tBjeIQmMSHyMthGmUm/ohI0SdGQxfFSbW/+Mn2ULM4n8p+itXuAFrfz3UeviW0gS6C+JiYaO537LD/AKPlzmF4e91ycjd3KPxDEUqbxT/8mWASdS4mbyTYKqxXFqtTyhzoEm1vYbBIa0uOZ0knUuJJKr277Li6NPwyrRALqTc1SzWZho5xgEk9Sn6eLOGriHE5vLUB2f8Aq7E/UrOYPEFhBaYLXAju2/tZb3F8IbiqZxDbB7Z7ECb+ohYTjxOvFk5X9oovEB/82cADO0E8idCfkq9rGk9FOxOFfUosLZcWWcBchpiD2/lVQwtS8NIg3m1/VVjlo5s/72umWVCiB92T5YDsCm8JReGgOIJ6cuRVjwngtSs+Q1wbu7Rtuu5VyyInHDm6sqquHa8FoEco5+ibq8Br1ruEbSIk8rbLfUPCuXYEq2wvDsuoWHKbZ7GF+1DinZ53w7wNpnkrRYLw3Tp6N+S1raPRJNLp9+6p2+2N5WyjODA0CpK+ImplGjDfqdP3K1XFrUnkWMfe6xVMRMa3QonT6facmW+LecgIs0chJOoN+8KpqNzNLTBcAZ6QZkH75KXh+IvYIsWzYdDqlcQogMe9ou4TOoAjbqdPVbRl4ZstaKSrRcKbXfqJ62G/S5j0Tznyxu0TPobab+ZdFB7mAReCe4O3Q2KTUwj2Nbzgkt3EmLxoYvdUa2vLGHV4eJOYZj9n73XRxKInzag7TEQSekJNHCPNRogEA3vIvvryVVjjBcBzifVJ2i04S0O8Q4mx0wyDNjJ05RutX4TPww2Yki86ybkLC8Kh2IYCJEkx2BW6pHKwviToOh3JUyM3VUNcXcDWJHSf3KjYjiPmFOm6BEuPqYj0UPFh7vKy73GT0ET/AClYWgGflu4xrzQmy1GKWy3o13U3ZmAZgJLi6Bpf0P7qqJqEl8QCZzSJBN4hTfgFzpzQSBGgB2I6HaeyisrWdyIiFZEWl0TcCxpJDnPDC0yG+UEgTedNrq24GMsM0AuIPPvcmyosPXLbWjeLGD9VZ8GrQ+D5piLaROvuqjojLFtMs8ThQ0OLBBFy0aFp/uA2vqE1SyeZgDQYBJOkzPmjopmJxAYA65dZvcclW48tp1qjW/qDh3hpynp/KqSo5YW9MWKQmT5HRF7+U6N5Nn12UI1Ph3Ig7i0i1/Syk1CXZRu05iZ/taTDepB+kpdZgcwZhN4kWIESRGhkgW/lKjVOuyI3GQBmkGP+JPqZ1XVFx2GGcm4m4iSCDoQeSEtl/iUvGMJVp1SxzCXWs1pdqJtGqVxPw29lNlTEvbSBk5TLnz+kNGpiOy9iOUmRE84usR458O2qYjO+o6fy2ho6cmgLCTaR4TwqO0jyytE+VuRu3M9zv9EmpMQNTr0U+tTyxP3tZOVeHEiQCGzGYi3OO6tTOP8AJ7K6g3bXpz2/dayjxCuaAoh2RgEZdPL1OqrsPhgIj/tyH3Kk13ANOtttMx69VLdiUn0hyjWyixcNRIMSBsU5TqjZNxLTIsRPODIE/NQ3Uy0yCCPkfdTdCu+y6aRCbq4+q2C2o9pHIn6Sq9mIdsPnIP1SsNRqVnhoAa46AuseglN1VlQTbqLN/wCGfEArNDHPDqoFxGWQN436wtEHLDcC8KYim9tRz2MjWPMSNxGi27WgcyoR6cFKvyB5XlvHMVjG8TBBqZA8FpE5DSBuI0uJHcr1F0JosbtCpSo0RW08Tnb5mkA7G6yuNwxpvPLbqFq+L46nQpl7yYFoAuTyCrcHj6GOpuyyC0wQ4DM0m4IixBUK1s3xZOL/AIZwu7cwpNPGZAA93lJiDoO/Syb4rw19E/qZ+oD68lVtxjbyR0k/VXaO6NS2aPH4z4Lc4GZzrNgSBN+fm05bqgx/EXuaMznEm7o6yL9YOnVSuH1jVim50D+xwFhEmJUDjFEh7i0+U6EzMiLRzK2U7QvbUXsg4qsc05rkbiIGygnGyCHCRzOs90rFk3B1FrxtyVe8EwnY5Ki78PUWF5qAGwiOp/x9VrcOTlcBrIP1H7rNeGKXkO0uV+yre1h9VnJ2wqlQlrvhl0Rc6xoeXZRXuvb3PPkpuNw1jHcffyUHDsJcJB+n+lSHFrsVUxJ8p166HqDH16pVSu1zW+XzhxJP/GNxum30wDANt5t6G6ccwQJJ/wCJiJtp3VBoWKbYa5pjaBy09U9R8sAaRsPmI10lMspwRFxALbXvrA3vr2T+IxDpM3jbaIEjp02sgV+EW9JjnDzntOhPr0j2VFj6tQ1iXNlxMHYAaAz6K2ZicwGZ7WjbNN+3I20TVVrHvOYza+WAY7cvmq8GKuMrIWHxTrh1nQedzJi/eVZYfEQxpJsMuba92kmeY36BQsXw6mwAtcSw2mRIcCYkakbJynhqcEPL2zYFsObEa8+Vkuim1JWT6Qa0ZXBhjSHDTYXIQmHYJr7iHWF8wHXRwkarqezK4m+ZUHL5JjGYdlRpa4SCII5qEzCVf1uHqVx1KsP757wuXk/KOPivsaw/A8MyMtJgIvMSZ7kFQvFfDfi0YAzFploBgciTGtlOZ8Ybg9YRUfVmCGEcoP8AKi/4NwtVZ5jVZEz2H7qVQ4PUqUy8CABmuNgJI+S11Xg1M1M5oieUnL3i4VhRrloyikIiLGB9EOVs5sfpFHb2zzOhxCnESTzP8LuCq/EDiGm22s/5W1xXB6DwZoBv/tj+FKw2HpMaA2mWjt/JSlO1oI+jS7ME6g4OH/ic4E7Tfpa49Fv+E+GcOAyq2m4OsYe5ziDyg2kJ6k+nOjhHT+FYU+J0h/cf+pRB3+xtHCodImxCS533H8KM7i1H/wBRo7pYx9OPztPZa2iqf0D3ctehVZxnjdLDAGqSJ0DRJPWNhfdWLsS3Yj3C87//ACVhahe2u1hc3LlOW+Ugk7XAMoik3sZf434PEaDmMebXtAex14kcteipeCeDn4dxmtqdgbxpIVL/APj+tUbVe8g5cuWOZJB06QvTaAJEwR0/2pnpuKZcbSsjNw0CP2/ZVvEOC0Kn5mNn2E9TC0Jb0PoEg4ef9Ss6GpNGBxHhQsOai4sPIOKjRiGTIDwbHMNfvsvRTh29fZJdgmnX7+SLkbwztaPMsSA+AWFnQCb9IUrBeHH1LwKbeZu4rfNwLG6e8BMVIvcpucvJb9Tf6oyb8B8EhjT62HfRdp0ydlP4tTOYGDEbqKyq3Tl9VcHo6ItuKZYmm0sAuHD5/wCFX4nBlvm5m3L5p7CYi8TfbkpxaKjZsSDPodQFtFmTuLKWpRDSMwA1kXnWP4SntGY5dSJa2LkwNt004kE5m+bYdO2/opNCiBTzGSS4ZOg3ErTvovrbOvpthozEWsReDm0F+t0nOR1A97mLO012KmU6janle0A3ioLiY0d7WKiU8JmjJVbncIy6NfBjcWPToiiFL7JVD4ZBc1zhaHMcBEbtH0lQcewaOa4QAWvLQCCZgEz52zF12k5oezNlANnAG/lkHMOenWwV25wFMB1MmmPyvBzW2trH0QlehTfFpoog0vczOcrr+YiAf+RMdgpP9PqNJDjTLH/pmA4/ldGmtvbmpFDgjS3NQeC118juu2YX9xsmPwTpA+C8/qBcDyhzeRsig5p6TJjabiBDC3KMpEbjXddVRxHE1qb4fTdJAILS6CIgaHW3yQlzZS9PKStNf5/2eqCrsEouH2E216VIUJnknc4QQDy9kie30+iVA+7osKOCkOhR8Dp80v1CCgBj8GI0TQwrd/v2UvOkkSlSHsiOwLdQPqsb4+fUosaKTXEOnMQ1x0iBIBjUreNbCVJ5pcUVGbTPHPCmNcajmvDoIuXB1jMCJ21W+pcODhaDZaQhILByH0UvGmynkZRO4OOgsmxwg6Ztth/laDKDt8lwt6Je1ESySMs7gcGQPa30UPjNV2Hphxc65gAHeJ3WzyKt4zwajiWhlXNAMjK7KQdNfVT7aLWR3sxXDvEL3vDc7gXGBBBHY2sr0OxG9QxygFIoeAsMx4ex1WQZEvaR/wDVaGjgg0an1hDhvRTyLwUoq1x/dp0j9kh2MrSbAx0I+gV86mOZXG0x9hTwf2Ln/CiOOrRdrfYpg4qp/wCm2eYlaKpTCjPoDWEnBjU19Gexb3ObGQ+839brPVg+kXZrTETdbitQ5z7qBjMCHWN0LRvizVrwZFnEmjceqm4biPI36JPEvD5nyj2CphwyrScHBjje4INxyWiaZ0e7FmwOJZVj4g/LYPFj6qUzDAtytIOt59NOfVZ3C4iRIBB3BsR6K0wpM791pGVFcE0Kq4U0wCZsZBFnDcgRqDyUfE4Sk58OcW7iBsbyOqvTxBgPmaHTqU1xPBsqta8SRtFojsFpyTM6cXszorGm6KtMOa+ASbzE5XCN49bK6ZTYxoqU6tQU4MwC4NO4cCLDus9WwhYXlwlrTM6gBRcB4raxws8t3FoI7Sl7leBzgmlT/wBmge6nmGXPVBBtm8zXT8wnG1XucMtQNc0GKYsY3F5vbdVVXxKwiKTSyeTQ32IumPxZc6QIJ1PM8+/VRLMl0KMfL/8AS24jx6q1waymyplABc6fzakW7hCq20HDmhYe/MOMPo9efSdsQVz4Z6IQulnkiYK4HdPmhCkYOqRslCoOoXEITEcNT1Sm1AQhCYCp+/sLhQhMAjrCEIQBzKgtQhIY28rreyEKR+DhSCChCBWcDSuwuIQVZwhMVKaEJMEMuYO6YqNQhQUiJUI5+kSm/LsPqhCzNUQ8ZgQ8aX5hZziWIdRkH1hdQqizqwTd0VTuPAaz6K14R4kcJDC2+oeDB9kIWzRpLI32R+I4+rXzNBa1rpnKIzSjhnhTPGnuhCwcndGeR0rRrcB4OogeZpPqf5VvR8L0ALNI9ShC2hBPs4ZZZ/Y+3gFIf2/NcQhPhH6M/cl9n//Z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data:image/jpeg;base64,/9j/4AAQSkZJRgABAQAAAQABAAD/2wCEAAkGBxQTEhUUExQWFRUWGBwZGBUXGRoWGhcYGBgXGBgYGBgYHCggGBolGxUXITEiJSkrLi4uFx8zODMsNygtLisBCgoKDg0OGxAQGy8kICQsLCw0LCwsLCwsLCwsLCwsLCwsLCwsLCwsNCwsLCwsLCwsLCwsLCwsLCwsLCwsLCwsLP/AABEIALcBFAMBIgACEQEDEQH/xAAcAAABBQEBAQAAAAAAAAAAAAAAAgMEBQYBBwj/xAA8EAABAwIEBAQEBQQCAQQDAAABAAIRAyEEEjFBBVFhcQYigZETobHwFDJSwdEVQuHxYpIjU3KCsgdDov/EABoBAAMBAQEBAAAAAAAAAAAAAAABAgMEBQb/xAAoEQACAgICAQQDAAIDAAAAAAAAAQIRAyESMUEEExRRIjJhkeEFcdH/2gAMAwEAAhEDEQA/APcUIQgAQhCABCEIAEIUbE42mz8zgDy1PsEDSskpqtWa0S4gd1nsfxt5Ia3yZpjQkxMfRU+G4pIc+oZdHcjuLmNbws3kSN4+nk1Zq6vGqYByy4jbT6qsxfisMB8l9rzbcrOVK7HGQC0u1gyDvJvy7+iSMbT3baQBAkk9ufdYvLLwdMfTRXas9A4fj2VmB7dN52tN1muMeNm06jmU6Zfl1dtP8dVQYmoZtmYTENGmXawKaqcPaKZqFxdA8x5nQaRBVe62tEr08YS/LaNLgvFrn085Y2N76XtobeoUseKmkw1oceQJ15aX9Fh8Hg8rX+YHM0BpJjKbGCPQwrHB4fJBa4lrIJ1lxuYabzppba6hTmbSwYe0jXUfEIjzMjY5SCB9CpLOO0bSS2dJH8THqsqawc3NnEkSRFyZjmYsD9hQq9dpDCTdzogd4k94Ve7JGa9LCR6SxwIkXB3SlgMFxKpSsx1txqPQHRXuC8SiQKg/+TZ+YWkc0X2c8/SzXWzRITdKqHAFpBB3CcWpzAhCEACEIQAIQhAAhCEACEIQAIQhAAhCEACEIQAIQhAAmq9drBLjHz+Sj8Vx7aFMvdtp1KxNbirnVpkkupw02IGbW3LRZzmo6N8WB5N+C4x3iImcnlaJ5ZjHzmxsFVNxGeCPMDcON5nMbC8mY1VVicQxvkeTm1Y4z/gtIP3CjHE3/PETZok9SwyYklc8pvyd8PTqtFjguMm2ZrS5rnAnmb6kzsfXoqvGVCwl7PK3Nylzb6A6/Pko2L4iDDwDmAylwMF3InadUzT4pDgcuZoGk3cIMydz1Ut/Z0RxNbSHziTUMyR139R/CcpmoDJyE6jzw4zabXUKs5oc0sJggECb62B7aJ1uMjSBe5JMk9SpNH1ok0W1CHPdfaC6TrBN9lp8PT+NQgugizwDyBiRygj2WDdiHgkgkdiRp0lW3B+NOaZN7QW/lDv/AHWvEd0QlT2RnxOUbj2h7hDXZ4llS5kGQDaLOjkpNfiTh5YDSBoDFtr7WBvyVUce99Y0sxY0DM0NtmO0EevNO4PBCq8uc58uaCHHbL5SNB3vCL+gcUv3JjPiVCTZpIsAY0kXtcW1UgsDWuGa50JuAIsJJ+4CViKLmMJBNQjnyGtmjWFXjE/E/tAERrBnqZ+4TeuyY/l10WYda8SAAcpsYtIGwlDDAEevP0sqPFYxlJsAzUGt5GupHoqWpxd5N6h+keyzczaPp3JHo+A4g+kZafLuCNevT0Wt4ZxFtZstsRqOX+F4SzxC9ojMXevUT9FY4Xxm6mbi+x0PuFpjz8ezLN/xsp9dnuSFjOBeOqVUQ/8AN01PputZh8S14lpBn39l2RnGXR4+XBkxOpofQhCsxBCEIAEIQgAQhCABCEIAEIQgAQhCABCFD4pjBSpOedhbvsk3Q0m3SMH464q41gAfKyRl1k2mfn7LN0sfUaLPMDSYkA7aTH8JFetJc43JMgnfWSQomIeHEkDKP07A9Oi4W7dn0WLEoQUaJGO4g99rai5tpuolbEEi9x7XsJSarv8Aenz3REDK7Q6HqkzWKUfA46qBlabCTtq42klcfQ8xE317e3RKwrJl7z5GflNrkd9hzTFfEFwF8rJ83MjkNDKG9Ao70cw7m5WMdNpuBmFz30BKec4DS59gP5UbEMDQYE2AaIjX7uu0W+Ucxrr6qU6LcV2OOp7Ndmv126KRhXFsE7bke1wmha4/hBrGDO5Gnpr1QyKLP8c2xDBbppodfQKywtckuOmdohpj5ct/dUT63wvM47WaLRbf3VXX4o5zszXHMOXz+X0S5fRPsczY8S4oKdNsOEuuCN2i/usnX8RVCCP7TtAjnNt0itjm1i1rpb+l19XagjlKqsVQyOIJM6EciBF56hKW2b4cUYra2P4jEgwQItBuT13VY+vfvzT4B02/kKXw6iLvfdrbwY1id9P9JJFylRBFF0ZogfqNh6Tr6KHWLibOU/iGOL3S4AjYXt7FRapYdLE7RpyIMqtE3NjvD65m5iBqtv4Y46Kb2Eue0g7ukFefBo10M9lNpVbamdRdLp2jSSWSPGR9HYDjlOo3WHbjX6KV/UKfP5FeN+FONNOWJBEAkSQdrjnstceLmYyO7ytn6prs8HP/AMfwlSNuMfT/AFfVH46n+r6/wsUOM/8AF3yXRxkfpf8AJT80w+IzajGs/UPn/C7+MZ+oLFf1gcn+wShxhvJ/t/lP5qD4hs/xbP1Bd/FM/UPdYwcYbyd7Lv8AWGb5v+qPmoXxGbP8Uz9TfdH4ln6m+4WN/rDOZ/6rv9YZzP8A1KfzF/BfFZsfxDP1N9wurHf1an+r/wDkoT+Yg+KzbIQuOMLtOQAVQeLBnoOaNNz+/ul4biPnfS3zEjsbkfNOV2BzS07iFhLIpKkdGODjJNnl2KZ5bx5BcjlG8KurVpJAPlmwH7qx4m1oloFySD3EgKpojLGbW07gLlbdnvY5JoU+g4EOg2v+ygYm1XJU81w4N/VP9s8rXWmo49mVzCHQRY2n/SyfHMQ2piWNoyMky4xc21jlCTZrC5XaLOvXe9tyLWOUQ1omwA0EKM8DMI/KNTqSe56pYDg2JLtTA3K6ajbAyOu3KSPmgqKpaHadT2K6SBrYH1905imMYcubMeggX76phteY8ovvrFxaUyFTONJJgf7nROuqfCbJgnbvql0KQY0fU9/v2UDiVRxD7AaGZkQCNEm/A4q3/CJjqpebmzribXGs8v8ASQW5TmBEPFidiA2Zj2Uf4sDLZ24jb1K5XriYbABAtqARy9z7pLo28jzr23/i3unHV3HVpLgQMwuSOTudt01SDnXtG5Pl257n+FKoYqBAA/5bE6e1ryEJCk/ob/DGSSIFrDcXkWsDYKwwOCbVcWhvlFNxIJiCExVokGWmQ5oOWZBMCR7gqQzFCkMsguePNzDdQBv9hWkkzCVyWiur8AcWkslsczb0VM/Bva3MQL7gzothh+IGxlsczvreDqmauFYf7DfdtgU3XgmLkuzIg/qv+ydoVY/KBbQqVi8BlcI0Ox2UZ1At99VkzphsueC400qoM2MZuV42Xo/Bcd8ZpJEgGM2mbsF5NQsvRfCNN5YXuNjZs/VZSfgj1eOLhyZpsgSgwdE016UHKVR5OxYot5BdFFvIewXAeiWAnSEcbh28gknDN5D2TrT0XSqpCsaGEb+key6MIz9KdXEcV9DtjX4NnJCeXEcV9CtmzUXEVNQmKnEWtJFyZPomRiZ1tPNenOa6POjAzvibDOY8VWEg6yOYVH4q8V1BhIpNLajzlc4f2Dct3vp0W6xDWvaWm4WL4vwpocWEghwsN+8Lgnabryd+Fx1yXRisHXfSpMzAkEENJ7ydeUwov4qX9Ve+Mca1tFlJtF4yPbNSPI0uB8ocdZ5D1WSpU5eSSRe4S2j2PT8cibLXHYqKXlu51h/tV/DsGWnM78xM/wCFfVsJ8J7qchzbEGNWuAcD7FcFMcv5TS2WprjSGWybpt51toI53lTWBNvgiPmrolTIxqSZJ0sSdxZS8BT0bsTvt1UQtI5a+6m1qgYwi5JB0i0a67WSbDjbIvE8SbBp2PuNPdU1eqSZ7XEXty5WI9E5iHAxBm310/f3Ud2YG4AvvFjHySRq0lpHJb15O6/YQ7EbNAGmwmRokvoveSWMOWxtpNgYk/cpDMG+YIg9SAZ7ap7JuIo1HvcBJLjoCd9tdCn8IXMcMwIAIBm2liCNd1EqtAdFz3EXt680/XpvJJdaTeTJHprogFvvokMxDQMpJyge56DYJGFxfmJMSfUchE9l13DBVIFPM2ACXG4Ii56GZV5gcI1sNaIBGoj3J12SFaZAp0s8EtcOUeUfOymYXCPBOV0tAvIkj2V21rJAFmNLcxIuZdEgfeyaqsBdmJyDM+QLTl0HLmFXFmbyLoiHgRrNzfEAg6ASes36KK/woXflqtcJ5Rf0lWf4sNmd4dHYQb8zPzUSrXkucyRIymN9pPLZNxiKMp3piuEeHmX+PoLAAmJGpkLX4dwY0NafKLALPNxRbA5m7dItrO0qS/GgEloMW0NtYjad1i8PlMyy8p9sv6dYfcJwNHVUZ4i5pEwB1BS28ZG4Igxr/hR7ckc/tS8F2GpYb1Kr2cRpwCS4T0n5gKwoFjvyun2RwaM5Rku0dDTzKU5yV8FK+B1KdGdjYcDuF1Ofh/uEr8P1VUwtDc9UJz4B5hCKYrRa13Cc3PVV1R8mSpld3lVa6rsV1N2jlqgL0xVdvYpTzyCYcFyzZtEq/EWGbUoua78pF+4uCOq7wfwpQpMY4081QiS4kuEnkDZJ45j2ta1ggueQ0N7kCfRajE1A1uXcj2G5U4u2bSnKMVT7MJ4k4TVdUNSjDg1oBpz5jlkSzY22lZtmLn6djyW9xvEGAkaRoZXlXiesKWJJafK/zdnb/wArSt0jq9LmtcZF7TxViP8ASdYZE+iocJicwmVZYbEgtLecEdxKtM65L6JAG9rfdvRNcZbYaGx0mR3Cdw71V4rFnNI9T9eyiT8GuNO7FMwTozmBeCD7yR+y48EtglsicrnFuaNh/HqoWLqeaJn7smXusCbk7b25ppja+wrvO5+fokPfOp2/19E5iWNjNlIkSIO97GVFfigGxl7HcfyqSM5SHKmPe+G6kwLAAnlpqtNwfhLQAXjO7cewgepTHhbhbTSFX8znSJOjQCRbrZaYs+G8tEQ1wBdpDYv68z1S7ZHKlojY3DBr3NbHlF400mPeR6JD7CJGVpcepnLA66Qma1VsviYzEtHMEmJ9D8ykEiIvmmSP2JKC0nSLLimLBcBTgsyxO4kQWmduiao1QB5jmOxiR2v3KYptcyk50wCYjn76pmk+4bPlcbnrobeqq3ZCgqpeCRjKGeKjTGY5cpM3aBoTsRGqbZmAs0k2tfYx7aWT+OMUhlFhUMxp+UC/sorcxIDZ0vGpSemOO0SQ/KTqC4TaR2t6bq3w3DnFrSYp6kg+Y33PyunMLgMjMzoNwBNyJ790Or5XFxuTaCYGXchUmzCUr0hFDC0nZg5+YyYcNLCTI3vKaw3Dod5oLLkEfc+nVN2bVc1phrpJ28puYO2qmZzkEmOZ0029iihSbXT7O4jFVGAESGSIm9o5BOMxmji2J5a23MaKBRx4Lgx4jpsQZuDvsm69fIGAi5MW0AB+sn5oUUga8UaA8Qc0+Z1joNZ5HunP6qWk5gS0CSdI73WfOJMZjcgG+8ATA5JReTAG+smS1piWz73VOKMeC8mo/q1K0ktzaHUe4UinjaZJAqNkbafVZFgHQE6xraxAHIzNk4+sGFpEXc1pIsQ3QTBveyngS8UX0bUBComVi0QHEAWAF0J+2YcCt8VcccXfBpHQy8jmNgeidwmIe+nLtt97aqpY2nTJNR0drn5Kq8QeJDVZ8Ok0sZNzIl/QgaDouGPOT5MM2XHCPHsfx/jP4TsucHuP30Kqsd4/Js3zH/iqJ1IO1F+1vVSsJwxgOZwA5kGIC24Jrezmh6qN9URuF8QrVsbQdUP/AO1gjkM4XsHiLiMTHKPv1XmjMZh2OY7OMzXD+0zrbzaK7x3FC90NaXkiYANu+yzeRpUlR0SyRyVbIuOxJMlZHimH+K4Eu0NouSp3GcbUf5YyN3i57WUCg4DmStMMGvyZhm9TX4w/yRqeINO39pVng+IBwiAb/d0yMCKljI6/4TTeEOpu8rp7/wCFs0qNvS+vcVxyM0LagyOLdhpyVLVqSVJo4sA5Tvb7KhYoZSVjWz3cOWMsdxYPcDprsl0cVlBGVpk6kSRGwKrjXSPjk2Ek9LrSmZyyR8kyriiAYNjqFWV6vNWuE4JXqjTKOZ/hXWF8LNZBfLj10RzijCcrdIvuBM+DgqIg5iA6/M+YzPVwt0SKbiHHPJuZHM3n5qVjbNDeUAa/2iYHtHqq6qSfM6wJPyAt99U0aY1SEmqdOR22Hfol0aYJbJFiMw6De/0TLq+w3662iFx3lg65r9huD6/RFGyfgnVK0sc6NHC/eRv0VVngmB/jqptBwu0nWxG3YjaCnqdMZWzFpBGl5JM76f8A1T7JvicDh8ASfzPn0aDPe7gPRS+Cvh1wC4Nm2uo+apatRwGXXJJA1sSDtturTwjeq4mXA2BvyBPZKRMv1bLjF44sJa70nmqutXDoJzC9hrylc4xUJeOYOnMRqfvdJwuGMCfy5iJ5GBP30REjikrJj8KHlzwSDJaRMRDYb3KaxNYMAzOIl0G/IRMH7um62JaPKA57i3RskzBknYa7qsplz3Bz7/3AG4jTTfRU2kOEW++iWA+tlN8tPduzRv7pXFKNQFjtQRYzr3BVjQwbXUfiNcWnYNIEgG7L9rKPxai+qA9kH4bZINnAdBvpPRDWhKS5fxDOFL2tJJDWlwtycYm/KDKtaVUPYRs+xJ12BMDY29SFS8Pr5wGnzRoDoet7H/KnYbGEjMGnaI1taSOUg+ycWTliTabiHuhrjlEbCNRAPaDzTeJDC+crmu8suaZ81zBaYkWlIoYgToAIcT+bWT7zdOOqNeAL3nM3QgRYADqdVZlTTOVMK9xJznWJa4tBjeIQmMSHyMthGmUm/ohI0SdGQxfFSbW/+Mn2ULM4n8p+itXuAFrfz3UeviW0gS6C+JiYaO537LD/AKPlzmF4e91ycjd3KPxDEUqbxT/8mWASdS4mbyTYKqxXFqtTyhzoEm1vYbBIa0uOZ0knUuJJKr277Li6NPwyrRALqTc1SzWZho5xgEk9Sn6eLOGriHE5vLUB2f8Aq7E/UrOYPEFhBaYLXAju2/tZb3F8IbiqZxDbB7Z7ECb+ohYTjxOvFk5X9oovEB/82cADO0E8idCfkq9rGk9FOxOFfUosLZcWWcBchpiD2/lVQwtS8NIg3m1/VVjlo5s/72umWVCiB92T5YDsCm8JReGgOIJ6cuRVjwngtSs+Q1wbu7Rtuu5VyyInHDm6sqquHa8FoEco5+ibq8Br1ruEbSIk8rbLfUPCuXYEq2wvDsuoWHKbZ7GF+1DinZ53w7wNpnkrRYLw3Tp6N+S1raPRJNLp9+6p2+2N5WyjODA0CpK+ImplGjDfqdP3K1XFrUnkWMfe6xVMRMa3QonT6facmW+LecgIs0chJOoN+8KpqNzNLTBcAZ6QZkH75KXh+IvYIsWzYdDqlcQogMe9ou4TOoAjbqdPVbRl4ZstaKSrRcKbXfqJ62G/S5j0Tznyxu0TPobab+ZdFB7mAReCe4O3Q2KTUwj2Nbzgkt3EmLxoYvdUa2vLGHV4eJOYZj9n73XRxKInzag7TEQSekJNHCPNRogEA3vIvvryVVjjBcBzifVJ2i04S0O8Q4mx0wyDNjJ05RutX4TPww2Yki86ybkLC8Kh2IYCJEkx2BW6pHKwviToOh3JUyM3VUNcXcDWJHSf3KjYjiPmFOm6BEuPqYj0UPFh7vKy73GT0ET/AClYWgGflu4xrzQmy1GKWy3o13U3ZmAZgJLi6Bpf0P7qqJqEl8QCZzSJBN4hTfgFzpzQSBGgB2I6HaeyisrWdyIiFZEWl0TcCxpJDnPDC0yG+UEgTedNrq24GMsM0AuIPPvcmyosPXLbWjeLGD9VZ8GrQ+D5piLaROvuqjojLFtMs8ThQ0OLBBFy0aFp/uA2vqE1SyeZgDQYBJOkzPmjopmJxAYA65dZvcclW48tp1qjW/qDh3hpynp/KqSo5YW9MWKQmT5HRF7+U6N5Nn12UI1Ph3Ig7i0i1/Syk1CXZRu05iZ/taTDepB+kpdZgcwZhN4kWIESRGhkgW/lKjVOuyI3GQBmkGP+JPqZ1XVFx2GGcm4m4iSCDoQeSEtl/iUvGMJVp1SxzCXWs1pdqJtGqVxPw29lNlTEvbSBk5TLnz+kNGpiOy9iOUmRE84usR458O2qYjO+o6fy2ho6cmgLCTaR4TwqO0jyytE+VuRu3M9zv9EmpMQNTr0U+tTyxP3tZOVeHEiQCGzGYi3OO6tTOP8AJ7K6g3bXpz2/dayjxCuaAoh2RgEZdPL1OqrsPhgIj/tyH3Kk13ANOtttMx69VLdiUn0hyjWyixcNRIMSBsU5TqjZNxLTIsRPODIE/NQ3Uy0yCCPkfdTdCu+y6aRCbq4+q2C2o9pHIn6Sq9mIdsPnIP1SsNRqVnhoAa46AuseglN1VlQTbqLN/wCGfEArNDHPDqoFxGWQN436wtEHLDcC8KYim9tRz2MjWPMSNxGi27WgcyoR6cFKvyB5XlvHMVjG8TBBqZA8FpE5DSBuI0uJHcr1F0JosbtCpSo0RW08Tnb5mkA7G6yuNwxpvPLbqFq+L46nQpl7yYFoAuTyCrcHj6GOpuyyC0wQ4DM0m4IixBUK1s3xZOL/AIZwu7cwpNPGZAA93lJiDoO/Syb4rw19E/qZ+oD68lVtxjbyR0k/VXaO6NS2aPH4z4Lc4GZzrNgSBN+fm05bqgx/EXuaMznEm7o6yL9YOnVSuH1jVim50D+xwFhEmJUDjFEh7i0+U6EzMiLRzK2U7QvbUXsg4qsc05rkbiIGygnGyCHCRzOs90rFk3B1FrxtyVe8EwnY5Ki78PUWF5qAGwiOp/x9VrcOTlcBrIP1H7rNeGKXkO0uV+yre1h9VnJ2wqlQlrvhl0Rc6xoeXZRXuvb3PPkpuNw1jHcffyUHDsJcJB+n+lSHFrsVUxJ8p166HqDH16pVSu1zW+XzhxJP/GNxum30wDANt5t6G6ccwQJJ/wCJiJtp3VBoWKbYa5pjaBy09U9R8sAaRsPmI10lMspwRFxALbXvrA3vr2T+IxDpM3jbaIEjp02sgV+EW9JjnDzntOhPr0j2VFj6tQ1iXNlxMHYAaAz6K2ZicwGZ7WjbNN+3I20TVVrHvOYza+WAY7cvmq8GKuMrIWHxTrh1nQedzJi/eVZYfEQxpJsMuba92kmeY36BQsXw6mwAtcSw2mRIcCYkakbJynhqcEPL2zYFsObEa8+Vkuim1JWT6Qa0ZXBhjSHDTYXIQmHYJr7iHWF8wHXRwkarqezK4m+ZUHL5JjGYdlRpa4SCII5qEzCVf1uHqVx1KsP757wuXk/KOPivsaw/A8MyMtJgIvMSZ7kFQvFfDfi0YAzFploBgciTGtlOZ8Ybg9YRUfVmCGEcoP8AKi/4NwtVZ5jVZEz2H7qVQ4PUqUy8CABmuNgJI+S11Xg1M1M5oieUnL3i4VhRrloyikIiLGB9EOVs5sfpFHb2zzOhxCnESTzP8LuCq/EDiGm22s/5W1xXB6DwZoBv/tj+FKw2HpMaA2mWjt/JSlO1oI+jS7ME6g4OH/ic4E7Tfpa49Fv+E+GcOAyq2m4OsYe5ziDyg2kJ6k+nOjhHT+FYU+J0h/cf+pRB3+xtHCodImxCS533H8KM7i1H/wBRo7pYx9OPztPZa2iqf0D3ctehVZxnjdLDAGqSJ0DRJPWNhfdWLsS3Yj3C87//ACVhahe2u1hc3LlOW+Ugk7XAMoik3sZf434PEaDmMebXtAex14kcteipeCeDn4dxmtqdgbxpIVL/APj+tUbVe8g5cuWOZJB06QvTaAJEwR0/2pnpuKZcbSsjNw0CP2/ZVvEOC0Kn5mNn2E9TC0Jb0PoEg4ef9Ss6GpNGBxHhQsOai4sPIOKjRiGTIDwbHMNfvsvRTh29fZJdgmnX7+SLkbwztaPMsSA+AWFnQCb9IUrBeHH1LwKbeZu4rfNwLG6e8BMVIvcpucvJb9Tf6oyb8B8EhjT62HfRdp0ydlP4tTOYGDEbqKyq3Tl9VcHo6ItuKZYmm0sAuHD5/wCFX4nBlvm5m3L5p7CYi8TfbkpxaKjZsSDPodQFtFmTuLKWpRDSMwA1kXnWP4SntGY5dSJa2LkwNt004kE5m+bYdO2/opNCiBTzGSS4ZOg3ErTvovrbOvpthozEWsReDm0F+t0nOR1A97mLO012KmU6janle0A3ioLiY0d7WKiU8JmjJVbncIy6NfBjcWPToiiFL7JVD4ZBc1zhaHMcBEbtH0lQcewaOa4QAWvLQCCZgEz52zF12k5oezNlANnAG/lkHMOenWwV25wFMB1MmmPyvBzW2trH0QlehTfFpoog0vczOcrr+YiAf+RMdgpP9PqNJDjTLH/pmA4/ldGmtvbmpFDgjS3NQeC118juu2YX9xsmPwTpA+C8/qBcDyhzeRsig5p6TJjabiBDC3KMpEbjXddVRxHE1qb4fTdJAILS6CIgaHW3yQlzZS9PKStNf5/2eqCrsEouH2E216VIUJnknc4QQDy9kie30+iVA+7osKOCkOhR8Dp80v1CCgBj8GI0TQwrd/v2UvOkkSlSHsiOwLdQPqsb4+fUosaKTXEOnMQ1x0iBIBjUreNbCVJ5pcUVGbTPHPCmNcajmvDoIuXB1jMCJ21W+pcODhaDZaQhILByH0UvGmynkZRO4OOgsmxwg6Ztth/laDKDt8lwt6Je1ESySMs7gcGQPa30UPjNV2Hphxc65gAHeJ3WzyKt4zwajiWhlXNAMjK7KQdNfVT7aLWR3sxXDvEL3vDc7gXGBBBHY2sr0OxG9QxygFIoeAsMx4ex1WQZEvaR/wDVaGjgg0an1hDhvRTyLwUoq1x/dp0j9kh2MrSbAx0I+gV86mOZXG0x9hTwf2Ln/CiOOrRdrfYpg4qp/wCm2eYlaKpTCjPoDWEnBjU19Gexb3ObGQ+839brPVg+kXZrTETdbitQ5z7qBjMCHWN0LRvizVrwZFnEmjceqm4biPI36JPEvD5nyj2CphwyrScHBjje4INxyWiaZ0e7FmwOJZVj4g/LYPFj6qUzDAtytIOt59NOfVZ3C4iRIBB3BsR6K0wpM791pGVFcE0Kq4U0wCZsZBFnDcgRqDyUfE4Sk58OcW7iBsbyOqvTxBgPmaHTqU1xPBsqta8SRtFojsFpyTM6cXszorGm6KtMOa+ASbzE5XCN49bK6ZTYxoqU6tQU4MwC4NO4cCLDus9WwhYXlwlrTM6gBRcB4raxws8t3FoI7Sl7leBzgmlT/wBmge6nmGXPVBBtm8zXT8wnG1XucMtQNc0GKYsY3F5vbdVVXxKwiKTSyeTQ32IumPxZc6QIJ1PM8+/VRLMl0KMfL/8AS24jx6q1waymyplABc6fzakW7hCq20HDmhYe/MOMPo9efSdsQVz4Z6IQulnkiYK4HdPmhCkYOqRslCoOoXEITEcNT1Sm1AQhCYCp+/sLhQhMAjrCEIQBzKgtQhIY28rreyEKR+DhSCChCBWcDSuwuIQVZwhMVKaEJMEMuYO6YqNQhQUiJUI5+kSm/LsPqhCzNUQ8ZgQ8aX5hZziWIdRkH1hdQqizqwTd0VTuPAaz6K14R4kcJDC2+oeDB9kIWzRpLI32R+I4+rXzNBa1rpnKIzSjhnhTPGnuhCwcndGeR0rRrcB4OogeZpPqf5VvR8L0ALNI9ShC2hBPs4ZZZ/Y+3gFIf2/NcQhPhH6M/cl9n//Z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6" name="Picture 12" descr="https://encrypted-tbn0.gstatic.com/images?q=tbn:ANd9GcSkDSYqmlgMTaxdDRTVwoffaE2UIsrsmk58gpwHuNd8EytDEF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84984"/>
            <a:ext cx="4283968" cy="3208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s://encrypted-tbn0.gstatic.com/images?q=tbn:ANd9GcQE2ywoisEZLUSlHD5wpOLfcj1SnWfsTz2DM4t-A1N916fMev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94303"/>
            <a:ext cx="5436096" cy="3663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8" name="AutoShape 8" descr="data:image/jpeg;base64,/9j/4AAQSkZJRgABAQAAAQABAAD/2wCEAAkGBxQTEhUUEhQVFhUUFxwYGBgYGBcYHBgaFRgYFxcdGhwaHSghGBolGxcXITEhJSkrLi4uGCAzODMsNygtLi0BCgoKDg0OGhAQGywmICUsLCwvLCwsLCwsLCwsLCwsLCwsLCwsLCwsLCwsLCwsLCwsLCwsLCwsLCwsLCwsLCwsLP/AABEIALQBGQMBIgACEQEDEQH/xAAcAAABBQEBAQAAAAAAAAAAAAAFAQIDBAYABwj/xABCEAACAQMCBAMGBAMGBAYDAAABAhEAAyESMQQFQVEiYXEGEzKBkaFCscHwUtHhFCMzYnLxBxWCkiSDorKz0hZTc//EABkBAAMBAQEAAAAAAAAAAAAAAAECAwQABf/EACoRAAICAgIBAwMDBQAAAAAAAAABAhEDIRIxBBNBURRh8EKBkSJxsdHh/9oADAMBAAIRAxEAPwD1anCkpwpCooFKBXClrgnRSikri0Vxw4UtNBpZoAFpabNLXHC0jPFRa/FHZZ+p/p96rcTxUGTtGanOdDxhZLd41R51CnH6xKnbcVRPMrbGEknyBxP5bGq39lkyjQ8ZETkiVBjacbTM1CU2XUEghfbUJJ6xTfdgAae80lq1hlbPXIZR0jxECfUdKrNy9s6bpUzsV1ACAR2jfcnNLsNoMDmACyxiOtScFxRfxQQp+EHeO57T2rLszB9F4qYysBgH+uMRMAmtJwnEqQNP51SE3Yk4JIIg0juAJP7mm6vtVdbwPjP/AEjy7+prQ5UjOo2ScTd0qWbf8qB8VfYoQ6mG2ME58uxq890MSzwFTucepoRzLm5uQlrAO5mCRMGJjSIO8z+dZck/k044lM+0Fq2dLkrB3MfzpOVc3tC4664RzqUnYE/EP1oPxPJbLapAY7EklysgbEzkknOPiAiqV/2Z290SPCWMHTIEMDgmAQTvgDecTn9U0cEb5+dWUge81SRtnc0dW52rxFhd4Qq5Ym3rAbW0gCZMDPig4zXsacVgZUTtkGa0Y8jZDLjoIK006oVbr2E1IDNaoysytC11dXUwolJS0lccJSUtJROGmupTXVwSnSim0tAYeDSimA1zN23oHD5zFJdtBhBGDTrawPPqahvcYqMAxjVP2iozlZSK+ACvMG4ZvdXMrP8AdsdiP4T50W4Lmtu4dIYBj0qnzDi7Tgq0EflWU4ldLSpmDgjpGcn97VD1HHo0emprfZ6JSaqxnCe0DCJEsOo6/I0e5bzoXTpZYMY86tHOmRlhki0t6XuKN8fMAdKF6mvJBBGdOxmRAxE7GQfMfI279gktctE6lMlSd+8fyp1sLdzgOd+muBEExjZfoKSe2MtIpcLYjGjTiRtImZEBpG5GJO3QAVcRycYIUSYnIECcpJME4G0echthgMEaR2YGFIGREDAHXYxOa6/wYZV0uMDAJUzJGmQVMHbscR1wqWjm7eyYt8BKmN4OcrpaBBzue4n7OVQwlQCAR1zMgQY/U9BVdOGJ04grnGrfwRJIz8RMb+GlUiAskeFYIaNx+HrHTbOd6P8AcUqcw5aLqaWwBBEDSGMCIAiGHiwCI86E8i4S8txrTXCyjZoggyREg5ODRu85/Ccp8R2iAJk5xMTkGFPah/IuW3Ll8X/eslpMAKQdZ3YPqU+GS2RnO4g0ErZTlUXYf40kFLUyWEknyIH6/am8y4u3a+OFAWAT1IMQB1MRXXzPFp5Wv/c7f/Wofai0CLZ0yQ+DnGpTqyMgFQRjyppSdNiRStGc5hx5uaSSBa8DBQSCQWJLMCucCB0BPemm3rUCSwKxOoyRjBKjA1Ku0wSO81Xax4o+A64AHiUAtlSwwJGloOTFX5IBIbxFtRhRmNJM42gg5iAfiFYm3J2zVSS0RG5+IAkEqCS2S0Aj4eghDqkyDnBMvZfEQpGl51BxAYEAHCoNIiYicLIiuujcDGSEPwspWAkDJOfDgn0ptxSWUBSpDAAdZEDYDO4lQSYnHSuOIeKtBlS2+kLckQSTICyTAB2xgbCc9DU5Nafh7/gJe3cJ0qx1OsAkaOpXSMriMYmaJ2izPEnK5YyPOIKzGRn5DFV+M4Ysot22h9Q0aSCA4ICFTEyAATOAA1GLaZz+5tuW81t3lhHUsMMoIkeo3FX7eKF8Ly8XUU8TbRrqgBiMiY3UnIB3ohZt6cSSJETkx2J6x3r0It+5glXsWKSnUlXJCUhp1JXHDaSnUlccNrqWurjgfNLNRaq7VXDkpapLKdTuf3FUxclo+hETPXBGcEVZt3TOlhncEbMP0PlUZS9h1EfeuaRWN53zTXcgR4cD9au+1nNyv90h8ZBk/wAIP61luHBO238sfLIrFny/pRtwYv1MnJL7lo+g+29NvcrRwdUkf5iT371atJH79DTon+nlWW2augFe5GUOqy7KfU/l2rrHOr9kguhJX8S/qp/nR1R60y5w4YdD50VNoDSfZV5Vzh71xbgZgEM58OQc1utCuBetHB+IDof0rG8qtKJRpDIe26tkfeR8q1HJ+KFuQAYO479K2Y+jJlW9F9j7xSrGCIhh17Bu6zuKrWLBViHkGYBIaCAuYmREtIIneDGanvsIlcBj16HeKltRdADbqQVYbgjPXpVash0tEQLEaSQYiBnLQrFvzPbJyYqNJGkoTAnTHhByZxkMZyAI9adxFrThx8R/hJBzOI3ONWQc4nOYOG4a5dYeMrbBliuzghYA1DVtOQcR5V2wKhU4Jr5g+FJMuMHqISRMEN8XTpvRpVVVCKAFAgAdhTwQBCiAOgqIsKbSF7Btq3/f2z/CDbJ6mIZPXwlvmDUHtZebRCKWAksREDSCQD1ztQvmXtMv/MeF4ZOlybrdPFbuoiDudTKT227xsLdqC1K42mhr4tNmNVNQEASAdAdcDUpbeBt4iJJAGnuTVa7c0lROpSJIzJMAjOqBgmCOinrEbG/yi2TqXwNnK4BmJDLswMCfzFAeP5DdtgtbCsEA06dU7yTpHbOJPfuDnlikisMsWwenDmW2gEgSy5WCGCjUfFKyTufLemm4CnglQAGOlhJAXGkg5kGTAJO3QSl22xWMrnY6SZMEEgLgAq5HTaN6ffRmggBmuSFQiBuYIb+EeJiQQdtwBE6KjTb1Qtq2WYESF8QIELjZdOdWqYEnznUcp5WUbXcjWyhfD8Kidhgf9x6YqfkfAJaSBk7k9ckmB2WTgfrRJgCCI3rVjxcdvsy5crekMIhh5gj6ZH61JuR+/Koj4QuppYbdJO0/eoV4uBnpVuST2SUW+i7XVVficGDnp1p3C8WtxVZdmE/zHqKdZEK4NE9JXTS09gEpIpa6iAaRSRTq6uOAmqk11AWppegULHB3B7xh1xH/AGias80U6ARgqyn5ahP2mhHDP/4gf5gPy/pRvj7Gu1cUESykDPUjH3qM12UWqPNOIbXcd5zcdmx9R/6Y+lXbNuAPMfrVHglIaDgjcHG5O3bOoR6UQVfuMfOP1NeS7PV9iQ7T+/Pv0H3pPKQPl3GP1+lOIMn07H8/nSkx2z3jt+/rQOGDz/frTwvrP85n9aYJkKokkwIyT0o5wPISSPe7H+AjB/zHz8qeGOUuhJ5Iw7A13iDbGtACy/h/iHVfnGPOPStNy3iPeWw5R7YYY1oUPzByKJcJy23bPhUA9zlvqc07j1UoyknI3G4PcVtxY3BbZiyZlN6RU5kqrwxJIGmDPnP6z96EcLx0Qe1M9o+Z22QWWIhsHz0/1iqfJeQXyfG+i10LfGR2AO3qfoaZ96Oiqjs0T8al4e7MknYLMiOojaiiLG+wGB/OqFm7w/DrpVkXuSwlvUnJqjxvtZwtv4roBO2GM+kDNPfyT4t9IKcxVmEoYZdv5UN4P2lHw3VhlMH1HcUKve2tk/4a3n/023j6kAD+lA+b80W+R/4a7rOJUrmDHj0zBHmNqk509MvHDapo21lOBv3J93Za6IyUXUADIyRO/ajaqOm1fPnFX+Lt3dVotiIADkjBJAYgT2jr2rUezftzcuH3Vy4bN3bxzpeDHhJzPkfvTRyfIs/G+GeslftVVeOXWFBMkE7dB/tWV/8AyY27TNfupAOk/hfeIAOCTsNqL+z13WVuHcqGPkXAMeiiBR5W9E3j4p2WuJ4SzfedrpX4liYGRIOGg7TU3LuXpaBYRtlozjOds/Ks17Nh05rxVp/hRAU/03WlfpBHyrScwfSjKd3Yj5b/AJUHUbk0Cm3xT+B//NbcYn51Bd5rO1Ul4ZTuPzP2qQWEGyrjbwjrWd55MusUEPtccA51E7YgE/kDTb3EFgQttyD1JVfzM/anExtTbh+lJ6jDxVg57N7VqDL5CWFVeD5jc4dyLqFbTeIPOpQZyCRtPn286Mq0n17/AL86cRODkfsZpVJrZS100StzAE2YaQ1zocEaHYevSjQ+1YLmvD/2c27lvFtbgZk6LMq2kdJDHG05rcteAA22+VbMGS7MmfHVUTUlR2LoYSM1JWxOzM1Qhrq6K6uAZUtTC1cxqM0CpT43iBrAG4E/lijvLuYe8hQQG0nfvj+f2rNcZw+q4x8sfQUOL3bZz4h32P161KTKpWjWcP7L25ZmuXGLNqOVydzgDE9qtXOQWdhqBiZ1E/YmKzXC88ZepHqD/tVtPa1Cc3EB+lS4Q+B7yfJbHs82r4gc7hc/OcCr1v2ftgZZ/qB+lDv+eKczPpn70V4C09zxNKp2OGb+QpVih7IMsk62xnDcmtIfDrJnqQcDptgUXLSu0+n9POoLi4gYFD73EtYbXvbY+Ifw/wCYfrTWok2nMv8AGcQ8DQpkjtges0C5lbvC2z3boVVBJhSYHmRsKPnjhEqJnah6ccWvhHyDIKxjK/ftXNoMVJLo8ovczL8bYBMqLlsZxvcG4+Qx5169xnL0Jn+LP1ryX/iB7LNwN0cVZluHa4GHU2nBBCseqmPCfkcxPsvBuLloEHcSPzFNx9jnPqSM7znhEs2nuGBpGIEZ6SQCY7x0BrAryq2NR0liMMzt4t1InJBI8E52J7Y2XtfxgZ/d6iNCyw0sRLCQWK9AqNMdCR1FAg+ksQxhYAZh1OsiCVwfeKQDtDAHc1myPdI2Yb42yHEvpIGgEll0YkgL3Kg4G0QmTIq7ZeIkaVIDNHhLKAQJiQDpk43kb7VBxKkkQXMMTpMYLTqgxCTDDG06ZkSU98dlnESIgEwuSQPC2oKckAz1qZbs5CpImAAnWAesHHhGdIE7jOM03iOFRhouKpOZ2bxKRqK6SYKgYxmSDtNWLdokRGYXJJgagq7jAOqOjR8pLEmQTJUqpLEEmDriYzqO+BiRXHWZnnvIVuMoGtdbhArsSqs8CB+Jfi2O3pFeu8Jw5taVA8Ix+/pXlXtPb8ClWYEmQNSzK6SGMRttOCY2xn0r2G5lcv8ACJcvgBiszMA5KhvKQAYnrWjE7Rl8jSstcVZC8Xbvje7bFo/+UzOv/wAjVc5whlGG2R8/Lz/lUfPCvukdSD7u4p6ZBOg/+6rZX3logbxI9dxT5I8riZYuql+wLRv3+89aeGnI/PzimWn/AGZnA/pUg/e9YTUxrfvr1/f1puqf329f3ipFO+/7mKX9/v8AnXHDUSP3+8bU79/T9NvrTQ3n/T6U8Gf6VwCC/YV1KuJVhBHlvXcp4VjbVGOpUOkHq4XAJ/I9yKbzC97u27noP9h96Jcqte6t27e5VQJPUgZP5mrYI2xMkqiELSxjyH61JUVp5J8o/Wpa9JdGFnUkUtdRAY5qbT2FR0CxBxQiG7YPmKW+iMoKxT72xoS5g0kkMmGn4FSo2iKGLypA4hNTHZQJmoFvNsGP12rY8s5cLKb6nb4m6+g7CkaQ90Q8n9m7Npvem2vvT130+nQHz3q/zLj1tDoWOwn94qN7jDE1luMuXLlwkHSuI6sV6RiF77Gs+XMoIbHhc5WzR8JxwuAd+o7UC9oeIushSyNRnxHMAbxIBzUHDctAnVqYnfUzQYzGnYb7xEd6Kx06Hp/QbZrJPyG1RoWNRdgblXO7llQLli8QBEhQ22DEGTHpVU+1ts8QAq3AIYy6lJIWYAOTWjMbEenTbv33HmJoF7Q8rV1J05EkEfP5dqWOdpUOoxbNfbFviE0XAty2wGpGVXRhuJDAyJg/IVLynSjXLKKEFogKo2CFQVgdFnUI/wAtZf2L4uR7skzbx6r+H9R8hWv4kxF0fhw3+nqf+nf01V6OOXOKZhyw4SaM77d8sJC8Qkk28Mu4gkHVHcEAY/irK21kAaXBwGU/D0aPCV8cMZOQVB6TXqV2GUhhIIzIwQRXl/MOBaxeezEKcIwLBjqUaYKANgIV1Ft9QgikzRV2i/jZG48X7FVXWGUXJhiUkqLYLfFkkZwQQTkPuCCKuuc7gNAUkkqpAOwnULkAHOwgCMCo20iX1tpJJC6tOkFxqUrGkSAZEgwaasjPi6vrbQSMQQ0YI65IOM9JgzWJoEKq6oViZDZOoFI0bBWlzHhhoONxOxLMcfAIlj0ETqE+LxdYAhhiCaqJdU6SWGwbChjnxAYOIE7yDJ6YpFcsUCeIM4QKoBOq4NJjUpgYbYkZ/CDIFBeivzC0Xe0izqvOqgAsZBLB4LSVAVSSB0b0r1PlvAe7SAMnBPRQNgo6AdhTPZ/kK2EVrkPejxORMTuEn4Vz0iftRW72rZjhxWzzc+f1HS6A3tAQOHd5hUVvmNLCT56oPyqHkHMhpXUdxHzGKX2z4O5d4R7Vq2ztc0iAVEAMGM6iMQCMd6A8n5dxK21W5ZcMoGcEGPQnNdJNStAhxcGmzVXOXuXLDTBMiD/So34Vxup8+o9cVJy57oEMrD1FE1uHqKR4Yv5OeSUfhgM/lSNtiJ3367DMY/3o3dtK24+YkH6im2uETt9qn9M77D9Qq2gOhn+mf2dqeLLmCqkhiM9p6+m9F/dKGEAAnGIGN/0pzMAOwp4+MvdivO/ZECcvWO/r09O1ddbSIGT3pl7ju2B3/e1QBxE96uklpE/6ntlzhlg7zirFQ8Gvhnvn+VT1ZdE32JXV1dFEBkWFQkVZdahcUCxA5obxC0RuVS4gUrGiFPZTl0k3W6GF+W5/T61o+KIGf3+xmqXJbGm1p6jP86XmV2LZO5BA+cxUZypNjJXIEXebu2q2qyQSNRHbsMSPOoltj7esYx9unlScNaMap3HSBkhT9TJ+tTEEb7fYj0PeflivGnklN7N8YqOkLbO+RPUfac9JG/kKkQfPHn9v5U0rvkmek/lI+/8AOuBPz85P3+0+e1KjiXXO5P0n/KfMbntUN+1IiPy8h5E9f61KhnP9M7RPWnATEbH/AG+RGKLFWjI8Ox4fi7bAQGbSxxkNgjB2mD3wDXofBcSSwTBByfID+sVivaXhgU1DLgAjqRAnock4+k1tOVWSqan+JgCR/COg/nW7xJNpol5VNJg5OPPD3nsH4QNdv/8Am3Qf6WlfIae9EW4m1eXTcVXU4IYAj7+lRcx5Ot97Vx5HudRUAkatYAgkZ0Y2647ZZw3B2GnTrVhgrMx9RWvaZmuLX3ILnsnwjA6FZJ/gdgNgNp8h9KFXfY24v+HcRhBA1AKw1YYgwRnODjPQYrTWeCG63D8x/IiphYuDYq31FBwT7QyzSj1L+Tzfm/LOLtqoZHgk6jp95pOdR/uzCzkgzO0wTR//AId8iAQcVdUC4RptgySinc5J0s+CQNhHc1o73EXEybbfLP5TQriubG3LOVWcwIk9JI9OpoRjGDseWSeSPHX7Gg4ridIgZYmFHc/yqW3ZOmCTO5I7+VAPZjiver/aXMhyVtjcKqsVM+ZI+kUZ4vjkRSzsFUdSYH3qiku2ZZQd8USgzKt8W4I6+fr3qAcQV3rC839r7t0j+zIFtglv7Q8wukTGlc+KdPiI9KpcfxnMXUt75AdWmLYGlQVkFmZDLSVkecedRl5EUaoeJPqRvP8Anq6isEEd+v0pH5g52MfKsHxPCcT7xWF64qfiMW3ZlABLwtsBQAVMCfiFErd26t0hLrXFDfDpQQoEHUSqkEHxHGB9al9T8lPpo+wZvXNROtifU4+lFeB5khAUupIHfNecc14Xjbtsf3gAZXLm3NsSmSoLQ0xjH9Kp8It7hIdTbvW/ee7nXoYErqySDO+nPXrnBjn+BpeOpKv8HrFy9r/wirET4T6RvVI27xPjhPLf6bCsVwfttbVoLe6iMXCFGez/AAn69DW25Z7R2boALqZ8wfvsa0RyRkZp4Z4+kO/syjJ8R7nP0G1PRdTAd6s3LCt8DCe0/uKbwNvxZ6CqpEnLRfURSmurqqRErqWkrjjMOKr3BVp6rvXFSrcFVHGRO0irtyqt0UGMjX2UUgMsiq3Orf8Adk+Yn0HX6U7ktybQPy+lEGAIg7H9ahOPKLQVLjKzKWRiM+fmck+n5U9oj69RiJ/L9abetG3cKHoRBjp0qQ/lHX7/AEI/c14jjTpnoXe0NOAZ69e58vp1FIkdO5nviP3in3BjIjH769h9s00Y3+npEbZ7+XhNccKp8O28ztvHrvgjrtS37gQEyMH7kE9vSob/ABGmB8gJnHSOsnb6Uc5ZwHh1OAxOYIBj088VXFheR0ieSagrZR5VwgJF26u2VXovYkdTB67Yo3aXWZPw9B+pqF/7x9I+Fd/M1Le4sKIXJ8q9SEYwjSMc5Ob+5ZubVn+fWzbjiEGUw4/iU/qKm4njbu4Q/Wg6e0DvK+5dl2xpAyYHxsJpMk4vTHxYpLZcXmQGQfC2R86kHO9PWazTrdR/7u0fdGSylhKnB8MSJzkEjapblu6Nkkf6hPSP3PT0qXqNGj0os1dnn4O4pnMuZWGSLttbgbAVgDJPrWTHE6RLjT/rEfeouF4r351A+FDA9Rn67U6zSE+nia/2eCIpVEW2uo/3akkDUcHPWdW3en879nLd865bWB4VLuLYMEAlVPnFM9nuG1W3c/iI0/8AlkkH/u/Kjdi5Iq6ipRqRmlJwncX0eaX7OC5hntlFvKX+GAdRWNxpLAgjoOtWHtltMKs6WZIGHXWNCiIi6JVdRHQfIrz7gDZvM6gab+JJ0BTJZgx85JHn6UL42cb6rij3jHcgkSnvEGkpAiTJ65rx8kODakerjnzScR/ClnLLpDswV5Ugi2A0MBgNqAEEExtVbgirv7olQdRNoruqqM6iACTCsQJIMDqKdxILBblqdaK3hYtpbSICkISD0JbSMCalv2dRCu1syQERLjWtBwYgL8BjfeDQcdoZSSv7/n50KERxci3ddWdWRv7xdcHU8awfF4c532IqJlm4QttmIQ6Q5iVgkKZAhSzbzmKmchGk3HV1uH/DGoDWgCtpZY0DIY9WEiAYqPhbJuHXhigIDSbg/vLi67gVYCEDxA7DNO1uvcRPV+37lLi+WI6BkUtaGlNKKnhLDU7EqCVltI0iRERnNZ7lfBJw/GrmUCk3VYLBEEqY1EhidRg5G3lWvuKrq5g6fdyznVLNrPuzAJLLAAJxE+oFf2S4EXmbiTbLsSwtkFCqZ8RXVB1liROY0nuath5SdAm0ouzXWOQWpW7aa4inJRXbQ2MeEnw+iwPKjttcz8vpVYXxbUBkeFG4XWP/AEyftVhXDQRkH/f+VenFJdHkTk32S11OpIqpMaRXRTq6uOMu5qu9Suaru1cWRFcqtcNS3GqBqAyCnJuZKkI+04PYnoa0aEHY1hSk4NLwfNyrFNUEdDj6HY1OSpjcbNjxnL7dwguCSAQIJGD3jcetQjlSRuw+fr5edUOG5u3Wr1vmE1J44SdtHJzWkxz8rTeW37jz8qa3KwcAt647RjFPbjSPSom5qBSvDj+A88nyV+I5WqEMC2og6QYg+XrG1EeJv6VVF+Nsenc/KgXOfaa2qeIbHBOBP6n0qx7GubyHiXk+8kLPRVMbdJIPyimjGMdROlycbkHbNkKgX60y9dRBkgDzxUfHccFBiMdd/wAtz5UBu3NcuwxGJOdznEiI6Adt6GTIogx43LbLvFceHIVTg7mQJGNhIMZH1qK2uR8tp6wCI2gAzmaitqYjbffaB4ROCIMeo+VW0XOxxEie/cDP7NZW3J2y+kqRHpJA7D5/hJESwiCwxB2in29OZCiN+keRHpG/SO1MX9CNpJA+EED1G29SOTkATnIzjJ6A7b7nYVwCpdsIVOpQe2MYEdYEkA47fWsnxym3cm0FGpwpUk5JOOgz4txM47TWuvEk6gMx1P4ZnHWMkdt4jFZPmfF6LiuYOltTeYB1TPTB7DYTQLQs9J5Pb021HlTOGvQ7p/C0fIgMPsY+VTct4lbltWXYgdCNxP5UJ55d93xFszHvVI+dsg/k32re9RTRgSubTDPGcOLltlP4gR6SIrzQYdlJgW7nu3Qs76dUAGBDBYAhhOT5V6RwPEalrJc85Mz8QSyjSzMw+Ma2VZUE22BLTt1way+Zj5pSo0+Hk9Nyi2RXOCZmE3WJWRJaVEsNCkwASVaDjORmarWVW4xRNWtGPvwNLKpA1AFRpEa9JECYpEsqzMivcyx/xCGVQU8QNwBlB1iI3EU6xxKhFnVeW2yoinQWeWAJJC+ITGk4IM5FYaV01+fn8mzdWv8AVERGdLo1t9Ik62gMzgAKo/xNU/BIx0mrX9n0cSty5o1sDCa9Jn/DKrEKcrqIO+k9qH8a6jWgLhy/wypPvLbahO+6DoTsO5NS3rhD2mFu4FugRaYlNbifGGA1G5LMdLYyTiKEae/f8+w8lL+f+fch5jauXP7Mtphadx8IBWQwbe2d9J8RImN+lb7lXAJYRLaCFQAD9Se5Jkk9Sap8i9m7dkpcuTcvquk3GJxO4VfhHrEmjuivT8fDwVvs8zyPIU/6V0hlw4MCaj4Zc4+FR9Sf0H60nF34wNzVmxbhQK1RWzK9IfXV1dVBDqSlrq4JkrlV7gq1cFV3FAsincFRNVl1qpxVslTG+/0oMZEYu5FVeYcMCZ67U7+H5D6girB8Sj97b1MoBAb9kTbJZB+Gdv8ASenoZFXbXO7oCHTqW4QATGCRsTIjONqI8C6gw+xpvNeTFUPuiCjHVG8EGZBpaDfyTXOLvKkmwfP+8EflS37d5kBARZE7liPyE0W4fi1e3pO5Wc0MvcxW2uk5A2ilaOTMpxfLYl7hLvmCxmPTtXqPK+D0WbSAmFQCNunWvLeZ8YXJ6CvXFvKbYZCGEAgjOIoRQMreilzrhSUBX8JBIEbbE+eOnaaE+426xJOQCD0MgjO/Q/KtQGkT3FAb1rSxUgnoPRu332/rUc8P1BwzdUxLSaRsfIkz8yZ3yTOJ+tIBpI0qYP4unTGCIM+cYxvT70NgY+QOAJ8Ig/Mnvg5rmncAZ8oggiDgeUZ8qkUtihAf1nHaN/xZFO93vE46f7+s/MU25IA3g9YO0ekbztH6V1sdSMTuAIEYHpgDFcAR01TiYjy6zt+sHNZnnHDariLmGYdZgM0nc4IWT1NaspgnckGBuMCfToeg3oPe4L3vEWwvhAJZtMhSBqBEQAZJGd9jRS2NCXuGOFvOFX3Y8MBegOBiB0I7EHA6VQ9vHJ4cYAe2Vuq3QMGCEDzK3D8prR27AwAML+z+/Ksb/wASOJIFm2Nnc6vRQpA+uf8AprW1UTNFpzRd9nuchgrHYxPka1txA2GAI8815NwhZMrn+JZ38weh/fof4Dm7gSrGB0JOPI9qEJapjZcdu0XecezbjW1svdRmJa1r0ypyVn8XiiJ2GINDb/LGHvLty1F0GQzKsLmLZUqBqjwEwJkUese0BO4q2nPF7fcVKfjQl1opHPljp7MTZ4e+1qBaYAu7/C8amgEpBBDQSRON8Hod9lOU3Vve8v2unhZmVmBI0kglpEjppHxRJijj83RolWxUVzmJbYRXYvGjB3dhyeRLImqSDTGKh4jigMdaFDimI3pQO9a7MihXZKr5nzmaNUEUdB+5o3TwEyHUlLSUwh1dXV1ccZp1qB0q8yVG1ugWBzpVe7boo1qoHtUA2AOJt7jbt69KW0fvn5/iH786IcVws0OB0mG279qVoomKy/WlXiHAgEx2p7D5io2FKEhuXCd6ocSav3FqnfWgwoD8RWq9kOaOlgK2VJMDsJIgeWDWX4tKNcMhFlI30Kfrn9aVDPo3VjmkRvFScxhkFxZxjGcGOkjVkDB86yPBcdKwdx+4o1yHjl1G28FX6HahJWqEqnaJbNw4lQCJG4IjVgk7zENgYjrTo/EMaZ+hMztkA/mNqKX+VgyUZlPafCD3gjfr2mhl6yUaCNMye/TMeeJies1lljlHspGcZdDVIywM+HpqiBMiQNhJI757VMRGc9esTnfAjEx+dMBE574JGMrOPPwx9h2rvCN999gOnnvExG4nbaggvsZx9/QpmMA42Pec+u/l5xU3s9w+lC7fFcOraCF6D8znOaD8wZrjW7WCG+IA7blo7ACfmaN2eYohCuYmBtVcVXbBNNRpBlSFEmsJ7fpK2nP/AO2Pqr/0ra8U04H7NZP/AIgpPDGMaGQg9vGo/WtEuiGPuwBwgwPKrTcOGyDpYdR+vceRqrwDalHcYNXkpIl2RC6y/Gv/AFLJHzG4+U1Y4fmFt8BwG7Hwn6MAakVqcLi7PbVwdwRTpCtlywD+xVy1bk4BJ9cD17VR4S5ZXCWSBMgFj4cAQIPw9YPeiC8YSIACjsMCikTbJggHWT9h6d6lHnUKGnrTCk9owZ7ZoypoIlXOHuEbbdqZSoSUbCFJTbVwMJFPpyQldS0lE4DxTSK6uoFBjLUTrXV1AZEFxRVDi7AIyKSuoMKAHFsbclCR5bg/KrPC3NdsMYk9qSupGVRzVWvV1dSsIH4/Y1oguAP8o/KlrqEQsoXBpcR13q0rmQetdXVyOZuOScUzKNRnFEnthhDAEHpXV1ciE9MA3bQD6BMDUMmcaQevrTbb6rhG2kKcY3jfv/Wurqxvv9zSuiza5aivqyS2JJ2HWIjeBRFeHRVMKox2GfXvS11bIxVGecmQg/lQT2lWbF0H+E/bP6V1dRYY9mT4cadMd9Pyoogrq6pxLyHRUiDNJXVRE2T2xV21XV1MIWbdTJ+VdXVwCcfpSg4pa6gzghwY8A86nrq6rLog+zqSurq4B//Z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data:image/jpeg;base64,/9j/4AAQSkZJRgABAQAAAQABAAD/2wCEAAkGBxQTEhUUEhQVFhUUFxwYGBgYGBcYHBgaFRgYFxcdGhwaHSghGBolGxcXITEhJSkrLi4uGCAzODMsNygtLi0BCgoKDg0OGhAQGywmICUsLCwvLCwsLCwsLCwsLCwsLCwsLCwsLCwsLCwsLCwsLCwsLCwsLCwsLCwsLCwsLCwsLP/AABEIALQBGQMBIgACEQEDEQH/xAAcAAABBQEBAQAAAAAAAAAAAAAFAQIDBAYABwj/xABCEAACAQMCBAMGBAMGBAYDAAABAhEAAyESMQQFQVEiYXEGEzKBkaFCscHwUtHhFCMzYnLxBxWCkiSDorKz0hZTc//EABkBAAMBAQEAAAAAAAAAAAAAAAECAwQABf/EACoRAAICAgIBAwMDBQAAAAAAAAABAhEDIRIxBBNBURRh8EKBkSJxsdHh/9oADAMBAAIRAxEAPwD1anCkpwpCooFKBXClrgnRSikri0Vxw4UtNBpZoAFpabNLXHC0jPFRa/FHZZ+p/p96rcTxUGTtGanOdDxhZLd41R51CnH6xKnbcVRPMrbGEknyBxP5bGq39lkyjQ8ZETkiVBjacbTM1CU2XUEghfbUJJ6xTfdgAae80lq1hlbPXIZR0jxECfUdKrNy9s6bpUzsV1ACAR2jfcnNLsNoMDmACyxiOtScFxRfxQQp+EHeO57T2rLszB9F4qYysBgH+uMRMAmtJwnEqQNP51SE3Yk4JIIg0juAJP7mm6vtVdbwPjP/AEjy7+prQ5UjOo2ScTd0qWbf8qB8VfYoQ6mG2ME58uxq890MSzwFTucepoRzLm5uQlrAO5mCRMGJjSIO8z+dZck/k044lM+0Fq2dLkrB3MfzpOVc3tC4664RzqUnYE/EP1oPxPJbLapAY7EklysgbEzkknOPiAiqV/2Z290SPCWMHTIEMDgmAQTvgDecTn9U0cEb5+dWUge81SRtnc0dW52rxFhd4Qq5Ym3rAbW0gCZMDPig4zXsacVgZUTtkGa0Y8jZDLjoIK006oVbr2E1IDNaoysytC11dXUwolJS0lccJSUtJROGmupTXVwSnSim0tAYeDSimA1zN23oHD5zFJdtBhBGDTrawPPqahvcYqMAxjVP2iozlZSK+ACvMG4ZvdXMrP8AdsdiP4T50W4Lmtu4dIYBj0qnzDi7Tgq0EflWU4ldLSpmDgjpGcn97VD1HHo0emprfZ6JSaqxnCe0DCJEsOo6/I0e5bzoXTpZYMY86tHOmRlhki0t6XuKN8fMAdKF6mvJBBGdOxmRAxE7GQfMfI279gktctE6lMlSd+8fyp1sLdzgOd+muBEExjZfoKSe2MtIpcLYjGjTiRtImZEBpG5GJO3QAVcRycYIUSYnIECcpJME4G0echthgMEaR2YGFIGREDAHXYxOa6/wYZV0uMDAJUzJGmQVMHbscR1wqWjm7eyYt8BKmN4OcrpaBBzue4n7OVQwlQCAR1zMgQY/U9BVdOGJ04grnGrfwRJIz8RMb+GlUiAskeFYIaNx+HrHTbOd6P8AcUqcw5aLqaWwBBEDSGMCIAiGHiwCI86E8i4S8txrTXCyjZoggyREg5ODRu85/Ccp8R2iAJk5xMTkGFPah/IuW3Ll8X/eslpMAKQdZ3YPqU+GS2RnO4g0ErZTlUXYf40kFLUyWEknyIH6/am8y4u3a+OFAWAT1IMQB1MRXXzPFp5Wv/c7f/Wofai0CLZ0yQ+DnGpTqyMgFQRjyppSdNiRStGc5hx5uaSSBa8DBQSCQWJLMCucCB0BPemm3rUCSwKxOoyRjBKjA1Ku0wSO81Xax4o+A64AHiUAtlSwwJGloOTFX5IBIbxFtRhRmNJM42gg5iAfiFYm3J2zVSS0RG5+IAkEqCS2S0Aj4eghDqkyDnBMvZfEQpGl51BxAYEAHCoNIiYicLIiuujcDGSEPwspWAkDJOfDgn0ptxSWUBSpDAAdZEDYDO4lQSYnHSuOIeKtBlS2+kLckQSTICyTAB2xgbCc9DU5Nafh7/gJe3cJ0qx1OsAkaOpXSMriMYmaJ2izPEnK5YyPOIKzGRn5DFV+M4Ysot22h9Q0aSCA4ICFTEyAATOAA1GLaZz+5tuW81t3lhHUsMMoIkeo3FX7eKF8Ly8XUU8TbRrqgBiMiY3UnIB3ohZt6cSSJETkx2J6x3r0It+5glXsWKSnUlXJCUhp1JXHDaSnUlccNrqWurjgfNLNRaq7VXDkpapLKdTuf3FUxclo+hETPXBGcEVZt3TOlhncEbMP0PlUZS9h1EfeuaRWN53zTXcgR4cD9au+1nNyv90h8ZBk/wAIP61luHBO238sfLIrFny/pRtwYv1MnJL7lo+g+29NvcrRwdUkf5iT371atJH79DTon+nlWW2augFe5GUOqy7KfU/l2rrHOr9kguhJX8S/qp/nR1R60y5w4YdD50VNoDSfZV5Vzh71xbgZgEM58OQc1utCuBetHB+IDof0rG8qtKJRpDIe26tkfeR8q1HJ+KFuQAYO479K2Y+jJlW9F9j7xSrGCIhh17Bu6zuKrWLBViHkGYBIaCAuYmREtIIneDGanvsIlcBj16HeKltRdADbqQVYbgjPXpVash0tEQLEaSQYiBnLQrFvzPbJyYqNJGkoTAnTHhByZxkMZyAI9adxFrThx8R/hJBzOI3ONWQc4nOYOG4a5dYeMrbBliuzghYA1DVtOQcR5V2wKhU4Jr5g+FJMuMHqISRMEN8XTpvRpVVVCKAFAgAdhTwQBCiAOgqIsKbSF7Btq3/f2z/CDbJ6mIZPXwlvmDUHtZebRCKWAksREDSCQD1ztQvmXtMv/MeF4ZOlybrdPFbuoiDudTKT227xsLdqC1K42mhr4tNmNVNQEASAdAdcDUpbeBt4iJJAGnuTVa7c0lROpSJIzJMAjOqBgmCOinrEbG/yi2TqXwNnK4BmJDLswMCfzFAeP5DdtgtbCsEA06dU7yTpHbOJPfuDnlikisMsWwenDmW2gEgSy5WCGCjUfFKyTufLemm4CnglQAGOlhJAXGkg5kGTAJO3QSl22xWMrnY6SZMEEgLgAq5HTaN6ffRmggBmuSFQiBuYIb+EeJiQQdtwBE6KjTb1Qtq2WYESF8QIELjZdOdWqYEnznUcp5WUbXcjWyhfD8Kidhgf9x6YqfkfAJaSBk7k9ckmB2WTgfrRJgCCI3rVjxcdvsy5crekMIhh5gj6ZH61JuR+/Koj4QuppYbdJO0/eoV4uBnpVuST2SUW+i7XVVficGDnp1p3C8WtxVZdmE/zHqKdZEK4NE9JXTS09gEpIpa6iAaRSRTq6uOAmqk11AWppegULHB3B7xh1xH/AGias80U6ARgqyn5ahP2mhHDP/4gf5gPy/pRvj7Gu1cUESykDPUjH3qM12UWqPNOIbXcd5zcdmx9R/6Y+lXbNuAPMfrVHglIaDgjcHG5O3bOoR6UQVfuMfOP1NeS7PV9iQ7T+/Pv0H3pPKQPl3GP1+lOIMn07H8/nSkx2z3jt+/rQOGDz/frTwvrP85n9aYJkKokkwIyT0o5wPISSPe7H+AjB/zHz8qeGOUuhJ5Iw7A13iDbGtACy/h/iHVfnGPOPStNy3iPeWw5R7YYY1oUPzByKJcJy23bPhUA9zlvqc07j1UoyknI3G4PcVtxY3BbZiyZlN6RU5kqrwxJIGmDPnP6z96EcLx0Qe1M9o+Z22QWWIhsHz0/1iqfJeQXyfG+i10LfGR2AO3qfoaZ96Oiqjs0T8al4e7MknYLMiOojaiiLG+wGB/OqFm7w/DrpVkXuSwlvUnJqjxvtZwtv4roBO2GM+kDNPfyT4t9IKcxVmEoYZdv5UN4P2lHw3VhlMH1HcUKve2tk/4a3n/023j6kAD+lA+b80W+R/4a7rOJUrmDHj0zBHmNqk509MvHDapo21lOBv3J93Za6IyUXUADIyRO/ajaqOm1fPnFX+Lt3dVotiIADkjBJAYgT2jr2rUezftzcuH3Vy4bN3bxzpeDHhJzPkfvTRyfIs/G+GeslftVVeOXWFBMkE7dB/tWV/8AyY27TNfupAOk/hfeIAOCTsNqL+z13WVuHcqGPkXAMeiiBR5W9E3j4p2WuJ4SzfedrpX4liYGRIOGg7TU3LuXpaBYRtlozjOds/Ks17Nh05rxVp/hRAU/03WlfpBHyrScwfSjKd3Yj5b/AJUHUbk0Cm3xT+B//NbcYn51Bd5rO1Ul4ZTuPzP2qQWEGyrjbwjrWd55MusUEPtccA51E7YgE/kDTb3EFgQttyD1JVfzM/anExtTbh+lJ6jDxVg57N7VqDL5CWFVeD5jc4dyLqFbTeIPOpQZyCRtPn286Mq0n17/AL86cRODkfsZpVJrZS100StzAE2YaQ1zocEaHYevSjQ+1YLmvD/2c27lvFtbgZk6LMq2kdJDHG05rcteAA22+VbMGS7MmfHVUTUlR2LoYSM1JWxOzM1Qhrq6K6uAZUtTC1cxqM0CpT43iBrAG4E/lijvLuYe8hQQG0nfvj+f2rNcZw+q4x8sfQUOL3bZz4h32P161KTKpWjWcP7L25ZmuXGLNqOVydzgDE9qtXOQWdhqBiZ1E/YmKzXC88ZepHqD/tVtPa1Cc3EB+lS4Q+B7yfJbHs82r4gc7hc/OcCr1v2ftgZZ/qB+lDv+eKczPpn70V4C09zxNKp2OGb+QpVih7IMsk62xnDcmtIfDrJnqQcDptgUXLSu0+n9POoLi4gYFD73EtYbXvbY+Ifw/wCYfrTWok2nMv8AGcQ8DQpkjtges0C5lbvC2z3boVVBJhSYHmRsKPnjhEqJnah6ccWvhHyDIKxjK/ftXNoMVJLo8ovczL8bYBMqLlsZxvcG4+Qx5169xnL0Jn+LP1ryX/iB7LNwN0cVZluHa4GHU2nBBCseqmPCfkcxPsvBuLloEHcSPzFNx9jnPqSM7znhEs2nuGBpGIEZ6SQCY7x0BrAryq2NR0liMMzt4t1InJBI8E52J7Y2XtfxgZ/d6iNCyw0sRLCQWK9AqNMdCR1FAg+ksQxhYAZh1OsiCVwfeKQDtDAHc1myPdI2Yb42yHEvpIGgEll0YkgL3Kg4G0QmTIq7ZeIkaVIDNHhLKAQJiQDpk43kb7VBxKkkQXMMTpMYLTqgxCTDDG06ZkSU98dlnESIgEwuSQPC2oKckAz1qZbs5CpImAAnWAesHHhGdIE7jOM03iOFRhouKpOZ2bxKRqK6SYKgYxmSDtNWLdokRGYXJJgagq7jAOqOjR8pLEmQTJUqpLEEmDriYzqO+BiRXHWZnnvIVuMoGtdbhArsSqs8CB+Jfi2O3pFeu8Jw5taVA8Ix+/pXlXtPb8ClWYEmQNSzK6SGMRttOCY2xn0r2G5lcv8ACJcvgBiszMA5KhvKQAYnrWjE7Rl8jSstcVZC8Xbvje7bFo/+UzOv/wAjVc5whlGG2R8/Lz/lUfPCvukdSD7u4p6ZBOg/+6rZX3logbxI9dxT5I8riZYuql+wLRv3+89aeGnI/PzimWn/AGZnA/pUg/e9YTUxrfvr1/f1puqf329f3ipFO+/7mKX9/v8AnXHDUSP3+8bU79/T9NvrTQ3n/T6U8Gf6VwCC/YV1KuJVhBHlvXcp4VjbVGOpUOkHq4XAJ/I9yKbzC97u27noP9h96Jcqte6t27e5VQJPUgZP5mrYI2xMkqiELSxjyH61JUVp5J8o/Wpa9JdGFnUkUtdRAY5qbT2FR0CxBxQiG7YPmKW+iMoKxT72xoS5g0kkMmGn4FSo2iKGLypA4hNTHZQJmoFvNsGP12rY8s5cLKb6nb4m6+g7CkaQ90Q8n9m7Npvem2vvT130+nQHz3q/zLj1tDoWOwn94qN7jDE1luMuXLlwkHSuI6sV6RiF77Gs+XMoIbHhc5WzR8JxwuAd+o7UC9oeIushSyNRnxHMAbxIBzUHDctAnVqYnfUzQYzGnYb7xEd6Kx06Hp/QbZrJPyG1RoWNRdgblXO7llQLli8QBEhQ22DEGTHpVU+1ts8QAq3AIYy6lJIWYAOTWjMbEenTbv33HmJoF7Q8rV1J05EkEfP5dqWOdpUOoxbNfbFviE0XAty2wGpGVXRhuJDAyJg/IVLynSjXLKKEFogKo2CFQVgdFnUI/wAtZf2L4uR7skzbx6r+H9R8hWv4kxF0fhw3+nqf+nf01V6OOXOKZhyw4SaM77d8sJC8Qkk28Mu4gkHVHcEAY/irK21kAaXBwGU/D0aPCV8cMZOQVB6TXqV2GUhhIIzIwQRXl/MOBaxeezEKcIwLBjqUaYKANgIV1Ft9QgikzRV2i/jZG48X7FVXWGUXJhiUkqLYLfFkkZwQQTkPuCCKuuc7gNAUkkqpAOwnULkAHOwgCMCo20iX1tpJJC6tOkFxqUrGkSAZEgwaasjPi6vrbQSMQQ0YI65IOM9JgzWJoEKq6oViZDZOoFI0bBWlzHhhoONxOxLMcfAIlj0ETqE+LxdYAhhiCaqJdU6SWGwbChjnxAYOIE7yDJ6YpFcsUCeIM4QKoBOq4NJjUpgYbYkZ/CDIFBeivzC0Xe0izqvOqgAsZBLB4LSVAVSSB0b0r1PlvAe7SAMnBPRQNgo6AdhTPZ/kK2EVrkPejxORMTuEn4Vz0iftRW72rZjhxWzzc+f1HS6A3tAQOHd5hUVvmNLCT56oPyqHkHMhpXUdxHzGKX2z4O5d4R7Vq2ztc0iAVEAMGM6iMQCMd6A8n5dxK21W5ZcMoGcEGPQnNdJNStAhxcGmzVXOXuXLDTBMiD/So34Vxup8+o9cVJy57oEMrD1FE1uHqKR4Yv5OeSUfhgM/lSNtiJ3367DMY/3o3dtK24+YkH6im2uETt9qn9M77D9Qq2gOhn+mf2dqeLLmCqkhiM9p6+m9F/dKGEAAnGIGN/0pzMAOwp4+MvdivO/ZECcvWO/r09O1ddbSIGT3pl7ju2B3/e1QBxE96uklpE/6ntlzhlg7zirFQ8Gvhnvn+VT1ZdE32JXV1dFEBkWFQkVZdahcUCxA5obxC0RuVS4gUrGiFPZTl0k3W6GF+W5/T61o+KIGf3+xmqXJbGm1p6jP86XmV2LZO5BA+cxUZypNjJXIEXebu2q2qyQSNRHbsMSPOoltj7esYx9unlScNaMap3HSBkhT9TJ+tTEEb7fYj0PeflivGnklN7N8YqOkLbO+RPUfac9JG/kKkQfPHn9v5U0rvkmek/lI+/8AOuBPz85P3+0+e1KjiXXO5P0n/KfMbntUN+1IiPy8h5E9f61KhnP9M7RPWnATEbH/AG+RGKLFWjI8Ox4fi7bAQGbSxxkNgjB2mD3wDXofBcSSwTBByfID+sVivaXhgU1DLgAjqRAnock4+k1tOVWSqan+JgCR/COg/nW7xJNpol5VNJg5OPPD3nsH4QNdv/8Am3Qf6WlfIae9EW4m1eXTcVXU4IYAj7+lRcx5Ot97Vx5HudRUAkatYAgkZ0Y2647ZZw3B2GnTrVhgrMx9RWvaZmuLX3ILnsnwjA6FZJ/gdgNgNp8h9KFXfY24v+HcRhBA1AKw1YYgwRnODjPQYrTWeCG63D8x/IiphYuDYq31FBwT7QyzSj1L+Tzfm/LOLtqoZHgk6jp95pOdR/uzCzkgzO0wTR//AId8iAQcVdUC4RptgySinc5J0s+CQNhHc1o73EXEybbfLP5TQriubG3LOVWcwIk9JI9OpoRjGDseWSeSPHX7Gg4ridIgZYmFHc/yqW3ZOmCTO5I7+VAPZjiver/aXMhyVtjcKqsVM+ZI+kUZ4vjkRSzsFUdSYH3qiku2ZZQd8USgzKt8W4I6+fr3qAcQV3rC839r7t0j+zIFtglv7Q8wukTGlc+KdPiI9KpcfxnMXUt75AdWmLYGlQVkFmZDLSVkecedRl5EUaoeJPqRvP8Anq6isEEd+v0pH5g52MfKsHxPCcT7xWF64qfiMW3ZlABLwtsBQAVMCfiFErd26t0hLrXFDfDpQQoEHUSqkEHxHGB9al9T8lPpo+wZvXNROtifU4+lFeB5khAUupIHfNecc14Xjbtsf3gAZXLm3NsSmSoLQ0xjH9Kp8It7hIdTbvW/ee7nXoYErqySDO+nPXrnBjn+BpeOpKv8HrFy9r/wirET4T6RvVI27xPjhPLf6bCsVwfttbVoLe6iMXCFGez/AAn69DW25Z7R2boALqZ8wfvsa0RyRkZp4Z4+kO/syjJ8R7nP0G1PRdTAd6s3LCt8DCe0/uKbwNvxZ6CqpEnLRfURSmurqqRErqWkrjjMOKr3BVp6rvXFSrcFVHGRO0irtyqt0UGMjX2UUgMsiq3Orf8Adk+Yn0HX6U7ktybQPy+lEGAIg7H9ahOPKLQVLjKzKWRiM+fmck+n5U9oj69RiJ/L9abetG3cKHoRBjp0qQ/lHX7/AEI/c14jjTpnoXe0NOAZ69e58vp1FIkdO5nviP3in3BjIjH769h9s00Y3+npEbZ7+XhNccKp8O28ztvHrvgjrtS37gQEyMH7kE9vSob/ABGmB8gJnHSOsnb6Uc5ZwHh1OAxOYIBj088VXFheR0ieSagrZR5VwgJF26u2VXovYkdTB67Yo3aXWZPw9B+pqF/7x9I+Fd/M1Le4sKIXJ8q9SEYwjSMc5Ob+5ZubVn+fWzbjiEGUw4/iU/qKm4njbu4Q/Wg6e0DvK+5dl2xpAyYHxsJpMk4vTHxYpLZcXmQGQfC2R86kHO9PWazTrdR/7u0fdGSylhKnB8MSJzkEjapblu6Nkkf6hPSP3PT0qXqNGj0os1dnn4O4pnMuZWGSLttbgbAVgDJPrWTHE6RLjT/rEfeouF4r351A+FDA9Rn67U6zSE+nia/2eCIpVEW2uo/3akkDUcHPWdW3en879nLd865bWB4VLuLYMEAlVPnFM9nuG1W3c/iI0/8AlkkH/u/Kjdi5Iq6ipRqRmlJwncX0eaX7OC5hntlFvKX+GAdRWNxpLAgjoOtWHtltMKs6WZIGHXWNCiIi6JVdRHQfIrz7gDZvM6gab+JJ0BTJZgx85JHn6UL42cb6rij3jHcgkSnvEGkpAiTJ65rx8kODakerjnzScR/ClnLLpDswV5Ugi2A0MBgNqAEEExtVbgirv7olQdRNoruqqM6iACTCsQJIMDqKdxILBblqdaK3hYtpbSICkISD0JbSMCalv2dRCu1syQERLjWtBwYgL8BjfeDQcdoZSSv7/n50KERxci3ddWdWRv7xdcHU8awfF4c532IqJlm4QttmIQ6Q5iVgkKZAhSzbzmKmchGk3HV1uH/DGoDWgCtpZY0DIY9WEiAYqPhbJuHXhigIDSbg/vLi67gVYCEDxA7DNO1uvcRPV+37lLi+WI6BkUtaGlNKKnhLDU7EqCVltI0iRERnNZ7lfBJw/GrmUCk3VYLBEEqY1EhidRg5G3lWvuKrq5g6fdyznVLNrPuzAJLLAAJxE+oFf2S4EXmbiTbLsSwtkFCqZ8RXVB1liROY0nuath5SdAm0ouzXWOQWpW7aa4inJRXbQ2MeEnw+iwPKjttcz8vpVYXxbUBkeFG4XWP/AEyftVhXDQRkH/f+VenFJdHkTk32S11OpIqpMaRXRTq6uOMu5qu9Suaru1cWRFcqtcNS3GqBqAyCnJuZKkI+04PYnoa0aEHY1hSk4NLwfNyrFNUEdDj6HY1OSpjcbNjxnL7dwguCSAQIJGD3jcetQjlSRuw+fr5edUOG5u3Wr1vmE1J44SdtHJzWkxz8rTeW37jz8qa3KwcAt647RjFPbjSPSom5qBSvDj+A88nyV+I5WqEMC2og6QYg+XrG1EeJv6VVF+Nsenc/KgXOfaa2qeIbHBOBP6n0qx7GubyHiXk+8kLPRVMbdJIPyimjGMdROlycbkHbNkKgX60y9dRBkgDzxUfHccFBiMdd/wAtz5UBu3NcuwxGJOdznEiI6Adt6GTIogx43LbLvFceHIVTg7mQJGNhIMZH1qK2uR8tp6wCI2gAzmaitqYjbffaB4ROCIMeo+VW0XOxxEie/cDP7NZW3J2y+kqRHpJA7D5/hJESwiCwxB2in29OZCiN+keRHpG/SO1MX9CNpJA+EED1G29SOTkATnIzjJ6A7b7nYVwCpdsIVOpQe2MYEdYEkA47fWsnxym3cm0FGpwpUk5JOOgz4txM47TWuvEk6gMx1P4ZnHWMkdt4jFZPmfF6LiuYOltTeYB1TPTB7DYTQLQs9J5Pb021HlTOGvQ7p/C0fIgMPsY+VTct4lbltWXYgdCNxP5UJ55d93xFszHvVI+dsg/k32re9RTRgSubTDPGcOLltlP4gR6SIrzQYdlJgW7nu3Qs76dUAGBDBYAhhOT5V6RwPEalrJc85Mz8QSyjSzMw+Ma2VZUE22BLTt1way+Zj5pSo0+Hk9Nyi2RXOCZmE3WJWRJaVEsNCkwASVaDjORmarWVW4xRNWtGPvwNLKpA1AFRpEa9JECYpEsqzMivcyx/xCGVQU8QNwBlB1iI3EU6xxKhFnVeW2yoinQWeWAJJC+ITGk4IM5FYaV01+fn8mzdWv8AVERGdLo1t9Ik62gMzgAKo/xNU/BIx0mrX9n0cSty5o1sDCa9Jn/DKrEKcrqIO+k9qH8a6jWgLhy/wypPvLbahO+6DoTsO5NS3rhD2mFu4FugRaYlNbifGGA1G5LMdLYyTiKEae/f8+w8lL+f+fch5jauXP7Mtphadx8IBWQwbe2d9J8RImN+lb7lXAJYRLaCFQAD9Se5Jkk9Sap8i9m7dkpcuTcvquk3GJxO4VfhHrEmjuivT8fDwVvs8zyPIU/6V0hlw4MCaj4Zc4+FR9Sf0H60nF34wNzVmxbhQK1RWzK9IfXV1dVBDqSlrq4JkrlV7gq1cFV3FAsincFRNVl1qpxVslTG+/0oMZEYu5FVeYcMCZ67U7+H5D6girB8Sj97b1MoBAb9kTbJZB+Gdv8ASenoZFXbXO7oCHTqW4QATGCRsTIjONqI8C6gw+xpvNeTFUPuiCjHVG8EGZBpaDfyTXOLvKkmwfP+8EflS37d5kBARZE7liPyE0W4fi1e3pO5Wc0MvcxW2uk5A2ilaOTMpxfLYl7hLvmCxmPTtXqPK+D0WbSAmFQCNunWvLeZ8YXJ6CvXFvKbYZCGEAgjOIoRQMreilzrhSUBX8JBIEbbE+eOnaaE+426xJOQCD0MgjO/Q/KtQGkT3FAb1rSxUgnoPRu332/rUc8P1BwzdUxLSaRsfIkz8yZ3yTOJ+tIBpI0qYP4unTGCIM+cYxvT70NgY+QOAJ8Ig/Mnvg5rmncAZ8oggiDgeUZ8qkUtihAf1nHaN/xZFO93vE46f7+s/MU25IA3g9YO0ekbztH6V1sdSMTuAIEYHpgDFcAR01TiYjy6zt+sHNZnnHDariLmGYdZgM0nc4IWT1NaspgnckGBuMCfToeg3oPe4L3vEWwvhAJZtMhSBqBEQAZJGd9jRS2NCXuGOFvOFX3Y8MBegOBiB0I7EHA6VQ9vHJ4cYAe2Vuq3QMGCEDzK3D8prR27AwAML+z+/Ksb/wASOJIFm2Nnc6vRQpA+uf8AprW1UTNFpzRd9nuchgrHYxPka1txA2GAI8815NwhZMrn+JZ38weh/fof4Dm7gSrGB0JOPI9qEJapjZcdu0XecezbjW1svdRmJa1r0ypyVn8XiiJ2GINDb/LGHvLty1F0GQzKsLmLZUqBqjwEwJkUese0BO4q2nPF7fcVKfjQl1opHPljp7MTZ4e+1qBaYAu7/C8amgEpBBDQSRON8Hod9lOU3Vve8v2unhZmVmBI0kglpEjppHxRJijj83RolWxUVzmJbYRXYvGjB3dhyeRLImqSDTGKh4jigMdaFDimI3pQO9a7MihXZKr5nzmaNUEUdB+5o3TwEyHUlLSUwh1dXV1ccZp1qB0q8yVG1ugWBzpVe7boo1qoHtUA2AOJt7jbt69KW0fvn5/iH786IcVws0OB0mG279qVoomKy/WlXiHAgEx2p7D5io2FKEhuXCd6ocSav3FqnfWgwoD8RWq9kOaOlgK2VJMDsJIgeWDWX4tKNcMhFlI30Kfrn9aVDPo3VjmkRvFScxhkFxZxjGcGOkjVkDB86yPBcdKwdx+4o1yHjl1G28FX6HahJWqEqnaJbNw4lQCJG4IjVgk7zENgYjrTo/EMaZ+hMztkA/mNqKX+VgyUZlPafCD3gjfr2mhl6yUaCNMye/TMeeJies1lljlHspGcZdDVIywM+HpqiBMiQNhJI757VMRGc9esTnfAjEx+dMBE574JGMrOPPwx9h2rvCN999gOnnvExG4nbaggvsZx9/QpmMA42Pec+u/l5xU3s9w+lC7fFcOraCF6D8znOaD8wZrjW7WCG+IA7blo7ACfmaN2eYohCuYmBtVcVXbBNNRpBlSFEmsJ7fpK2nP/AO2Pqr/0ra8U04H7NZP/AIgpPDGMaGQg9vGo/WtEuiGPuwBwgwPKrTcOGyDpYdR+vceRqrwDalHcYNXkpIl2RC6y/Gv/AFLJHzG4+U1Y4fmFt8BwG7Hwn6MAakVqcLi7PbVwdwRTpCtlywD+xVy1bk4BJ9cD17VR4S5ZXCWSBMgFj4cAQIPw9YPeiC8YSIACjsMCikTbJggHWT9h6d6lHnUKGnrTCk9owZ7ZoypoIlXOHuEbbdqZSoSUbCFJTbVwMJFPpyQldS0lE4DxTSK6uoFBjLUTrXV1AZEFxRVDi7AIyKSuoMKAHFsbclCR5bg/KrPC3NdsMYk9qSupGVRzVWvV1dSsIH4/Y1oguAP8o/KlrqEQsoXBpcR13q0rmQetdXVyOZuOScUzKNRnFEnthhDAEHpXV1ciE9MA3bQD6BMDUMmcaQevrTbb6rhG2kKcY3jfv/Wurqxvv9zSuiza5aivqyS2JJ2HWIjeBRFeHRVMKox2GfXvS11bIxVGecmQg/lQT2lWbF0H+E/bP6V1dRYY9mT4cadMd9Pyoogrq6pxLyHRUiDNJXVRE2T2xV21XV1MIWbdTJ+VdXVwCcfpSg4pa6gzghwY8A86nrq6rLog+zqSurq4B//Z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AutoShape 12" descr="data:image/jpeg;base64,/9j/4AAQSkZJRgABAQAAAQABAAD/2wCEAAkGBxQTEhUUEhQVFhUUFxwYGBgYGBcYHBgaFRgYFxcdGhwaHSghGBolGxcXITEhJSkrLi4uGCAzODMsNygtLi0BCgoKDg0OGhAQGywmICUsLCwvLCwsLCwsLCwsLCwsLCwsLCwsLCwsLCwsLCwsLCwsLCwsLCwsLCwsLCwsLCwsLP/AABEIALQBGQMBIgACEQEDEQH/xAAcAAABBQEBAQAAAAAAAAAAAAAFAQIDBAYABwj/xABCEAACAQMCBAMGBAMGBAYDAAABAhEAAyESMQQFQVEiYXEGEzKBkaFCscHwUtHhFCMzYnLxBxWCkiSDorKz0hZTc//EABkBAAMBAQEAAAAAAAAAAAAAAAECAwQABf/EACoRAAICAgIBAwMDBQAAAAAAAAABAhEDIRIxBBNBURRh8EKBkSJxsdHh/9oADAMBAAIRAxEAPwD1anCkpwpCooFKBXClrgnRSikri0Vxw4UtNBpZoAFpabNLXHC0jPFRa/FHZZ+p/p96rcTxUGTtGanOdDxhZLd41R51CnH6xKnbcVRPMrbGEknyBxP5bGq39lkyjQ8ZETkiVBjacbTM1CU2XUEghfbUJJ6xTfdgAae80lq1hlbPXIZR0jxECfUdKrNy9s6bpUzsV1ACAR2jfcnNLsNoMDmACyxiOtScFxRfxQQp+EHeO57T2rLszB9F4qYysBgH+uMRMAmtJwnEqQNP51SE3Yk4JIIg0juAJP7mm6vtVdbwPjP/AEjy7+prQ5UjOo2ScTd0qWbf8qB8VfYoQ6mG2ME58uxq890MSzwFTucepoRzLm5uQlrAO5mCRMGJjSIO8z+dZck/k044lM+0Fq2dLkrB3MfzpOVc3tC4664RzqUnYE/EP1oPxPJbLapAY7EklysgbEzkknOPiAiqV/2Z290SPCWMHTIEMDgmAQTvgDecTn9U0cEb5+dWUge81SRtnc0dW52rxFhd4Qq5Ym3rAbW0gCZMDPig4zXsacVgZUTtkGa0Y8jZDLjoIK006oVbr2E1IDNaoysytC11dXUwolJS0lccJSUtJROGmupTXVwSnSim0tAYeDSimA1zN23oHD5zFJdtBhBGDTrawPPqahvcYqMAxjVP2iozlZSK+ACvMG4ZvdXMrP8AdsdiP4T50W4Lmtu4dIYBj0qnzDi7Tgq0EflWU4ldLSpmDgjpGcn97VD1HHo0emprfZ6JSaqxnCe0DCJEsOo6/I0e5bzoXTpZYMY86tHOmRlhki0t6XuKN8fMAdKF6mvJBBGdOxmRAxE7GQfMfI279gktctE6lMlSd+8fyp1sLdzgOd+muBEExjZfoKSe2MtIpcLYjGjTiRtImZEBpG5GJO3QAVcRycYIUSYnIECcpJME4G0echthgMEaR2YGFIGREDAHXYxOa6/wYZV0uMDAJUzJGmQVMHbscR1wqWjm7eyYt8BKmN4OcrpaBBzue4n7OVQwlQCAR1zMgQY/U9BVdOGJ04grnGrfwRJIz8RMb+GlUiAskeFYIaNx+HrHTbOd6P8AcUqcw5aLqaWwBBEDSGMCIAiGHiwCI86E8i4S8txrTXCyjZoggyREg5ODRu85/Ccp8R2iAJk5xMTkGFPah/IuW3Ll8X/eslpMAKQdZ3YPqU+GS2RnO4g0ErZTlUXYf40kFLUyWEknyIH6/am8y4u3a+OFAWAT1IMQB1MRXXzPFp5Wv/c7f/Wofai0CLZ0yQ+DnGpTqyMgFQRjyppSdNiRStGc5hx5uaSSBa8DBQSCQWJLMCucCB0BPemm3rUCSwKxOoyRjBKjA1Ku0wSO81Xax4o+A64AHiUAtlSwwJGloOTFX5IBIbxFtRhRmNJM42gg5iAfiFYm3J2zVSS0RG5+IAkEqCS2S0Aj4eghDqkyDnBMvZfEQpGl51BxAYEAHCoNIiYicLIiuujcDGSEPwspWAkDJOfDgn0ptxSWUBSpDAAdZEDYDO4lQSYnHSuOIeKtBlS2+kLckQSTICyTAB2xgbCc9DU5Nafh7/gJe3cJ0qx1OsAkaOpXSMriMYmaJ2izPEnK5YyPOIKzGRn5DFV+M4Ysot22h9Q0aSCA4ICFTEyAATOAA1GLaZz+5tuW81t3lhHUsMMoIkeo3FX7eKF8Ly8XUU8TbRrqgBiMiY3UnIB3ohZt6cSSJETkx2J6x3r0It+5glXsWKSnUlXJCUhp1JXHDaSnUlccNrqWurjgfNLNRaq7VXDkpapLKdTuf3FUxclo+hETPXBGcEVZt3TOlhncEbMP0PlUZS9h1EfeuaRWN53zTXcgR4cD9au+1nNyv90h8ZBk/wAIP61luHBO238sfLIrFny/pRtwYv1MnJL7lo+g+29NvcrRwdUkf5iT371atJH79DTon+nlWW2augFe5GUOqy7KfU/l2rrHOr9kguhJX8S/qp/nR1R60y5w4YdD50VNoDSfZV5Vzh71xbgZgEM58OQc1utCuBetHB+IDof0rG8qtKJRpDIe26tkfeR8q1HJ+KFuQAYO479K2Y+jJlW9F9j7xSrGCIhh17Bu6zuKrWLBViHkGYBIaCAuYmREtIIneDGanvsIlcBj16HeKltRdADbqQVYbgjPXpVash0tEQLEaSQYiBnLQrFvzPbJyYqNJGkoTAnTHhByZxkMZyAI9adxFrThx8R/hJBzOI3ONWQc4nOYOG4a5dYeMrbBliuzghYA1DVtOQcR5V2wKhU4Jr5g+FJMuMHqISRMEN8XTpvRpVVVCKAFAgAdhTwQBCiAOgqIsKbSF7Btq3/f2z/CDbJ6mIZPXwlvmDUHtZebRCKWAksREDSCQD1ztQvmXtMv/MeF4ZOlybrdPFbuoiDudTKT227xsLdqC1K42mhr4tNmNVNQEASAdAdcDUpbeBt4iJJAGnuTVa7c0lROpSJIzJMAjOqBgmCOinrEbG/yi2TqXwNnK4BmJDLswMCfzFAeP5DdtgtbCsEA06dU7yTpHbOJPfuDnlikisMsWwenDmW2gEgSy5WCGCjUfFKyTufLemm4CnglQAGOlhJAXGkg5kGTAJO3QSl22xWMrnY6SZMEEgLgAq5HTaN6ffRmggBmuSFQiBuYIb+EeJiQQdtwBE6KjTb1Qtq2WYESF8QIELjZdOdWqYEnznUcp5WUbXcjWyhfD8Kidhgf9x6YqfkfAJaSBk7k9ckmB2WTgfrRJgCCI3rVjxcdvsy5crekMIhh5gj6ZH61JuR+/Koj4QuppYbdJO0/eoV4uBnpVuST2SUW+i7XVVficGDnp1p3C8WtxVZdmE/zHqKdZEK4NE9JXTS09gEpIpa6iAaRSRTq6uOAmqk11AWppegULHB3B7xh1xH/AGias80U6ARgqyn5ahP2mhHDP/4gf5gPy/pRvj7Gu1cUESykDPUjH3qM12UWqPNOIbXcd5zcdmx9R/6Y+lXbNuAPMfrVHglIaDgjcHG5O3bOoR6UQVfuMfOP1NeS7PV9iQ7T+/Pv0H3pPKQPl3GP1+lOIMn07H8/nSkx2z3jt+/rQOGDz/frTwvrP85n9aYJkKokkwIyT0o5wPISSPe7H+AjB/zHz8qeGOUuhJ5Iw7A13iDbGtACy/h/iHVfnGPOPStNy3iPeWw5R7YYY1oUPzByKJcJy23bPhUA9zlvqc07j1UoyknI3G4PcVtxY3BbZiyZlN6RU5kqrwxJIGmDPnP6z96EcLx0Qe1M9o+Z22QWWIhsHz0/1iqfJeQXyfG+i10LfGR2AO3qfoaZ96Oiqjs0T8al4e7MknYLMiOojaiiLG+wGB/OqFm7w/DrpVkXuSwlvUnJqjxvtZwtv4roBO2GM+kDNPfyT4t9IKcxVmEoYZdv5UN4P2lHw3VhlMH1HcUKve2tk/4a3n/023j6kAD+lA+b80W+R/4a7rOJUrmDHj0zBHmNqk509MvHDapo21lOBv3J93Za6IyUXUADIyRO/ajaqOm1fPnFX+Lt3dVotiIADkjBJAYgT2jr2rUezftzcuH3Vy4bN3bxzpeDHhJzPkfvTRyfIs/G+GeslftVVeOXWFBMkE7dB/tWV/8AyY27TNfupAOk/hfeIAOCTsNqL+z13WVuHcqGPkXAMeiiBR5W9E3j4p2WuJ4SzfedrpX4liYGRIOGg7TU3LuXpaBYRtlozjOds/Ks17Nh05rxVp/hRAU/03WlfpBHyrScwfSjKd3Yj5b/AJUHUbk0Cm3xT+B//NbcYn51Bd5rO1Ul4ZTuPzP2qQWEGyrjbwjrWd55MusUEPtccA51E7YgE/kDTb3EFgQttyD1JVfzM/anExtTbh+lJ6jDxVg57N7VqDL5CWFVeD5jc4dyLqFbTeIPOpQZyCRtPn286Mq0n17/AL86cRODkfsZpVJrZS100StzAE2YaQ1zocEaHYevSjQ+1YLmvD/2c27lvFtbgZk6LMq2kdJDHG05rcteAA22+VbMGS7MmfHVUTUlR2LoYSM1JWxOzM1Qhrq6K6uAZUtTC1cxqM0CpT43iBrAG4E/lijvLuYe8hQQG0nfvj+f2rNcZw+q4x8sfQUOL3bZz4h32P161KTKpWjWcP7L25ZmuXGLNqOVydzgDE9qtXOQWdhqBiZ1E/YmKzXC88ZepHqD/tVtPa1Cc3EB+lS4Q+B7yfJbHs82r4gc7hc/OcCr1v2ftgZZ/qB+lDv+eKczPpn70V4C09zxNKp2OGb+QpVih7IMsk62xnDcmtIfDrJnqQcDptgUXLSu0+n9POoLi4gYFD73EtYbXvbY+Ifw/wCYfrTWok2nMv8AGcQ8DQpkjtges0C5lbvC2z3boVVBJhSYHmRsKPnjhEqJnah6ccWvhHyDIKxjK/ftXNoMVJLo8ovczL8bYBMqLlsZxvcG4+Qx5169xnL0Jn+LP1ryX/iB7LNwN0cVZluHa4GHU2nBBCseqmPCfkcxPsvBuLloEHcSPzFNx9jnPqSM7znhEs2nuGBpGIEZ6SQCY7x0BrAryq2NR0liMMzt4t1InJBI8E52J7Y2XtfxgZ/d6iNCyw0sRLCQWK9AqNMdCR1FAg+ksQxhYAZh1OsiCVwfeKQDtDAHc1myPdI2Yb42yHEvpIGgEll0YkgL3Kg4G0QmTIq7ZeIkaVIDNHhLKAQJiQDpk43kb7VBxKkkQXMMTpMYLTqgxCTDDG06ZkSU98dlnESIgEwuSQPC2oKckAz1qZbs5CpImAAnWAesHHhGdIE7jOM03iOFRhouKpOZ2bxKRqK6SYKgYxmSDtNWLdokRGYXJJgagq7jAOqOjR8pLEmQTJUqpLEEmDriYzqO+BiRXHWZnnvIVuMoGtdbhArsSqs8CB+Jfi2O3pFeu8Jw5taVA8Ix+/pXlXtPb8ClWYEmQNSzK6SGMRttOCY2xn0r2G5lcv8ACJcvgBiszMA5KhvKQAYnrWjE7Rl8jSstcVZC8Xbvje7bFo/+UzOv/wAjVc5whlGG2R8/Lz/lUfPCvukdSD7u4p6ZBOg/+6rZX3logbxI9dxT5I8riZYuql+wLRv3+89aeGnI/PzimWn/AGZnA/pUg/e9YTUxrfvr1/f1puqf329f3ipFO+/7mKX9/v8AnXHDUSP3+8bU79/T9NvrTQ3n/T6U8Gf6VwCC/YV1KuJVhBHlvXcp4VjbVGOpUOkHq4XAJ/I9yKbzC97u27noP9h96Jcqte6t27e5VQJPUgZP5mrYI2xMkqiELSxjyH61JUVp5J8o/Wpa9JdGFnUkUtdRAY5qbT2FR0CxBxQiG7YPmKW+iMoKxT72xoS5g0kkMmGn4FSo2iKGLypA4hNTHZQJmoFvNsGP12rY8s5cLKb6nb4m6+g7CkaQ90Q8n9m7Npvem2vvT130+nQHz3q/zLj1tDoWOwn94qN7jDE1luMuXLlwkHSuI6sV6RiF77Gs+XMoIbHhc5WzR8JxwuAd+o7UC9oeIushSyNRnxHMAbxIBzUHDctAnVqYnfUzQYzGnYb7xEd6Kx06Hp/QbZrJPyG1RoWNRdgblXO7llQLli8QBEhQ22DEGTHpVU+1ts8QAq3AIYy6lJIWYAOTWjMbEenTbv33HmJoF7Q8rV1J05EkEfP5dqWOdpUOoxbNfbFviE0XAty2wGpGVXRhuJDAyJg/IVLynSjXLKKEFogKo2CFQVgdFnUI/wAtZf2L4uR7skzbx6r+H9R8hWv4kxF0fhw3+nqf+nf01V6OOXOKZhyw4SaM77d8sJC8Qkk28Mu4gkHVHcEAY/irK21kAaXBwGU/D0aPCV8cMZOQVB6TXqV2GUhhIIzIwQRXl/MOBaxeezEKcIwLBjqUaYKANgIV1Ft9QgikzRV2i/jZG48X7FVXWGUXJhiUkqLYLfFkkZwQQTkPuCCKuuc7gNAUkkqpAOwnULkAHOwgCMCo20iX1tpJJC6tOkFxqUrGkSAZEgwaasjPi6vrbQSMQQ0YI65IOM9JgzWJoEKq6oViZDZOoFI0bBWlzHhhoONxOxLMcfAIlj0ETqE+LxdYAhhiCaqJdU6SWGwbChjnxAYOIE7yDJ6YpFcsUCeIM4QKoBOq4NJjUpgYbYkZ/CDIFBeivzC0Xe0izqvOqgAsZBLB4LSVAVSSB0b0r1PlvAe7SAMnBPRQNgo6AdhTPZ/kK2EVrkPejxORMTuEn4Vz0iftRW72rZjhxWzzc+f1HS6A3tAQOHd5hUVvmNLCT56oPyqHkHMhpXUdxHzGKX2z4O5d4R7Vq2ztc0iAVEAMGM6iMQCMd6A8n5dxK21W5ZcMoGcEGPQnNdJNStAhxcGmzVXOXuXLDTBMiD/So34Vxup8+o9cVJy57oEMrD1FE1uHqKR4Yv5OeSUfhgM/lSNtiJ3367DMY/3o3dtK24+YkH6im2uETt9qn9M77D9Qq2gOhn+mf2dqeLLmCqkhiM9p6+m9F/dKGEAAnGIGN/0pzMAOwp4+MvdivO/ZECcvWO/r09O1ddbSIGT3pl7ju2B3/e1QBxE96uklpE/6ntlzhlg7zirFQ8Gvhnvn+VT1ZdE32JXV1dFEBkWFQkVZdahcUCxA5obxC0RuVS4gUrGiFPZTl0k3W6GF+W5/T61o+KIGf3+xmqXJbGm1p6jP86XmV2LZO5BA+cxUZypNjJXIEXebu2q2qyQSNRHbsMSPOoltj7esYx9unlScNaMap3HSBkhT9TJ+tTEEb7fYj0PeflivGnklN7N8YqOkLbO+RPUfac9JG/kKkQfPHn9v5U0rvkmek/lI+/8AOuBPz85P3+0+e1KjiXXO5P0n/KfMbntUN+1IiPy8h5E9f61KhnP9M7RPWnATEbH/AG+RGKLFWjI8Ox4fi7bAQGbSxxkNgjB2mD3wDXofBcSSwTBByfID+sVivaXhgU1DLgAjqRAnock4+k1tOVWSqan+JgCR/COg/nW7xJNpol5VNJg5OPPD3nsH4QNdv/8Am3Qf6WlfIae9EW4m1eXTcVXU4IYAj7+lRcx5Ot97Vx5HudRUAkatYAgkZ0Y2647ZZw3B2GnTrVhgrMx9RWvaZmuLX3ILnsnwjA6FZJ/gdgNgNp8h9KFXfY24v+HcRhBA1AKw1YYgwRnODjPQYrTWeCG63D8x/IiphYuDYq31FBwT7QyzSj1L+Tzfm/LOLtqoZHgk6jp95pOdR/uzCzkgzO0wTR//AId8iAQcVdUC4RptgySinc5J0s+CQNhHc1o73EXEybbfLP5TQriubG3LOVWcwIk9JI9OpoRjGDseWSeSPHX7Gg4ridIgZYmFHc/yqW3ZOmCTO5I7+VAPZjiver/aXMhyVtjcKqsVM+ZI+kUZ4vjkRSzsFUdSYH3qiku2ZZQd8USgzKt8W4I6+fr3qAcQV3rC839r7t0j+zIFtglv7Q8wukTGlc+KdPiI9KpcfxnMXUt75AdWmLYGlQVkFmZDLSVkecedRl5EUaoeJPqRvP8Anq6isEEd+v0pH5g52MfKsHxPCcT7xWF64qfiMW3ZlABLwtsBQAVMCfiFErd26t0hLrXFDfDpQQoEHUSqkEHxHGB9al9T8lPpo+wZvXNROtifU4+lFeB5khAUupIHfNecc14Xjbtsf3gAZXLm3NsSmSoLQ0xjH9Kp8It7hIdTbvW/ee7nXoYErqySDO+nPXrnBjn+BpeOpKv8HrFy9r/wirET4T6RvVI27xPjhPLf6bCsVwfttbVoLe6iMXCFGez/AAn69DW25Z7R2boALqZ8wfvsa0RyRkZp4Z4+kO/syjJ8R7nP0G1PRdTAd6s3LCt8DCe0/uKbwNvxZ6CqpEnLRfURSmurqqRErqWkrjjMOKr3BVp6rvXFSrcFVHGRO0irtyqt0UGMjX2UUgMsiq3Orf8Adk+Yn0HX6U7ktybQPy+lEGAIg7H9ahOPKLQVLjKzKWRiM+fmck+n5U9oj69RiJ/L9abetG3cKHoRBjp0qQ/lHX7/AEI/c14jjTpnoXe0NOAZ69e58vp1FIkdO5nviP3in3BjIjH769h9s00Y3+npEbZ7+XhNccKp8O28ztvHrvgjrtS37gQEyMH7kE9vSob/ABGmB8gJnHSOsnb6Uc5ZwHh1OAxOYIBj088VXFheR0ieSagrZR5VwgJF26u2VXovYkdTB67Yo3aXWZPw9B+pqF/7x9I+Fd/M1Le4sKIXJ8q9SEYwjSMc5Ob+5ZubVn+fWzbjiEGUw4/iU/qKm4njbu4Q/Wg6e0DvK+5dl2xpAyYHxsJpMk4vTHxYpLZcXmQGQfC2R86kHO9PWazTrdR/7u0fdGSylhKnB8MSJzkEjapblu6Nkkf6hPSP3PT0qXqNGj0os1dnn4O4pnMuZWGSLttbgbAVgDJPrWTHE6RLjT/rEfeouF4r351A+FDA9Rn67U6zSE+nia/2eCIpVEW2uo/3akkDUcHPWdW3en879nLd865bWB4VLuLYMEAlVPnFM9nuG1W3c/iI0/8AlkkH/u/Kjdi5Iq6ipRqRmlJwncX0eaX7OC5hntlFvKX+GAdRWNxpLAgjoOtWHtltMKs6WZIGHXWNCiIi6JVdRHQfIrz7gDZvM6gab+JJ0BTJZgx85JHn6UL42cb6rij3jHcgkSnvEGkpAiTJ65rx8kODakerjnzScR/ClnLLpDswV5Ugi2A0MBgNqAEEExtVbgirv7olQdRNoruqqM6iACTCsQJIMDqKdxILBblqdaK3hYtpbSICkISD0JbSMCalv2dRCu1syQERLjWtBwYgL8BjfeDQcdoZSSv7/n50KERxci3ddWdWRv7xdcHU8awfF4c532IqJlm4QttmIQ6Q5iVgkKZAhSzbzmKmchGk3HV1uH/DGoDWgCtpZY0DIY9WEiAYqPhbJuHXhigIDSbg/vLi67gVYCEDxA7DNO1uvcRPV+37lLi+WI6BkUtaGlNKKnhLDU7EqCVltI0iRERnNZ7lfBJw/GrmUCk3VYLBEEqY1EhidRg5G3lWvuKrq5g6fdyznVLNrPuzAJLLAAJxE+oFf2S4EXmbiTbLsSwtkFCqZ8RXVB1liROY0nuath5SdAm0ouzXWOQWpW7aa4inJRXbQ2MeEnw+iwPKjttcz8vpVYXxbUBkeFG4XWP/AEyftVhXDQRkH/f+VenFJdHkTk32S11OpIqpMaRXRTq6uOMu5qu9Suaru1cWRFcqtcNS3GqBqAyCnJuZKkI+04PYnoa0aEHY1hSk4NLwfNyrFNUEdDj6HY1OSpjcbNjxnL7dwguCSAQIJGD3jcetQjlSRuw+fr5edUOG5u3Wr1vmE1J44SdtHJzWkxz8rTeW37jz8qa3KwcAt647RjFPbjSPSom5qBSvDj+A88nyV+I5WqEMC2og6QYg+XrG1EeJv6VVF+Nsenc/KgXOfaa2qeIbHBOBP6n0qx7GubyHiXk+8kLPRVMbdJIPyimjGMdROlycbkHbNkKgX60y9dRBkgDzxUfHccFBiMdd/wAtz5UBu3NcuwxGJOdznEiI6Adt6GTIogx43LbLvFceHIVTg7mQJGNhIMZH1qK2uR8tp6wCI2gAzmaitqYjbffaB4ROCIMeo+VW0XOxxEie/cDP7NZW3J2y+kqRHpJA7D5/hJESwiCwxB2in29OZCiN+keRHpG/SO1MX9CNpJA+EED1G29SOTkATnIzjJ6A7b7nYVwCpdsIVOpQe2MYEdYEkA47fWsnxym3cm0FGpwpUk5JOOgz4txM47TWuvEk6gMx1P4ZnHWMkdt4jFZPmfF6LiuYOltTeYB1TPTB7DYTQLQs9J5Pb021HlTOGvQ7p/C0fIgMPsY+VTct4lbltWXYgdCNxP5UJ55d93xFszHvVI+dsg/k32re9RTRgSubTDPGcOLltlP4gR6SIrzQYdlJgW7nu3Qs76dUAGBDBYAhhOT5V6RwPEalrJc85Mz8QSyjSzMw+Ma2VZUE22BLTt1way+Zj5pSo0+Hk9Nyi2RXOCZmE3WJWRJaVEsNCkwASVaDjORmarWVW4xRNWtGPvwNLKpA1AFRpEa9JECYpEsqzMivcyx/xCGVQU8QNwBlB1iI3EU6xxKhFnVeW2yoinQWeWAJJC+ITGk4IM5FYaV01+fn8mzdWv8AVERGdLo1t9Ik62gMzgAKo/xNU/BIx0mrX9n0cSty5o1sDCa9Jn/DKrEKcrqIO+k9qH8a6jWgLhy/wypPvLbahO+6DoTsO5NS3rhD2mFu4FugRaYlNbifGGA1G5LMdLYyTiKEae/f8+w8lL+f+fch5jauXP7Mtphadx8IBWQwbe2d9J8RImN+lb7lXAJYRLaCFQAD9Se5Jkk9Sap8i9m7dkpcuTcvquk3GJxO4VfhHrEmjuivT8fDwVvs8zyPIU/6V0hlw4MCaj4Zc4+FR9Sf0H60nF34wNzVmxbhQK1RWzK9IfXV1dVBDqSlrq4JkrlV7gq1cFV3FAsincFRNVl1qpxVslTG+/0oMZEYu5FVeYcMCZ67U7+H5D6girB8Sj97b1MoBAb9kTbJZB+Gdv8ASenoZFXbXO7oCHTqW4QATGCRsTIjONqI8C6gw+xpvNeTFUPuiCjHVG8EGZBpaDfyTXOLvKkmwfP+8EflS37d5kBARZE7liPyE0W4fi1e3pO5Wc0MvcxW2uk5A2ilaOTMpxfLYl7hLvmCxmPTtXqPK+D0WbSAmFQCNunWvLeZ8YXJ6CvXFvKbYZCGEAgjOIoRQMreilzrhSUBX8JBIEbbE+eOnaaE+426xJOQCD0MgjO/Q/KtQGkT3FAb1rSxUgnoPRu332/rUc8P1BwzdUxLSaRsfIkz8yZ3yTOJ+tIBpI0qYP4unTGCIM+cYxvT70NgY+QOAJ8Ig/Mnvg5rmncAZ8oggiDgeUZ8qkUtihAf1nHaN/xZFO93vE46f7+s/MU25IA3g9YO0ekbztH6V1sdSMTuAIEYHpgDFcAR01TiYjy6zt+sHNZnnHDariLmGYdZgM0nc4IWT1NaspgnckGBuMCfToeg3oPe4L3vEWwvhAJZtMhSBqBEQAZJGd9jRS2NCXuGOFvOFX3Y8MBegOBiB0I7EHA6VQ9vHJ4cYAe2Vuq3QMGCEDzK3D8prR27AwAML+z+/Ksb/wASOJIFm2Nnc6vRQpA+uf8AprW1UTNFpzRd9nuchgrHYxPka1txA2GAI8815NwhZMrn+JZ38weh/fof4Dm7gSrGB0JOPI9qEJapjZcdu0XecezbjW1svdRmJa1r0ypyVn8XiiJ2GINDb/LGHvLty1F0GQzKsLmLZUqBqjwEwJkUese0BO4q2nPF7fcVKfjQl1opHPljp7MTZ4e+1qBaYAu7/C8amgEpBBDQSRON8Hod9lOU3Vve8v2unhZmVmBI0kglpEjppHxRJijj83RolWxUVzmJbYRXYvGjB3dhyeRLImqSDTGKh4jigMdaFDimI3pQO9a7MihXZKr5nzmaNUEUdB+5o3TwEyHUlLSUwh1dXV1ccZp1qB0q8yVG1ugWBzpVe7boo1qoHtUA2AOJt7jbt69KW0fvn5/iH786IcVws0OB0mG279qVoomKy/WlXiHAgEx2p7D5io2FKEhuXCd6ocSav3FqnfWgwoD8RWq9kOaOlgK2VJMDsJIgeWDWX4tKNcMhFlI30Kfrn9aVDPo3VjmkRvFScxhkFxZxjGcGOkjVkDB86yPBcdKwdx+4o1yHjl1G28FX6HahJWqEqnaJbNw4lQCJG4IjVgk7zENgYjrTo/EMaZ+hMztkA/mNqKX+VgyUZlPafCD3gjfr2mhl6yUaCNMye/TMeeJies1lljlHspGcZdDVIywM+HpqiBMiQNhJI757VMRGc9esTnfAjEx+dMBE574JGMrOPPwx9h2rvCN999gOnnvExG4nbaggvsZx9/QpmMA42Pec+u/l5xU3s9w+lC7fFcOraCF6D8znOaD8wZrjW7WCG+IA7blo7ACfmaN2eYohCuYmBtVcVXbBNNRpBlSFEmsJ7fpK2nP/AO2Pqr/0ra8U04H7NZP/AIgpPDGMaGQg9vGo/WtEuiGPuwBwgwPKrTcOGyDpYdR+vceRqrwDalHcYNXkpIl2RC6y/Gv/AFLJHzG4+U1Y4fmFt8BwG7Hwn6MAakVqcLi7PbVwdwRTpCtlywD+xVy1bk4BJ9cD17VR4S5ZXCWSBMgFj4cAQIPw9YPeiC8YSIACjsMCikTbJggHWT9h6d6lHnUKGnrTCk9owZ7ZoypoIlXOHuEbbdqZSoSUbCFJTbVwMJFPpyQldS0lE4DxTSK6uoFBjLUTrXV1AZEFxRVDi7AIyKSuoMKAHFsbclCR5bg/KrPC3NdsMYk9qSupGVRzVWvV1dSsIH4/Y1oguAP8o/KlrqEQsoXBpcR13q0rmQetdXVyOZuOScUzKNRnFEnthhDAEHpXV1ciE9MA3bQD6BMDUMmcaQevrTbb6rhG2kKcY3jfv/Wurqxvv9zSuiza5aivqyS2JJ2HWIjeBRFeHRVMKox2GfXvS11bIxVGecmQg/lQT2lWbF0H+E/bP6V1dRYY9mT4cadMd9Pyoogrq6pxLyHRUiDNJXVRE2T2xV21XV1MIWbdTJ+VdXVwCcfpSg4pa6gzghwY8A86nrq6rLog+zqSurq4B//Z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4" name="AutoShape 14" descr="data:image/jpeg;base64,/9j/4AAQSkZJRgABAQAAAQABAAD/2wCEAAkGBhQSERUUExMWFRUWGB4aGBcYGCAcHRseGx0cHx8cHRwaHSYfIRsjIBweHy8hIycpLCwsGCAxNTAsNSYrLSkBCQoKDgwOGg8PGiwkHyIvMCwsLC80LywuLDAqLCwsLSwqLC8sLCwsLCwsLCwsKSwsLCwsLCwsLCwsLCwsLCwsLP/AABEIAMcA/gMBIgACEQEDEQH/xAAbAAADAAMBAQAAAAAAAAAAAAAEBQYCAwcAAf/EAEEQAAIBAgQFAgQDBwIFAwUBAAECEQMhAAQSMQUGQVFhEyIycYGRB0KhFCNSscHR8GJyFRYzguEkwvEXQ2OSolP/xAAaAQADAQEBAQAAAAAAAAAAAAABAgMEBQAG/8QALxEAAgIBAwMCBAYDAQEAAAAAAQIAEQMSITEEIkFRYROBkbEjMnGh0fAUQsHx4f/aAAwDAQACEQMRAD8Aq/2/I1ajGqi62IGq4BAtcqdwPzH74g/xCylOjmVFCpZhBUkMVKxs28GfO2M+N8PQFEpO4U2bUdTRfYiPcfl1w0zFbL+iECDSQvs0rFOBBgmWJJkkz2vj5bHlVUBO/wAt53AmhgRdeky4RxKlSyVNIl1lyf5z8xb6DD7L1GKB9DKpEyylfvqiMSfLfLeYV/XBRqSlvTVm9x/haIiR01HeDhzwrNVs9rAqqiKxVi4Jv1ESCY63woyFGOnf7CJkxg73+sb0KbsdYZdEBSDMse4+XfG/LI9TUE0pH52MjboB0Hc4latLMCuMtRPqtp1DRYQLSdRhY2ucEZOrm6NX0GpEVGnSoIKtIv7xYR1BjBTLmuzwYjYRWxjB/UylRWZgyE3IvY7+QbzHjDk5mbn6Ef3G4wq4XVZq5pVabLCk+nUHkC02Iv0JxUPkQ1OwEjYbW6Y6nTaipmPLQIgKVe/uHy/p3841uoBEXBx7L0tYkStyLjqLH7Hrj5mKTKVm6EMSw7gSo8SR+uL3dGJBeKoGAjdbD+2NVLLVKYEVAGP5N/8AwMfDmQGEkD+GbX742VHIB0Xndpn/AAYjqVjceiBBq1eqWGptjIgix+nXDDLwFOm2piWPm39pj549w3hwb31DYdOp+vbB1dhGkAADYRhwm1wE+IrbN6jCX89u8YJqLTSnpKhpuZ6noZ7j9NsDisqOyiSfimLfU9+uCOHZb1WJYwq2n+InoOsdST8sInNDkwtEnq+46fymPr2+nfBFPOO8JrYjtJ++G/EOCjdVGrtsG/8APT52OElHOBiEpLLne0AR1Y9hiLYijUZQMGG0qcjmiyHa0KPAi2MMxUCst7agL/cn9P5YRZik1BCEqkuxljsJG0DBvDqeimz12R2PwiZ0Dclj3/lGNIZiNJkiBdxvmOI6RvhE/FCzE2HaR5/+MZ0qD1xqVSiE2L2keFHujrgnJ8rFR7qpa5NlUC/aSTjxZ8laRtAFVeYI/Fbef88YX5nNMxnYdzikblpGBh2n6H/PvibzXKObaoEOkqeqt7R8xuP1wuRMpEZWSOeXs9qy7MD+dhPeABP+dsD5nNfvBJ3tfzhnw3l1cugRiX6neJ67f3x7PcApVgBBQ7hkPXyDY/5fFdD6AvmIGXVcVGSYAk4M4cxDOpBUiDcbjv8AfGXCeGVqdcLUYOsHSw2MRvNwYmxw0z1HQCe15jCBGqz4hLC6EypVJI+uC6unTG398T7cTgaqfuC7kiAZtAnrf9Mb6AesdVM9epj6fPDpn3ocxGTzCG1kAEFZ2nGaZ90raBBBTVt1nT9oGMaqVKYGuSO++BRUnM/Klb/9zi+MUd4jSK4fwnLmkvrIr1ZHqM1QrpBFzTgi42H38YjOYKy5es1NWLqbodiQejR1Bse+/XH3jnGHoVWp1SA46ib9iPnhlym1OtRqNWpK+o6VLwSI8kWnHAUHGmvIO3+fSdwEg3dxbkOdatNAgCggRJG/3tj7mObD7io9Mm7N+XW0zcCJiN7mJwbX5JFdavpOtJaf/T1+6TElbbAGPdc32MYouFJRytAUgNgNWqPigap6G/XbCZH6ZF1BbJPHmMW34kvy9znUQ1PTOqq2kAgTIE2iLwScUq82V1ZDXRlYzuDB+/WMK3zlNaxqoQtWnTYppQBTsCraQLEAwe+M8xzElagdY3EG+x7jx1HXE8huiqmj9RAEBO4j+hzgrQCsgGxP5ZsRO9/82xUZTiM4jcnV4dSRab6KjkCTUlifMiFWekRhrlXB+D2U4hZJbxbrA7k409JnKvpFmY82NSNhUdLmg5bSdjB+fX9cbcvX0nYGRBB2IxP5LJVEYaHVxsVupN+9xPzw3Sp3F8dJcjcmZSo8T5w/J6KlZkkBtIBa8SCdMnoDf7YVcVzHuam6DXsIEEMbKykQRePFtsPMxUUKAPiJ1N8yIAnwP54X5+iKmhzq1IR8O+4+/Q/TzjPn6RWIZSQR+8pjyEcxzncqKKU0U7LF/wCZ8nCvM5oAxPuPTqfp284ZZTh1R/dmKknsgiYmxN/rpjDMMFsIHeBEfXG/Qz78TPqC+8RUXVbRI/N5nfxtbxjXUzdGhmhTp/8ATYe6TPuJkR2EWP8AuGDeMuDAUDXe+0/OB3xto5eiy/8ATS4vYGe4J3xOjelSI9jkiE1hIkf53wqPL5ao9RGVA8apB3FpEdDYnzOGHpaRYyO3+b4GbiDJWRGQqHnS07ntHT/yMUyEH84ipf8ArA8zwGqLjS/gGD//AFA/XCPidKotqlNlWQbix+ZFji5TNnqPt/kY+irbbfoR/gxN+nRuCRGXKw5EXcO4nTqAaWlgBIIuP6YYpUHWL4CzFKnSUKihAxJIHVrX+XjpjRbBVtA0k2YpAO4jXLZsNMBl0mPcIkx2+uBeK6mX2tpbVII8f0wLkuKLLJvGx79yB2B7YKqsCpi8qf5E4YZAy7GDTRmilm2I92/UdLf0wSDaRhLQzmkQ9otP9Dg2k8QRdT5xJclxikYLmN+4v+uMcxmJEbzj2U4aSCzN7T8IBvp6Ekix8frj4+SAI/eErF5vH16/zxQDIVi9oMUigPT9MTAGkfTr95++BRXK02UEg32774qaQCAWAnZewPU4hqAepUqk2XWQp22JEAYlkQ46I5lFOu7jf/jFve0IYnwDb+uNuRqBq50sGX0hBBn83XpfC9slTKhSDHW9jHfxI2+WCuDsPWMbCnb/APbD4Wb4ndFcDTtIvlngGWzg/a8woq6pFKkTaFMSwG5JBMGwA84B5ryVLKMn7PYPOukJIQ7gqbwpBIgm0dsI+ZeaKrVpFJ6KlZChdAPkAgC/jFpwnLcNoov7RU9auR7odtKswEqApAI6SZmPpjmaWUDXsvgek6d6Tq+0Q8ocRq1XNGILsWHZUAAJO2wE+ScU3GeXcu+s08xWp1TG8FZAi6Rt5BB+eF7cPLPVzGRcKtBSxUk6ovIWBcWG58Yna3M1WoLsv+6ST+ptiWm+9BRMc2xtTLPlwLlqGkwXYD1D1ZpkydyJsPAGEPMeRGZr0zBUMf3jIkgKBIJj26ugJ74a8L4P6qj9/oUqCupCWmLlrgCdwOxGC6HHxlB6DkHclgJV5O/cdryPJxiDujltV87D++I212OYvpvkKdP0zlyf9ZqMX+8j7CBjdwrMhVKgN6QJ0VH+ZLKx2JUmNQ6WNxiR5vq03rUzRc0/UbS4Hwi494HTyB2w+XnKgqrRRGC0oRQV+IL+Yz3MmD1ONf4oxjIu5MVkB23lYmTqadQRtPeLX7Tv9MYNm2KlZI+R2viJzX4gV/XdgTDH4TceIGwt1AxScKyOZzg9RDTCq6k6iQW0mSLAwJtJi4xoORgQPBmY4tI1NHOuLTMdfoP1wVwqsNfmDGE+YqemxLe0Czz0jr9vvhvkeBu6Cpr9MEakkGfBi0Dre99sasbMxpRxM7gAWY2audpthdxLjSUhBMt0E7dyew+eBuHZ5mLLWYBxYLZbgDUSesm4AjAFPg+qujAylyeuwJH1+eKO7str5iqqg7xhl8zqJLbnr4x7NNUplWpmQSdS7n5wLj5dZxvz3BQyQCaZ/iDH7nup6jxjdwpEp5cAkq6yH3+LreOvftj3w2vSfrPahViaKfHVcFamqnP5lNvmCLqfpjY7pmF0GoGKtqV0sbdbiAfluRjRncitRdSCSOsi8Wi2+MeF5R1BLIyi4Ut1nYxv4uMH4jXpYWPWeociGsa1O8rVpxfUNLgjyBBH0BxvyfE9ZhUYt2BB+57ecEZVpsb/AD6jz8sKeN8w1MvpprTCalJDW6GIOk77H64ZlCDXqIH1ijuOmt5SHIKRqqANbbcDwPPnExxGohMIsA7jUTIwBwXilfM1StavChTKqoXUJG+5J82tijyXAMvMmWY76mN/6eMA/jr2V+phr4Z7ovSsABFNLeJPz+eNX7aVe7EAyQCbDx8uuKPM8Gpx7RHyMYmuOcAdVLh2YD4h1A6RpFxfC5cORVsb1PI6sd4aKgMMQGJ6kYHqUAWLIIciJH8iBb640ZWp7FmZAgzvItfBdDMBCO/THlYOBc8QRMspxQnTSL3AuJuAO/btfB3rgCenQd//ABhdk+ChatSon/3WLdrWkD/un743VrH3ECPP9N8UTUg7orUTtNprbkm/nC6uB023/X+u+PtUFoN0p6gNR3bzHbDitwlGHtMR5/vOCobJc9ssm31GdIliYAnr58Df6YP4ZlDTrQSCTTmw/wBXnBWVyXps0/Q/eZ/zrjNmnMi21L/3nD4cdNZ5gdrFCRPOHG1zppUMvSas4aTrAMyL/EYVYEkmMRHGeDZjK3q0fYxOmojCpTN/4pgEbXjDXlOrVyr1TWplagIUowj2wdvE9QegwxzfPZpOroAqqNOnZYgiInvfHHGTS+gizOsqEUF4mrIcOr0cjTqyDTq+9tGyD8qsdzpF52DMwwVy3wDK12q5nNAMnwhSTpMRqaEgsxkKBtYm+EfBed6rZg6HJZ32gQ5Y7Rt1i+L6tysRQhai03eagpoB6ep7kSDaTvHtk7RgOWRi4FH9or7DSx58iTVSpWNarTy9J3prBTSpJVG2VztIIPWYxt4dyemd01K+YqUmCnQqQp+uoE7jaBgrlrnJaWXKOCHVnVlP5SCenyjEzzPzMmvUjsDUJbvp2Bj59tsZsYb4natN5/v7yh1G1494bnuXjk6xRXNf1R6a6l1M3UqQLE2G2E/BOTy9VqtYslNG0inBWo9vIsLxP2wdyHxYvm/UZ5WijH3G5Lwth3iY7TOKfm/mBKlEhLuoBEbztA+e2/XFXyZMXZfcf5nrOoKfrEHCOXqRTVXZg0mw2ABIHkkx+uN9LmE5NilJoUXBJn53gW+YwRmOR84lA19aVSBLU0nWsbgTZiO1vE4VcqCg7GvWT1CG0qriVACmSUNiZbrtGFKn8+Q7e0e1Nkb+0r+AZ9c03q1SCUg6I9rG8Oe8dB3EntiiPFQZGoFgYIBuCRPu7GCDfviPy2QavmQ9BhREDVABGqSICggRAuLDBXMOUajUWrKJUsuok+nVQGSh3giSVJuD4nHQ6XqQEofWc/Litv8AkM4tkfUcMrAMOh67Hfpa23XAGQz/AKNemlQxqYCD2b2z5EnGWV4yr+tedJFxBsQIM/SMYcSppVVNpVtansRuJ89vAwzEN3rFArtMuAZUg/lEfr2++J/jXD39amaYbVUBEAkfDFzHSDBOC+B8yIyj1DDhYM2B/wBQ+fUYIy/EfUAqLcuLf6VkwB2PU+fljSxTKgFyA1IZnk6AoLBbW/VrQPAA/wDnGPEa1T0iaaa3kW+skXPb63wDxHiyUBNRhM2UXY/T+ZNsMuH8U9SipHt7r57ThgVPYDW0BBHdBctxMNIIKstyrCGX5jqv+oSO8Y35/IZfMCmXZtKy2ldzqjr0Fpt3xlWQMPcJjaNwfHb74XV6BQF9dhdpk289R8xIwGBUUdxCKJsbQn9loD4KSKF2MaWH/duSeskzgepxL0/yt/2mP0Nv1wHWzwIgEHzMjAxzFvHUf2xBsortlAnrGuV5sSp7R6k9iht8yCQBhwlR3UhRpBBE/P8ArhfkcgKSwtP3tdm2v2k9sMKNdpiftf8AU404tX+5kXC/6wU8AAB/eNJMyQCJ/wAvhJnXNJirXYHSB3J2+nXFXVqWkt9ziW4rlatSutQqVp610kERCkfF5t+uI9QgVewbymMknePjU0mAfhsPpjW1AVGBNyLD6/8AnGh3ucEZOuqtLEAeSBtviuoVRiV6T7nkJIHttaJvtH284+0a+pQZvET5G+CcuUYaokG48ybfTA3EV0Uy9OAwuVj2n3bR/UYcg/nES72mz1ehwHRohcwYETTmxt8R2xqo8VQ/F7D2Nx9GH9cZ5SoGzBggxS6f7jhseVXM8ylZzzmrPu9Avf8Ad7MVOkdwTsLdMAZf8Pc7mKQqEUwCJFNm0tBEiREAkRuZ+WKfhPH/ANgH7PUqipTIkGLaWmxnrvMz2xrfmCrVzATK+5Sur/ZeLn+EnbHzePIcY0oL9529T/lWoFyfwSnQpFK1D/1BmdQlkM+0iO24I740jm6urCiYBLaYNmBa0aTeTh1V5helqWoNNUe19tuhnqIuDtc4TZ/g2azNWhmKdGRSOoMSqlrgwgME+NhJtiYcvkJy+/8A57whRy0I5p5Pr08tTrhlmkreppkEKzEyRENHU/XCLkPlF81mDmM1QeplQp0sxKqxkRGxYC+1sP8AivNcUXU3XSQZ+UQfPTGdPnA1aSFMzTy1IKoAWNQgbR4iLfbGvDmfQdK+1+kiwyVvB+dOHZclEyOXWnVUhQEEapIGgi1yTue2DuB/hkwpmpXzBp1BDAUwCqkfxFrtfoIwmGUr5rMmtl3GhWB9SodOpgLgBQT5JAAlsNM9xHOjMUaFZjoqEgMLggCTB2kLeCO2A2RqKmiftDTAAKf5n1eempB6UqCrEN4v08HcHzjVyvy22ZatmKzhKVR2NNVsWNgz+Fm20k/ru5s5aylRCyU6dN1utQSXJEQGvDAjfqDGFy8zpSARWAAUASYkDoPr274z2umsQ1bV+n6Sira2gq4VT5OzD1sxTSogpoFbXUJAIYEgQoPuF58R3wtyPESai0cy+pEMQ1wFABABEFlsDfB1Lm7Uuqfp5FhPnG7g3CaeZdsxWGqPYq7D27loiTBAA8ScA5gMdZBXqfU+IRdkvvCeJcZybq60gquFgMAFPysLqdsCcCyJqfu9Xck9h/ft5x85g4PSp+6mNJna8EEx1vIwyyBNBACrrq6xGr6np4AxXotJ87e8hlAA2m/I8sMXOskUh+a2pvAHTy3g9cOF4LRB9i6flYnxI9364F/47SaAWVGOwZtJMdpN/pg1FvKkibiDOO1jGMcTC5e94uz3LaspamTq/ha4aOknY/p8sb+WctWVG9o9IfxNBnwf5zgytnFpXeoAQJ021HxAv2whPGHVhpZgGWSPn/X9MBhjVg32hBZlqUGYzqJ8epPMSD8mWRjSM6lQFUV6uo6SF9pCke4y5UAQe/UYR1eImCAFPj+X/wA4Cy/EGptIlfAIMbd7GD33xNs9H2hXHtL3IcNpKIVFTwsE/Voufl9zj2ehQfbP+fPCzhnG9QkwSDEgWPmNx5GDMxn5Uyfn4xsDoU2kCG1bxVxXjjUQpjUDa8zt4wpPOT6l9sLIkxeOu5P8sFZ/MerCIZg6pAmTtAj54DzfDqtITURlHeLff++OdkZybUmpqULVHmV9JQwDCXDR7iRABBvEi220m+CxWXTpO220D7YneF5CstMEG0WBIhQdhB6nG9slUcgNU0Dcx27bf55xqXK2kdsgVF8zL1d4DOdgBcmPlgOrwepXaaxFNRZUsxub7EAGPnh2tNaaaUARfux8xufqcCHMwfYL/wATXP8AYfbCtjFd5hDekbqIPTv4ttgTiNULpXuf5D+5GNdLmHLsNXrIsbhjBt0g3I+WFacYFZy6SAPas2I7H6/1xVsyBaB5iBDe8Z8SyNL0TUPtZRMiwkfLf/zgDgjqax0mf3d7/wCr9MblBrp6bSKcie5j8o6geew843ZfhdOhmIpzDUpIJm+oi04og1MGUeIpNCjJbP8AAstSoCjWXXWA91UA6tRuSCfyXsu0eZwk5Pzq0KTusMfUYGfFgLdNJ6fxHFVWydEgnMP6rsAGkkLt0AMgfU/PAWV5MyqIdTsoUEBVbSN5BbqzQYk9tsfLfHV9S3W+3ynXDALTXEHE+N0alSj6tIenTayL2uYJ6gnebYKr/iKkkOSqr8J3n/t3nz/LBPLOXy1A5klxWdiyDXfTTIB07C5BIJHb545/zBwJadX2NqRidN5YDqp+XfGxcOLMuljtDa6qriVOX4DlalA57MuWNTU3pFwqB9ZtAuW0gEgdSb4X5bkmrVZnyy6aBgqWeBJ3CAySAft3xor8nE0UdM2qws1KbEyGM2TSDNgLnFBwbmbTl6aqYCKEIHQqAD9Zv9cN1GR8a3i38V4E8lkkiH8EzhyaolRdMLDARvO4IsR1wn4nxjMZjMU6FFmrlD6msIA1wQAZsFAJFyJ1b4IyVannq/p1gVWnNUaXhnHwxK3AJMnqYG18bRmKPDGqNS1RWYSHadGmYGs3K3MA9tzjHjIU0wtjvX6yh/NsN4PmeH5pdIrU6mlyqsRB0hiASSpMCDvh9xHlDJV8tC0kpskaWWze3oxHxA7X798IM/8AiLYqrAsRFiLfIDrgvhHBK1fLhq1cUywssEkjoW9wiReBhT8RAGPYL+vynmUkC9p94lwGnUo03olVIWDpAAPaw6i4nE7WoVsup9OoV12YKfpcd46xgvinDqvD1DrUWqm7AEiDuSB2O4P3xT8r+jmcs1fMKDvCNbYxeDck425ci6dfIk91F3YiDljO+8ySdAkaiWMk736j9LYpeL8apVabAu520qPb6ZXcq3naDYjfE1xDhtKm7GmSmorF50jqACbg23mI3wXmOXqNanpD1UkXcODPf2lIj5EYzYwHf4iGrlmVTRM2f8p5Kvl4oBaddRd7n1A38XS56iIOFeSrtSC0nC1G1EITa46HyMF5HhtfLEaSK6AQSvtaLbqxvaNpxNc5ZlqmZorlwWJEjSLlpHu8dvpjpY7Y0x+cg6VxH9SmRU/6gNSbhQTftYfTD3LZYlf3oMxHtO0b/WbYRZXhecB1VURQ12h5ZT5ABBnpeRN8F5XjSU8wcvUYltcAgWnYkkmwtvfY4IZbkXxtUNPA/UHtktBIG21z7ugiTe2CstlfSp6fapYQwdLfIMJMYwqu6uVcAWtpkCJ/XBlOqTYwRFwdv8+WCrIdxJsrLsYjr03pmVJINvafGxNvpi24Zy/ljl0lVquyByzTNxPtPSOg8YkeLZV6Y9SmdSdQfiTz5X9R+uDOWOOH/pPYj3IR9yo89fvhsTKj9wiZAWXYyh4TwJaWYV0f2Q3tbdT0g7Hr52xVVeHqyFSJBEGfOJWrmJuDub9PqI+/jDfg3GZT96w1KSCTAG9uvaPvjbjKKdIGxmZwx3mniOdWnSuGOncASew/vhTmONKoDOjU2Y/CQNUfxRJgDscD85Zxw3qU3ZR8LBT9jbruLeMTFGsxYLpdyxtpGpiT43PzxnzZip0iWx4gRZlW3E6TXBZz2VGJ/W2CuFOtQNrQoQ0aXF4iZIMC98Y8DyeimAVKvJ1BhBBm1r7iPocM7GxjrBkf1xXEjMAzfSTdhwINU4RRPQfK0fYi2MKPBqKyVpgEgSwsT9RaPpgXi1atRX1FQVEHxLcMPI3kd7SPljTk+ZA1mpsrHpqU/wAow7MimmH7QUxFgxtWX0oIuvQWB+uNVLNa8xPal/7jgLimfetT00mCtIMs17fIHfa5xo5ap1RWcVbnQIMgyJ8f1xRWp6A2ile25yXiHHMzUITSQzEDSCYN4sDsDgscbzler6CFnqkkemNljc6uijqSYxacycaWvpakmuqp0oCIeWOkgGes94thZm+UMxli2Zp1k1lCrUhIJAuYqEaWaRsQAY3nHz+PLiIp0A/mdgsauaeM8BpZdG9GqXzBUFn1Wd7WKGwTsRBFpJwNxPkb0qIrnMa6iqW0Ae0xuAd5ib94wBwrgFXNBqxqenrYEs3ucxcHSNhth1w/jNPMZsZaqQAg9wNtWmCAPBt9MO7spOnfyfYen/IOK34k1kuLrXdEDMBUYKWKn2yfiY7W36zGOiVcrwunTFNcshIEFvzE92eQS3e+Karm00aUCLAgqVEfKLW8DvjjPMvDqtJ6kM3pTbSTYn8gJuSDYYFHJsh0g/OLjIyfm2qPMhymr16lbJVXGkBSrtqGrdlDD3aQukiZg98H8tLqr1f2hfdRZQA8RJvqG4Ijr56HH3kriIoZanSKGm6j3I66WDG5JUgH3W36RgPjeY9Sq/oXqqF1IvVRqmOmpCRY/wAXjGXI75MpxnkeeKr+ZZQarxHnNlGhVoValRFLqP3bgDWCDZRFyDYQZmTjSmVzJpB2ouBHw21D/sBm3bfAQ5czaGlUY0yqsGNNnJe14A06Sw3gTtvhoedaVMAVKgWbQ1tsQzMWAX836b17TwGkdu8na1E50mktVEIgNMk3NwNIgNY/ERh5zJwZstQFSkwaki3VRdQu7R18kfPG/Lcv0sw75mm7KzkfABpYrYsbXBNjHbAmd4yiJVSpVRSFZWXVJ2IsPOCCWKqi2o8fe4xazYPykIctmqk5qCaOtUkmBvEL3jcxij4ZUIBTURe3t2nyTvgXjvGE/ZsvQoI3p0nBTUYkkXsdzct4JwHX5ty4F9akCCO/1jHXYFq0CDUQDqjvNTGlq5AImXHuMbxGEJ4oqV3OuWULqKyCBqb4j0OwJ8jCzLcz1czXWlSAphjBqRLAdSura31w3znAKdGt+7Dldfpss6jURm0NFhLfmHlRh9ATtycmKuS90h1bnELSNUMSwGzRM9CDsRtPWRttia4JxMuzGBrE/dzJ79R3wfzHyDnqWW9b0CKKCSNQLwPzsovbxMDE3w3KZil6g9GqKkKY9NtSqQYaIkTNji2Pp1+GSvmKepGsAfOWB55RWVKpdmQ6Sy7Eb3v8Q2t0xQZDmmg4BFSfpB+q/wBsciHD6zh29NgVIEFWkljsLb3mMWHBeScxQK1c0qqn/wDnq9xmN9NgLk77jAy4ExrqujEXKMp0kTpeSrpUICMHLWCqZLT0j+psMEcR/DgfFSzIpMIIVogHp7gQZxEcT4QaIaplqzKrKIWT7gTsDvYjYnEJneKM5OuqSeuoxB8gnfEcY+J+k82EjuBqdk/4sKVRaVatQNQ29tRSrf2J/hMeMS/OXEKPq0lkM6GSyGTT2gzMTadPYdMc0o5ikaiiqztTn3CmRO1o1AjfFtk/xKoZamKeWym03drmbEmBJJ/T5Y0NiYAAWZJQt3LGvxwHJM9R1qMVgFDOsgiDA6xcyLQZxZchZEU8mlYgGpWXWT2U3VR4Ag+SSccQ/wDqEWq+qMplEO0inJIta5if9UTfHReVeaEzGXKqVWpTGh1pk6V/h0gbiLTcSCPJriGl7cSOVOztlBx7NlT6tMjV1HRhex8jp2wNl+aqLpJID/wMwW/+42I+V/GFXGc2VpP3eURSd2NgIveLnwDiEpclZrMEBfdpHxGpYAD9Ptj2TNT7GHF04ZbPidKpc2JHuZCBaFlh2gMwAP0xPc1cxIanqIiUVpmzCxMd437YiOG1Ky5j9kQUnIJJdnOldpOobibRG+Hec4DSpNo4lrZ2E0notFML4VgPd85xJ8jVTHb95VOnAbaWxz8mSoMwbj+REYYcDqA1mIkezYmfzYk/296VIGjUp5tVX4SfSqgC3lWI+UnDT8POY6ecao9NHTSArBoN5mxHS/YY0dO+uZc2PRzJzL0TkK61sxUpNSpj2Baody8ewFYBUESRIsQJwzPFmz7jL0HQkj3MPctNert5E2G5JjHNzlmrZj0jSfWzQyQS5IHYSbD++KzhVOtwvLvroPSZ3gvUUxAuqgi25JjuMcvLhQ6SefT1nRN+u/iMeLct1qNSllsp6mblWBDFU0hY9zNAXSZ6iZG5wy4Fwc0aZpV6KU8xUJLvCs06vbpcE+1RFpvjRyjzTpp1axMu7lRaICjeD3JsPGMcrzMlTNgEkmmC1z+YkD5EgSfE+MZHzOlgLuLJPt6QDG52PAgXBMrmK+bqpVOlEB9/u0xNioO5I2xS8A4BSoM1RXqOYgNVadJO7KCBpMQPA2xur8whxpJnVYeCdja5jsMKf+W637KldsyVrOPYoHt1H8hkXkAg7QflgLnbKpK9tf36QkXQbaUecehTQEqlRyANTLqYjsSZIHicJOGfh8qs2Zy9ZcuWnQmnWpEhvfJnpFr23xD5nnOuJpvTT2ki4MiPmcF5Pj2bZkpLT9Rm+FEsyi9vPe/fFVTKi8jfxD8EgbHeVXFuba2XqelUVCCpKyBKn+JW69L4TcQ4BmnX1cvRpPTMsdZBZiPiI1CYJnrjZxPlPOZurRNdEpKu6l5eO8AQPlO+LV1NKgqaT+6Hs0nxaQNx/wCcebOMbDfevp7QbKBp58yUXPjLBTRLmmaZDqw9qVJiFgewySI64p+XvSp07qoLLqJAAJLCTJ69sJ+Hc7U/SElfS06fTiVa3uDCLkk/1OJLi3OFU1HSkirNg9zaOg7ja+PMgysCmxveAIxtSJX8I5dyCirmPSp62qNpLXWnBiKa7KJE2G5MQBgvgXKGTputapTSs1QFgWEhV3EKbG35jfEHwlOIHhxqpl/UpKWIZmE2N3CbsP8Azvjfw7j9f1MtlXq/uyAusWksvwzFhr9si22NAXIp3b+iIceoEKZvz2Uy2X4u70fTRGVSaYIszTOleg2MbXww5T5iptmH1lZD1INjDW/WCYwQnIGXGYNeopeoxM62JkkRJvvthZzNyhQpUHWkEpVanvSGIIZfdIE9Yg2xU/DybMTfrALA0gCdB4hz7k6KsWbU4EBI6dpiAD3xEcST9vy1HMB/TrnUFZTESS6KQd1YDTBt16Y5ZxPjj5oqjLpK6VPu3MANPzaT4nFhn+Z0XLvTjSy6QsQLLaGixjztfviro6aQTcTGq0SIlynOGbRMzFRlKlRpdVLD3RpaVm20dMNeFcazfEFakFSaSg6hKr7iN9xNtgO9sB5al6mup6at+0BWJY/lUDYdywJOLDlniq5dKiiiqz7iFa0xvf5DYfzwcr4wNgLlEVxvJ/PVKtHLVKeYU02BVlJuDfdWFiO8Y18v5FM56tWtUOlWSw0gkEG20wYjFLzLnaeYoClVA0l0YGZIgz9iJB+eGeQzdPSUCh1bfoFAHQrcHe4gjGYZQq9po/aXYlvzjaIeNcEyzotEJTpsSBUYKpdFJlRtPqt/qPtFzuMBcX5WoKHND1CqoqS5V9jGqAvQ3I64TVKi5OvmPTfVRDMyFmBYltJC73YEQT10zgzl3mX21CSBCiJ6mb2Pbx1ONH4iUVO0nStuRAMpy4cw70qhJFOH1QswbFZSxv1G2LXP8Ly9DTUFRqVSmqwKQBJBAgFdonv9sTvMnNOnKxThYYTDElpm0kzHWO4xI1OcnaoH0j4QuncGNvrN8MBkzd3iJaYzVy4bKZzOVx6JNUUakFqjBQBp92wAFyRYTYb4Zc3cDzdPL1NFRCgEsqMQdIglSWA1HrboNsK+VOZBTp/st9ZqaqrG2prSAesdvGH3GeOB00qSV/MwNp7DufA+uM2TJTixxLBT/qdpLfh9kCyNUlSajRe3tG3u6TcxjLiPE3z4Wi2hY1GleTqXYbbEW6jC/MczJRd6VKhDqYk3HeQogT/m2Exq10PqLlnE/m0t8tyDH0xQYmZi/BPEYOqrR/vrCuXuCVK9SW1UqatpbozEbqvnudhjtvLuTp0nC00VP3C6goiTJ36k+TJxy/hnHG0o9Q3kFu/uj+VsdI5Yzwq5quQfhCrpIjTpi39frinTuzZ9/lM3WLWK7uTXBOM0hnzVQBXajpHWysJub+Ce2HXFOZkzgGVCKTVOgFja/U/Lf6YjKfKmXNajlxmHevVIitpKhFXUzqqSZOlTdjuRhxxHk3K0VDpVq1KimRqZQAe4CgEmf645eTGgC22w/wCSnaW94+zXKuWpKaQohfb8RY6mt8WoEe7xtjRwzgVOtRqZWhTRWUBjVNzP5SzRN4PtFonEvneY876EVkrLT1QHdDfpIZhN8NeTebvTpOjIWOotYbiBH0EfqcLkxsGLWQPI/v7xtOTQTdmTnNPL2cytRdEVdZ0K1As/ujYqRIaLi5Ft7YdnmusihHJpsiqppsAPTKgC4J36ye+DH50qiqn7NTPtJJVASt5kkXsJ3PUDC+lkl4nxAJXJp+3VVYgISogKBqA9xJAmDYHxiwIygJVev/2HcDVk4H1+kWctcC/b81Xq1KmmhSUF2AuxJNlOw7zf9cVtbJ0MhVFak7MrBRDXIiSDq6zbcdMF8b4MvDaBfKAqmv8AeKZeARGqSSYNgdwJ6YlKzZjiIUKpZKh069JKqOpMCYHcDC5rYgDYDaeU6zqvtjTjv4huXUpAlYM9b/pviezPOuaqEwwUGwCiTcRufpj2TpZTK0yMynrVDV6AsNKggANIgajLKbmBa2CMtRy2arrSQooeWOixVVuRfqdhPfCMmNe9lv3jqqDYDibuB8iUqK+nn670a1QK1MJBVVPRjpI9QmfG1zgrMclUCUWjVdNROpnPqGIudhDG0RbFjV4Xk/SRWXWAuhCzXA7KZm2ISotanm6qIWdKWjQpjXFUCEMbsJ+y4OTNkyjWhArevX0uJiOonc3+06JRJp5daNNxoVQgBAsAI6Aff9MSPCOWcrVyhoPH7cUIBqMw0vewIMQpgW3Am+PtQcRVlP7KDSPxMHBIvcwpJgeMUfEuDZEIKus+q6/FTeZgRIUkoAI7dO+I9MMgtnqhvzJGl2B59PX3nF87zXndIX1asJZkBIgg9x7itu9sB8M43Wr5hDWqPU0BhveNJm5+046NU/CL1PUd80AWBKQoDaCJGpS2/Ux98RfMfLP/AA6omgllqKyAibkAfzkWx2Ez4m/DH5j7fWeu2sHaKK3DatTND0KRdnk6fINyegGGnEeTDSCtnKlSh6hgNpD05H5dQMgx4xc8uNQyFL9+6iswl4Gpv9oAuQJ+8nExzNnn4kXCA+mpJV6jqumNvbNh8QtJOrxjyZmZgOANrhOMb+fNQ3gWZQA5WabtTANMqwbWhvKnqyyZXeOkjGdevpYsomBBAEk9f6bY5bR16wEnWDaN5+mOk8M/aPSc129QzAeOqiDJFzFx9MNm6ajYPMGHOCNxBsxxBgVGxDKR5vuDGxvh/Vb/ANLVJdU9vx7QOoOm5JxMftZruKdapSy9NTrWqJZzvHp2kKeottgPO50pmKaVs6a1AGfYpFxEFkMWnz0xMYPHzjtk8+IRl+T9SK9djSUmQoA9RpHVZhAYF282vhlX5byarZaqRsRV1k/QpH6YMzKKCJqVEm41KG1THulST9T9zgWuhvFSRAiRcfbqP0wrZnOwMoMa8nmAcv5BBmXSq1NqTKR+8IBIN/aLnUCIMbRie45wsZTMqyDVTLalDfyMb/Pxg7h/DVrZktWqMlENCwPc8bgHYeT5gX2t6vMtKhS0Zaii/wD5DT1P2MswONOsow35G8zsoyDjg7TltPPlawciRqDQb9ZxX1+Z6NmerqAGygyf9Kgj2zt+uFPN/FPVVdXuIiGtPXwDEAWxpyHIGar0PWVFCkSpdtJb5ePJjDsuPIoZ9omp8ZKrvKrk/nJSIFA1Kty3YbmZiyieptGK7N5urVolzmAhIlRRUNHkuZv/AG3xy7I8RFBRl/S0sDFQHct3MkSviRiryVQUaAWTLAk7dSZHWR5xhzJoNr5M14wGUE8+ZJtTzGU1OHWtRYlYcj3A90nUDeZHW846R+DmcaqK7OQWJvEkzaSxO7HfEJkeDJXzDVa7gUEj2AkNVb+AEbf6iNpHe3U+QMyHZwtNKSKoCoigAX8XJ8kknvjficFgDyZh6kEY2Auh6xPwb8M6tWuK9bMGmUPtKEEkiRF/ao+hJw0yBORzFVqjB1IUU32I+LUCJ+Vxia5c55kVqVcuJYMjA3/WJa22NGc5kfOMKRI1tVhWUQCI9tpNyTcY4b483bfj7c7TWFLMQx2lVxbjFB6RoBoSoQp1EkjUdwT2PXFTwypladABHpUQo90xMdr7gjHOeKfhlmjRUmokldRpiQLX06wTJFiQBE4nONcVqZWq1KqxJUwKgEzGxueovOHx46el3PkRTjR1oNtOnpxPLpUqej6bBn1exYNwCS1gJ1bYVcc47T0liVVlBKm0mL6Qd7/bHNsjxavrAphxTO7MsyTtJNhJtviq4VwSqtRc3UpGuKc+3QWGxhrAghTcxMGO2IZekrJqc8+BLKqqLvibszzRVaidIqshHu9jwFO820xBudsME4hTp019709JUp6Vi2nYT/D/AJGNeY/Eqi4iAgXpqtPWALz4wZlOT6FSj6lZ6mqovqBEcIEDEwogXgDcmMAroO4I9+b/APIpIruFRTwnO5Vq1bNZhVeoW0gFRA6lo21XiY6Yy4xVo5iRlkArC9PQADMXB2hTcEdvIxp5X/DMVqrtUzDU6SMQAsS+xuTa0wbbg4P4jy2uRrM6VQ9NhpA0gMGJBvFiCAYIi/S+K5Co7la/T+ILXXQmihwniNLSDUpLTYjWfUnQLS5RgCYFzpOKvL8qZfL0XqUaj1Kx95bUBrIBAGge0CJAA+5xE8Q4wajBVUF29isTeG6TsJ6nFDlPw7zFOjIzwDgTpKEqviQ8kdJIwCWfHVAfI/8AIuQVRY1PuT/FBXplgtNWU6SGYyEEiYtB23/XExwHhObzBqVKBpCjVZmRGeCoLETAuASNsUXD6FBaJpGlSqVgYfUAV1D4ztNz1tM4mczx9cpWanSaFUysWUahJRT2VibdJxT8wNC7+38zygAnRsY/r891aLGhV9Ja1NdDMBckCCys0Eg/K2JHmHmRcxpSm0uk1FI/iAIAnpYk2PQTthJxeuc9mGcsBCku++38zgTh2XCaomLA1P4d5UDaTb5Y2r0y2MjHuHj0gWroDaOshyXm6tY06jJTYGCSxYnyI3HmRhvxT8KswiM1KvTqFfywyE+FJJWfmRhrwTi6ZqkHYAj5wyMN4YdrGNiIwZm+ONSUhiHGyvtPzHQ+RbCHqGDbj5SpWxsZK5WtTyjkLTElV1mADLKAZJBi4MDa+ADxooSAfb0H/wAW+uF/M3GitcVAQxZYYHwbSPl/LCOtxQGYBv06f4Makws9MfMzvmRCVlHkgleqVcAgSQTqAXqf+mCSTsBG8Xw5OSy9GjD5Gm7kXDB9YmSJOsaTp7fO+FnIvEDRNXWrp6qqEMQW0kkhS1pMzO0A4x5n5gZ/ZCgAkiAbz0ZmJY99xfphWVxk0iMro2PcQWrxb9ngIzPRP5GPuTxPX7C4+uMv+YkYDSxJNoKwR2G8R9sTLUnZSwRim0wSAe04P4XwJXpio1WBJGlRLWE28mdr40HDjq25mcZXLUvEpuJ8Mr5akKpanUSpdlBFT0oJgWJEERJHWRhM2fU/lX6Kv62w/wAlwLLLQOpXqtJUk1CFgQPaFA6z8WJrIcvVK2aNGh6hQXJAkqvnYeJMD5YmhVrF8S76ko1zD8twNs36jgBUoLrYgQDcWsP4Z7Y6DQ5lUIFAGkASPl0t8tsSfM+UzFHK+lRCJl0hqiLUDVHb+OoR8X+0WEbdcSScWc3B+d+vj+2EKNlUFTtCGRWIbmUnOND9o/eoD6iCTHVRc7dt/kfGENPmljTCPJI2IO/zxlnkzQoeqUZaTHTrNpmbDrG4mMEZTkCs2n1KlOiHph0LSQdWy+0Wbr8r4tjRQgGQjbiRyu+v8IH3m1c2wbQFIC2v7R3n3dzfrjqX4WVA3qQwNhMCwPYHr88ch4sM1lSlPMAOgWKZPvQqD+Rh0B6bjxjpX4HZgOuYIXTcWmeg74pjxUwYSObPqUg8zfxT8H2UHTXplTpBJQjTf3EQxBPjBeS5NoZF6dfLvVZ6cmKhUq0iCICjSSCYIPXB2c5tFmnZTKzAPm/eRET8owDy7Q9Sg1TMZgU0Jb0/bMKCR7jNvEDYX3x84+XMQNDbTcNVW5m7O89JogBiSbjaN+v1wTw3lnI5xRVzK63qrKBmZQq9NMECTvJneMTp5Qy/rCM164eGJUASeykW0gdf8FBms+MtRahUytWpQUfunVodPBaSywZhsMAgy7N3cQOo01jveGDi+Xof+lIVF03UxBUbzb3TEXxpzv4qUh+7pUyQLahAAt0B6Y5pkqZzOZ1VHOzAAkwFhoHexafvjRnuCPRMSGBJhgSZ8R38EYfFhGM6WeyRCcIarjxORamdfMZsOtGiXlCVkux+KFBsAd574J4hzTUQGlUTQ9MBAqiFgD2keCO/nDLhPMj5TKLTqUnpgj2l1K3MnraevfEzWrZivVNZMrUemYWm4SQTtYkXuDcYJLZTpYdo/vMooN93yhOT5kdKJp1CQ5LNewOoz0j7HthnR4JmeJUClKERSA1RmsNJBMRJYj7Dvh1zByvlBKem/q+mNVfUdxY7GN76SMDcvc2UaNBKDEr6Y0GBfUJkx5PuHzGF7Q2w3B3iFiV1KJOjgr8LzNOpmZrFb0/TYFTsGnVfUAfhAm+H3Eue6YouPU1M0e24IBMncSGgbR1AwTW40cw6fs+XesKTFzU0yVbSR2sxBMCe22NWZ5woCVzCIxG6uBIMybMC0/3wz5NTAFTBRaiRvJnlzg2YzjmsKop0qjMVJ33AMdh0nwcO8l+H9I1QldzUpIxczYsWtpMHYQG8zGNfD+Z3alUbLZEqqM3pBSNADE6pBv8AFJiIvFoxNU+O5oVqlR/Y6aV9Ir0kyZPW2/XDH4hY6CBXj7e8Y2faH868CTLaEy6ApVbS9NZBMgGx6Axf5bjEVxnN1adb0nTTpMJTn2r9rH+uKngnMbZnNqzgBac2J6nqfoDbziZ5jzq1az1CZ1OSsdp3GN3Sh17Mm5/mSyL22DG2Wy75Zlq09WYouNVUKPhYWJ0dB4I6Y+ce5op1AdDBREBQDa3YiLnAHBOa62XkLBBsCy6sD5zj7ZmqAxRSzAF9CrEm5sN8W+GS3cPnFJVRat8plyzybUzkudSpsCBMn6kbd8XvDfw7ytKmxel6giC9ZygHyCgAbdSTgajzjlspSCJLlRAUe1bbSevn64Cy1atxMNWzNc0cspjSm5/0ov8AU2xM5Mr2xOlYVxIu1WZIcylBWCZeoz0xdVDMwVpiEJAJG0GPvE4WZhqurS+oMOjTN/Bx0ejlAD6WTp+grfFUmazKPiJfcD/Ssb4nueMt6eYFSkdAX2qoN1CgGQfOr+ffGnFmVjpEhlwMLa465NytP0I1qCSbHckQDciL9B4wHV4bToZpNQBo1Ghh2kfzjElR4sy/mP1wX/xOtXHorJ1GQPI7E7bYicD6ib2M0rnShXjiWfE8+G00qagGdFJVtF7DyvcnycOeHUadBPTBBMybgeo+xdt7DZRsI74iuHcIzWoNUpPOkqIIVr9YYbxI6b4Y02pK2lD6b2kVZD//ANf0xmbHQoG/0lQdXMf5lqVRHU3aTIAtcEG4xN5Lg9HL6TEtq+ImfNtowXX4yiLoBBc7qnuJPyEiTiL4pxSuKz6gyEG6HpAgA/TBwYcjWAagy5ceIgsLlnxzOCrSoZSR76hYmZ9u1+0e7DvM8RpVCFUfDAHgKIBHQffHMMhxR/WFUjUVB+QkQJ8XwwfjBB1WMeIAPeCbnFW6dlAURVzo9mXefy4aiwqKtSm1yhIBJA+JTEqwHUfI2w1/COgqVM0EjRK6Y6gqpBPmDfzOORV+Yqhka998dY/BSlFOodQYsAT4O0HzYffGnp8bJzMPUurDaBcr8pUGqtVzNRxRP/SAb4/cQTJkjQRBiLnfu747kcrTyp/Za2tpOimzSGuZ0ncAnboSRiOzfD89l8gGeg3pqxYNIOkNuWAOoKT4x94XyfVajqIWmHElJOq/cbgnse4xxsgBUtkIoGh/bnRBtrDfLxK7gnLhyjCvWrKKmllWmEJCM4EkkxJtpsIucNq3MYKKpbUQLsVAnzHaPGElPlnOVKLa64Zdk+JiQsXNwBBsI3icROY/aFqPSrMdQaCAIt/OPnjKU/yLXUNvT0ngoY2Tc38KyNXPZypToKqIjlvUNgBJ0n69FH6AYuOHcG9BiajB4gqQIjudz16/PG7lXjCU8uqqq2EzsdQnfqTfbAee4TXztU/s1dUdFLNIMODEDaN+/fE8+T4xCDtH8e/vGDEWG4jPj3EaFdDQcH06hVWhvhuIKyIDSZm5xQ182lPLiksAKoQf7R7R/LEZw3lWg6D9qepUZYn36QGG5UJBgEEfTAvMFD9mzlFWqq9Gq+k3llgiQYMQZ+K3XDgMyaQb5kjjRmCjxEj80j4fcvv03UwbxMj2n746EvLuUagAcvTYmQ7AQxbuWnVO3X5YMzmZptl9BVTTgBkIEadiI2H0xN0OBZupUrpQb91RfQjs5Gv2htNhJKzBOGx2w1YxX95gZtXO1GM+FcRp5NWy+XA0oxAkzJJk6j1NxfEvz1kjnfTNFNeYZ4UKPcRB1AnbSLXJt9cTz8Gz6VCy03ZndlNNPcZWLiOkH4usYrOQq1Wg2ZOZp1ErwgAqiG0XMKIjST2tIxoGNk/Eu6+8JAQ6hzNnDPXylCmlen6ZUaYlTJi91J3vv5wBxDh/7e4VGKempkhQxhjYCYuLn6nDjnjiK1qDAXYqAsATqkRB7zcYi+B8WfKvUpVFqFmIJJViQRsDEm+4+WMy43tsinu9P4jqNS2eZhwTkPMrWqogQosgVGMKx8dZv02OF3DOHNw/Ok53LygT2kwy3MBlIkNsfl4xeNzKKdJWgi2zKR9CDGIniXHWzmqg1QsPfUDNB0tFgvZbD2i2NnS582Yv8QUOIj4yCJVVvxCy6tFMMU3JmItMADr9hgDO8wZHOZumnpoVVGLVXS3wz1gwINziCyvFUFKGp6m6nUQfkY3XwRO8EXwHwjMJ66Gr8Bb37/D12/l4x0E6NVsi7kXzA0JQ8y8setUD5TLill4hWZtOv/VDEkA9JiRfAa55k00yR+7UJAIIkb7b3Mz5x0ROIpmUaohDD5zYWE9oFhOIfjfBhVc+nPq2iLajMRB6+ScKub4nY/H95j/D+H3rzGHC67OY9QJI91+n22/mThHzFmVqVys+2QJ+gE/P+2PZ/JZvKU5ei1MN+YkEfpbGjgfCRVQ1Kha22mOneRh1RcfeTtDqOQ6AJUZfh9IroRV0/SfnO8/PBPFsktOiKiFgwIJ1E3ZJO56EWH1xOVqxoBQGJMTpZYYL0Mgwcas1zKzZY0zE6pDdTMDTG0DeR3OILhcm7sTS+QIK4nR+Dc4pnKasukVViVMA77i0m+8DbthRz1maTxl3KCpUYMSSCaaCdz0c7RiVqcoZrKUlzKXCwZQg6SRI26dMZ8lcLGer1mzE1KgCxrJiSYkwZMAWGLHGq3kvYTJrJpa3P0jg8cymSplMqis5EGo/u6Xjz56dsLeA8OoZlWZ011Cx2JmOm3+Ww34n+F9ODoLKel7fY4m8pypnFqlaTQBYsG02Pjc/riQfGynS9H3j0wP5bHtvHPMlTKZXJvlKI1VahBcgbEMCo1TeNsbuUuSkCq9eGbeH+Ffp1OFXMfKD5BaGYZhV1sVIi2oCxHiZ+oxbcD5QfMUg1bNlHj4UUELPSWNz8rY87/hrobY+fWItaiWHES80cMoVmWnSALr8bhQqhB0gbwTvMxOLvkPLqrvogSiyAREiBaO8C2IPjPKGbyLHMUayV0Qe5fgYr1GmSD/2mfGKr8J+JpXNZ0kbSG6Gx36jFenVtakGwLi9S6HGQOdvnLDjPDq/pNQhXDIRqnT8QI2N7DrN8I+HcquGarmFapVYQWSroWf4ouSx8mPGPY9jQvRYQCK5nNHUPwITleGZmkvp00Hp+6A9Qsw1STB+ZkdsADkrXmErV6XqinTC6RU0l2/ic9R2X74+49hE6HApsDf9T/Mc9Rk9Z943yrVdlOUpU8uoHuS2kn+L2R7u/e2PnBuXc5QDH2F3gFgYEAmwBv8Arj2PY83Q4Dtp+8b/ACsumrmP/J9Ys7lnBckwrJpHkSuqT1v9MZct8ovlaz1XT1y1lLMoKj8w2iSYuOgAx7HsAdDgHbXM8eqykUTBeJco51quqhV9JB8KkgkeCwiVEWBw84Nk8zRywoPTSoAPj1aWkmSZ3k49j2KL02JVoCK3UOy7zblslWQtFPcQD6g1DfqRvJwv5j4HmcwKYT2GnZSzBiQfiDW9wYbg2x9x7Cr0WFeB+5g/yHu4t4XyLWWsKtclyhDIEZUVSNrQRA6KIGKdKNYOziiJYAAlxNhFyBc9cex7Hn6TC3I+8LdRkJ5gnFeDtmEKPlkKsCD77kkb/PY27Y53lvwbzaNqFWn1G3f649j2K4+mxYgQgq4v+Rk23mGb/AyqW/d1AFjZ4JnrcRbH1vwPrCCtRZgzO0+IOPY9jRpifEMdcD/DjM0Neo031eY+pvBMeMFZXkOutdajBGC30zctECT/AAiTYY9j2Inp8ZJJEqvU5AKuB80fh7ns63vq01WfhAsB06418P8AwvzNKmE1IY/X9cex7Hm6fGV01tGTqcgawfaBP+EGaapqeql943jsJPbFF/8ATwJSFOllqajqzFXdvJYifoIGPY9gthQioD1OS7v7Qjg3KeYopUpuEem4+GQI7G+FuS5DzmXrGrQNBSRDBlkETPQjHzHsTHTYx4h/ysvr9pQLwrNskVFpa+6GFj/aSb/XC7/lLNCtrAphY2mTPee3jHzHsK3RYfTmMOryjz9p95m5SzWa9ILoQUoIkzLAzP3GNGU5Rz6f/cQ97n9L49j2G/xcRWqijqsnr9plxTkrM1lgsAZGxjrPeb4N/DvkurkGr+oVIqnUNOw2tc4+Y9h8WJcf5RJ5czuAGn//2Q=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6" name="AutoShape 16" descr="data:image/jpeg;base64,/9j/4AAQSkZJRgABAQAAAQABAAD/2wCEAAkGBhQSERUUExMWFRUWGB4aGBcYGCAcHRseGx0cHx8cHRwaHSYfIRsjIBweHy8hIycpLCwsGCAxNTAsNSYrLSkBCQoKDgwOGg8PGiwkHyIvMCwsLC80LywuLDAqLCwsLSwqLC8sLCwsLCwsLCwsKSwsLCwsLCwsLCwsLCwsLCwsLP/AABEIAMcA/gMBIgACEQEDEQH/xAAbAAADAAMBAQAAAAAAAAAAAAAEBQYCAwcAAf/EAEEQAAIBAgQFAgQDBwIFAwUBAAECEQMhAAQSMQUGQVFhEyIycYGRB0KhFCNSscHR8GJyFRYzguEkwvEXQ2OSolP/xAAaAQADAQEBAQAAAAAAAAAAAAABAgMEBQAG/8QALxEAAgIBAwMCBAYDAQEAAAAAAQIAEQMSITEEIkFRYROBkbEjMnGh0fAUQsHx4f/aAAwDAQACEQMRAD8Aq/2/I1ajGqi62IGq4BAtcqdwPzH74g/xCylOjmVFCpZhBUkMVKxs28GfO2M+N8PQFEpO4U2bUdTRfYiPcfl1w0zFbL+iECDSQvs0rFOBBgmWJJkkz2vj5bHlVUBO/wAt53AmhgRdeky4RxKlSyVNIl1lyf5z8xb6DD7L1GKB9DKpEyylfvqiMSfLfLeYV/XBRqSlvTVm9x/haIiR01HeDhzwrNVs9rAqqiKxVi4Jv1ESCY63woyFGOnf7CJkxg73+sb0KbsdYZdEBSDMse4+XfG/LI9TUE0pH52MjboB0Hc4latLMCuMtRPqtp1DRYQLSdRhY2ucEZOrm6NX0GpEVGnSoIKtIv7xYR1BjBTLmuzwYjYRWxjB/UylRWZgyE3IvY7+QbzHjDk5mbn6Ef3G4wq4XVZq5pVabLCk+nUHkC02Iv0JxUPkQ1OwEjYbW6Y6nTaipmPLQIgKVe/uHy/p3841uoBEXBx7L0tYkStyLjqLH7Hrj5mKTKVm6EMSw7gSo8SR+uL3dGJBeKoGAjdbD+2NVLLVKYEVAGP5N/8AwMfDmQGEkD+GbX742VHIB0Xndpn/AAYjqVjceiBBq1eqWGptjIgix+nXDDLwFOm2piWPm39pj549w3hwb31DYdOp+vbB1dhGkAADYRhwm1wE+IrbN6jCX89u8YJqLTSnpKhpuZ6noZ7j9NsDisqOyiSfimLfU9+uCOHZb1WJYwq2n+InoOsdST8sInNDkwtEnq+46fymPr2+nfBFPOO8JrYjtJ++G/EOCjdVGrtsG/8APT52OElHOBiEpLLne0AR1Y9hiLYijUZQMGG0qcjmiyHa0KPAi2MMxUCst7agL/cn9P5YRZik1BCEqkuxljsJG0DBvDqeimz12R2PwiZ0Dclj3/lGNIZiNJkiBdxvmOI6RvhE/FCzE2HaR5/+MZ0qD1xqVSiE2L2keFHujrgnJ8rFR7qpa5NlUC/aSTjxZ8laRtAFVeYI/Fbef88YX5nNMxnYdzikblpGBh2n6H/PvibzXKObaoEOkqeqt7R8xuP1wuRMpEZWSOeXs9qy7MD+dhPeABP+dsD5nNfvBJ3tfzhnw3l1cugRiX6neJ67f3x7PcApVgBBQ7hkPXyDY/5fFdD6AvmIGXVcVGSYAk4M4cxDOpBUiDcbjv8AfGXCeGVqdcLUYOsHSw2MRvNwYmxw0z1HQCe15jCBGqz4hLC6EypVJI+uC6unTG398T7cTgaqfuC7kiAZtAnrf9Mb6AesdVM9epj6fPDpn3ocxGTzCG1kAEFZ2nGaZ90raBBBTVt1nT9oGMaqVKYGuSO++BRUnM/Klb/9zi+MUd4jSK4fwnLmkvrIr1ZHqM1QrpBFzTgi42H38YjOYKy5es1NWLqbodiQejR1Bse+/XH3jnGHoVWp1SA46ib9iPnhlym1OtRqNWpK+o6VLwSI8kWnHAUHGmvIO3+fSdwEg3dxbkOdatNAgCggRJG/3tj7mObD7io9Mm7N+XW0zcCJiN7mJwbX5JFdavpOtJaf/T1+6TElbbAGPdc32MYouFJRytAUgNgNWqPigap6G/XbCZH6ZF1BbJPHmMW34kvy9znUQ1PTOqq2kAgTIE2iLwScUq82V1ZDXRlYzuDB+/WMK3zlNaxqoQtWnTYppQBTsCraQLEAwe+M8xzElagdY3EG+x7jx1HXE8huiqmj9RAEBO4j+hzgrQCsgGxP5ZsRO9/82xUZTiM4jcnV4dSRab6KjkCTUlifMiFWekRhrlXB+D2U4hZJbxbrA7k409JnKvpFmY82NSNhUdLmg5bSdjB+fX9cbcvX0nYGRBB2IxP5LJVEYaHVxsVupN+9xPzw3Sp3F8dJcjcmZSo8T5w/J6KlZkkBtIBa8SCdMnoDf7YVcVzHuam6DXsIEEMbKykQRePFtsPMxUUKAPiJ1N8yIAnwP54X5+iKmhzq1IR8O+4+/Q/TzjPn6RWIZSQR+8pjyEcxzncqKKU0U7LF/wCZ8nCvM5oAxPuPTqfp284ZZTh1R/dmKknsgiYmxN/rpjDMMFsIHeBEfXG/Qz78TPqC+8RUXVbRI/N5nfxtbxjXUzdGhmhTp/8ATYe6TPuJkR2EWP8AuGDeMuDAUDXe+0/OB3xto5eiy/8ATS4vYGe4J3xOjelSI9jkiE1hIkf53wqPL5ao9RGVA8apB3FpEdDYnzOGHpaRYyO3+b4GbiDJWRGQqHnS07ntHT/yMUyEH84ipf8ArA8zwGqLjS/gGD//AFA/XCPidKotqlNlWQbix+ZFji5TNnqPt/kY+irbbfoR/gxN+nRuCRGXKw5EXcO4nTqAaWlgBIIuP6YYpUHWL4CzFKnSUKihAxJIHVrX+XjpjRbBVtA0k2YpAO4jXLZsNMBl0mPcIkx2+uBeK6mX2tpbVII8f0wLkuKLLJvGx79yB2B7YKqsCpi8qf5E4YZAy7GDTRmilm2I92/UdLf0wSDaRhLQzmkQ9otP9Dg2k8QRdT5xJclxikYLmN+4v+uMcxmJEbzj2U4aSCzN7T8IBvp6Ekix8frj4+SAI/eErF5vH16/zxQDIVi9oMUigPT9MTAGkfTr95++BRXK02UEg32774qaQCAWAnZewPU4hqAepUqk2XWQp22JEAYlkQ46I5lFOu7jf/jFve0IYnwDb+uNuRqBq50sGX0hBBn83XpfC9slTKhSDHW9jHfxI2+WCuDsPWMbCnb/APbD4Wb4ndFcDTtIvlngGWzg/a8woq6pFKkTaFMSwG5JBMGwA84B5ryVLKMn7PYPOukJIQ7gqbwpBIgm0dsI+ZeaKrVpFJ6KlZChdAPkAgC/jFpwnLcNoov7RU9auR7odtKswEqApAI6SZmPpjmaWUDXsvgek6d6Tq+0Q8ocRq1XNGILsWHZUAAJO2wE+ScU3GeXcu+s08xWp1TG8FZAi6Rt5BB+eF7cPLPVzGRcKtBSxUk6ovIWBcWG58Yna3M1WoLsv+6ST+ptiWm+9BRMc2xtTLPlwLlqGkwXYD1D1ZpkydyJsPAGEPMeRGZr0zBUMf3jIkgKBIJj26ugJ74a8L4P6qj9/oUqCupCWmLlrgCdwOxGC6HHxlB6DkHclgJV5O/cdryPJxiDujltV87D++I212OYvpvkKdP0zlyf9ZqMX+8j7CBjdwrMhVKgN6QJ0VH+ZLKx2JUmNQ6WNxiR5vq03rUzRc0/UbS4Hwi494HTyB2w+XnKgqrRRGC0oRQV+IL+Yz3MmD1ONf4oxjIu5MVkB23lYmTqadQRtPeLX7Tv9MYNm2KlZI+R2viJzX4gV/XdgTDH4TceIGwt1AxScKyOZzg9RDTCq6k6iQW0mSLAwJtJi4xoORgQPBmY4tI1NHOuLTMdfoP1wVwqsNfmDGE+YqemxLe0Czz0jr9vvhvkeBu6Cpr9MEakkGfBi0Dre99sasbMxpRxM7gAWY2audpthdxLjSUhBMt0E7dyew+eBuHZ5mLLWYBxYLZbgDUSesm4AjAFPg+qujAylyeuwJH1+eKO7str5iqqg7xhl8zqJLbnr4x7NNUplWpmQSdS7n5wLj5dZxvz3BQyQCaZ/iDH7nup6jxjdwpEp5cAkq6yH3+LreOvftj3w2vSfrPahViaKfHVcFamqnP5lNvmCLqfpjY7pmF0GoGKtqV0sbdbiAfluRjRncitRdSCSOsi8Wi2+MeF5R1BLIyi4Ut1nYxv4uMH4jXpYWPWeociGsa1O8rVpxfUNLgjyBBH0BxvyfE9ZhUYt2BB+57ecEZVpsb/AD6jz8sKeN8w1MvpprTCalJDW6GIOk77H64ZlCDXqIH1ijuOmt5SHIKRqqANbbcDwPPnExxGohMIsA7jUTIwBwXilfM1StavChTKqoXUJG+5J82tijyXAMvMmWY76mN/6eMA/jr2V+phr4Z7ovSsABFNLeJPz+eNX7aVe7EAyQCbDx8uuKPM8Gpx7RHyMYmuOcAdVLh2YD4h1A6RpFxfC5cORVsb1PI6sd4aKgMMQGJ6kYHqUAWLIIciJH8iBb640ZWp7FmZAgzvItfBdDMBCO/THlYOBc8QRMspxQnTSL3AuJuAO/btfB3rgCenQd//ABhdk+ChatSon/3WLdrWkD/un743VrH3ECPP9N8UTUg7orUTtNprbkm/nC6uB023/X+u+PtUFoN0p6gNR3bzHbDitwlGHtMR5/vOCobJc9ssm31GdIliYAnr58Df6YP4ZlDTrQSCTTmw/wBXnBWVyXps0/Q/eZ/zrjNmnMi21L/3nD4cdNZ5gdrFCRPOHG1zppUMvSas4aTrAMyL/EYVYEkmMRHGeDZjK3q0fYxOmojCpTN/4pgEbXjDXlOrVyr1TWplagIUowj2wdvE9QegwxzfPZpOroAqqNOnZYgiInvfHHGTS+gizOsqEUF4mrIcOr0cjTqyDTq+9tGyD8qsdzpF52DMwwVy3wDK12q5nNAMnwhSTpMRqaEgsxkKBtYm+EfBed6rZg6HJZ32gQ5Y7Rt1i+L6tysRQhai03eagpoB6ep7kSDaTvHtk7RgOWRi4FH9or7DSx58iTVSpWNarTy9J3prBTSpJVG2VztIIPWYxt4dyemd01K+YqUmCnQqQp+uoE7jaBgrlrnJaWXKOCHVnVlP5SCenyjEzzPzMmvUjsDUJbvp2Bj59tsZsYb4natN5/v7yh1G1494bnuXjk6xRXNf1R6a6l1M3UqQLE2G2E/BOTy9VqtYslNG0inBWo9vIsLxP2wdyHxYvm/UZ5WijH3G5Lwth3iY7TOKfm/mBKlEhLuoBEbztA+e2/XFXyZMXZfcf5nrOoKfrEHCOXqRTVXZg0mw2ABIHkkx+uN9LmE5NilJoUXBJn53gW+YwRmOR84lA19aVSBLU0nWsbgTZiO1vE4VcqCg7GvWT1CG0qriVACmSUNiZbrtGFKn8+Q7e0e1Nkb+0r+AZ9c03q1SCUg6I9rG8Oe8dB3EntiiPFQZGoFgYIBuCRPu7GCDfviPy2QavmQ9BhREDVABGqSICggRAuLDBXMOUajUWrKJUsuok+nVQGSh3giSVJuD4nHQ6XqQEofWc/Litv8AkM4tkfUcMrAMOh67Hfpa23XAGQz/AKNemlQxqYCD2b2z5EnGWV4yr+tedJFxBsQIM/SMYcSppVVNpVtansRuJ89vAwzEN3rFArtMuAZUg/lEfr2++J/jXD39amaYbVUBEAkfDFzHSDBOC+B8yIyj1DDhYM2B/wBQ+fUYIy/EfUAqLcuLf6VkwB2PU+fljSxTKgFyA1IZnk6AoLBbW/VrQPAA/wDnGPEa1T0iaaa3kW+skXPb63wDxHiyUBNRhM2UXY/T+ZNsMuH8U9SipHt7r57ThgVPYDW0BBHdBctxMNIIKstyrCGX5jqv+oSO8Y35/IZfMCmXZtKy2ldzqjr0Fpt3xlWQMPcJjaNwfHb74XV6BQF9dhdpk289R8xIwGBUUdxCKJsbQn9loD4KSKF2MaWH/duSeskzgepxL0/yt/2mP0Nv1wHWzwIgEHzMjAxzFvHUf2xBsortlAnrGuV5sSp7R6k9iht8yCQBhwlR3UhRpBBE/P8ArhfkcgKSwtP3tdm2v2k9sMKNdpiftf8AU404tX+5kXC/6wU8AAB/eNJMyQCJ/wAvhJnXNJirXYHSB3J2+nXFXVqWkt9ziW4rlatSutQqVp610kERCkfF5t+uI9QgVewbymMknePjU0mAfhsPpjW1AVGBNyLD6/8AnGh3ucEZOuqtLEAeSBtviuoVRiV6T7nkJIHttaJvtH284+0a+pQZvET5G+CcuUYaokG48ybfTA3EV0Uy9OAwuVj2n3bR/UYcg/nES72mz1ehwHRohcwYETTmxt8R2xqo8VQ/F7D2Nx9GH9cZ5SoGzBggxS6f7jhseVXM8ylZzzmrPu9Avf8Ad7MVOkdwTsLdMAZf8Pc7mKQqEUwCJFNm0tBEiREAkRuZ+WKfhPH/ANgH7PUqipTIkGLaWmxnrvMz2xrfmCrVzATK+5Sur/ZeLn+EnbHzePIcY0oL9529T/lWoFyfwSnQpFK1D/1BmdQlkM+0iO24I740jm6urCiYBLaYNmBa0aTeTh1V5helqWoNNUe19tuhnqIuDtc4TZ/g2azNWhmKdGRSOoMSqlrgwgME+NhJtiYcvkJy+/8A57whRy0I5p5Pr08tTrhlmkreppkEKzEyRENHU/XCLkPlF81mDmM1QeplQp0sxKqxkRGxYC+1sP8AivNcUXU3XSQZ+UQfPTGdPnA1aSFMzTy1IKoAWNQgbR4iLfbGvDmfQdK+1+kiwyVvB+dOHZclEyOXWnVUhQEEapIGgi1yTue2DuB/hkwpmpXzBp1BDAUwCqkfxFrtfoIwmGUr5rMmtl3GhWB9SodOpgLgBQT5JAAlsNM9xHOjMUaFZjoqEgMLggCTB2kLeCO2A2RqKmiftDTAAKf5n1eempB6UqCrEN4v08HcHzjVyvy22ZatmKzhKVR2NNVsWNgz+Fm20k/ru5s5aylRCyU6dN1utQSXJEQGvDAjfqDGFy8zpSARWAAUASYkDoPr274z2umsQ1bV+n6Sira2gq4VT5OzD1sxTSogpoFbXUJAIYEgQoPuF58R3wtyPESai0cy+pEMQ1wFABABEFlsDfB1Lm7Uuqfp5FhPnG7g3CaeZdsxWGqPYq7D27loiTBAA8ScA5gMdZBXqfU+IRdkvvCeJcZybq60gquFgMAFPysLqdsCcCyJqfu9Xck9h/ft5x85g4PSp+6mNJna8EEx1vIwyyBNBACrrq6xGr6np4AxXotJ87e8hlAA2m/I8sMXOskUh+a2pvAHTy3g9cOF4LRB9i6flYnxI9364F/47SaAWVGOwZtJMdpN/pg1FvKkibiDOO1jGMcTC5e94uz3LaspamTq/ha4aOknY/p8sb+WctWVG9o9IfxNBnwf5zgytnFpXeoAQJ021HxAv2whPGHVhpZgGWSPn/X9MBhjVg32hBZlqUGYzqJ8epPMSD8mWRjSM6lQFUV6uo6SF9pCke4y5UAQe/UYR1eImCAFPj+X/wA4Cy/EGptIlfAIMbd7GD33xNs9H2hXHtL3IcNpKIVFTwsE/Voufl9zj2ehQfbP+fPCzhnG9QkwSDEgWPmNx5GDMxn5Uyfn4xsDoU2kCG1bxVxXjjUQpjUDa8zt4wpPOT6l9sLIkxeOu5P8sFZ/MerCIZg6pAmTtAj54DzfDqtITURlHeLff++OdkZybUmpqULVHmV9JQwDCXDR7iRABBvEi220m+CxWXTpO220D7YneF5CstMEG0WBIhQdhB6nG9slUcgNU0Dcx27bf55xqXK2kdsgVF8zL1d4DOdgBcmPlgOrwepXaaxFNRZUsxub7EAGPnh2tNaaaUARfux8xufqcCHMwfYL/wATXP8AYfbCtjFd5hDekbqIPTv4ttgTiNULpXuf5D+5GNdLmHLsNXrIsbhjBt0g3I+WFacYFZy6SAPas2I7H6/1xVsyBaB5iBDe8Z8SyNL0TUPtZRMiwkfLf/zgDgjqax0mf3d7/wCr9MblBrp6bSKcie5j8o6geew843ZfhdOhmIpzDUpIJm+oi04og1MGUeIpNCjJbP8AAstSoCjWXXWA91UA6tRuSCfyXsu0eZwk5Pzq0KTusMfUYGfFgLdNJ6fxHFVWydEgnMP6rsAGkkLt0AMgfU/PAWV5MyqIdTsoUEBVbSN5BbqzQYk9tsfLfHV9S3W+3ynXDALTXEHE+N0alSj6tIenTayL2uYJ6gnebYKr/iKkkOSqr8J3n/t3nz/LBPLOXy1A5klxWdiyDXfTTIB07C5BIJHb545/zBwJadX2NqRidN5YDqp+XfGxcOLMuljtDa6qriVOX4DlalA57MuWNTU3pFwqB9ZtAuW0gEgdSb4X5bkmrVZnyy6aBgqWeBJ3CAySAft3xor8nE0UdM2qws1KbEyGM2TSDNgLnFBwbmbTl6aqYCKEIHQqAD9Zv9cN1GR8a3i38V4E8lkkiH8EzhyaolRdMLDARvO4IsR1wn4nxjMZjMU6FFmrlD6msIA1wQAZsFAJFyJ1b4IyVannq/p1gVWnNUaXhnHwxK3AJMnqYG18bRmKPDGqNS1RWYSHadGmYGs3K3MA9tzjHjIU0wtjvX6yh/NsN4PmeH5pdIrU6mlyqsRB0hiASSpMCDvh9xHlDJV8tC0kpskaWWze3oxHxA7X798IM/8AiLYqrAsRFiLfIDrgvhHBK1fLhq1cUywssEkjoW9wiReBhT8RAGPYL+vynmUkC9p94lwGnUo03olVIWDpAAPaw6i4nE7WoVsup9OoV12YKfpcd46xgvinDqvD1DrUWqm7AEiDuSB2O4P3xT8r+jmcs1fMKDvCNbYxeDck425ci6dfIk91F3YiDljO+8ySdAkaiWMk736j9LYpeL8apVabAu520qPb6ZXcq3naDYjfE1xDhtKm7GmSmorF50jqACbg23mI3wXmOXqNanpD1UkXcODPf2lIj5EYzYwHf4iGrlmVTRM2f8p5Kvl4oBaddRd7n1A38XS56iIOFeSrtSC0nC1G1EITa46HyMF5HhtfLEaSK6AQSvtaLbqxvaNpxNc5ZlqmZorlwWJEjSLlpHu8dvpjpY7Y0x+cg6VxH9SmRU/6gNSbhQTftYfTD3LZYlf3oMxHtO0b/WbYRZXhecB1VURQ12h5ZT5ABBnpeRN8F5XjSU8wcvUYltcAgWnYkkmwtvfY4IZbkXxtUNPA/UHtktBIG21z7ugiTe2CstlfSp6fapYQwdLfIMJMYwqu6uVcAWtpkCJ/XBlOqTYwRFwdv8+WCrIdxJsrLsYjr03pmVJINvafGxNvpi24Zy/ljl0lVquyByzTNxPtPSOg8YkeLZV6Y9SmdSdQfiTz5X9R+uDOWOOH/pPYj3IR9yo89fvhsTKj9wiZAWXYyh4TwJaWYV0f2Q3tbdT0g7Hr52xVVeHqyFSJBEGfOJWrmJuDub9PqI+/jDfg3GZT96w1KSCTAG9uvaPvjbjKKdIGxmZwx3mniOdWnSuGOncASew/vhTmONKoDOjU2Y/CQNUfxRJgDscD85Zxw3qU3ZR8LBT9jbruLeMTFGsxYLpdyxtpGpiT43PzxnzZip0iWx4gRZlW3E6TXBZz2VGJ/W2CuFOtQNrQoQ0aXF4iZIMC98Y8DyeimAVKvJ1BhBBm1r7iPocM7GxjrBkf1xXEjMAzfSTdhwINU4RRPQfK0fYi2MKPBqKyVpgEgSwsT9RaPpgXi1atRX1FQVEHxLcMPI3kd7SPljTk+ZA1mpsrHpqU/wAow7MimmH7QUxFgxtWX0oIuvQWB+uNVLNa8xPal/7jgLimfetT00mCtIMs17fIHfa5xo5ap1RWcVbnQIMgyJ8f1xRWp6A2ile25yXiHHMzUITSQzEDSCYN4sDsDgscbzler6CFnqkkemNljc6uijqSYxacycaWvpakmuqp0oCIeWOkgGes94thZm+UMxli2Zp1k1lCrUhIJAuYqEaWaRsQAY3nHz+PLiIp0A/mdgsauaeM8BpZdG9GqXzBUFn1Wd7WKGwTsRBFpJwNxPkb0qIrnMa6iqW0Ae0xuAd5ib94wBwrgFXNBqxqenrYEs3ucxcHSNhth1w/jNPMZsZaqQAg9wNtWmCAPBt9MO7spOnfyfYen/IOK34k1kuLrXdEDMBUYKWKn2yfiY7W36zGOiVcrwunTFNcshIEFvzE92eQS3e+Karm00aUCLAgqVEfKLW8DvjjPMvDqtJ6kM3pTbSTYn8gJuSDYYFHJsh0g/OLjIyfm2qPMhymr16lbJVXGkBSrtqGrdlDD3aQukiZg98H8tLqr1f2hfdRZQA8RJvqG4Ijr56HH3kriIoZanSKGm6j3I66WDG5JUgH3W36RgPjeY9Sq/oXqqF1IvVRqmOmpCRY/wAXjGXI75MpxnkeeKr+ZZQarxHnNlGhVoValRFLqP3bgDWCDZRFyDYQZmTjSmVzJpB2ouBHw21D/sBm3bfAQ5czaGlUY0yqsGNNnJe14A06Sw3gTtvhoedaVMAVKgWbQ1tsQzMWAX836b17TwGkdu8na1E50mktVEIgNMk3NwNIgNY/ERh5zJwZstQFSkwaki3VRdQu7R18kfPG/Lcv0sw75mm7KzkfABpYrYsbXBNjHbAmd4yiJVSpVRSFZWXVJ2IsPOCCWKqi2o8fe4xazYPykIctmqk5qCaOtUkmBvEL3jcxij4ZUIBTURe3t2nyTvgXjvGE/ZsvQoI3p0nBTUYkkXsdzct4JwHX5ty4F9akCCO/1jHXYFq0CDUQDqjvNTGlq5AImXHuMbxGEJ4oqV3OuWULqKyCBqb4j0OwJ8jCzLcz1czXWlSAphjBqRLAdSura31w3znAKdGt+7Dldfpss6jURm0NFhLfmHlRh9ATtycmKuS90h1bnELSNUMSwGzRM9CDsRtPWRttia4JxMuzGBrE/dzJ79R3wfzHyDnqWW9b0CKKCSNQLwPzsovbxMDE3w3KZil6g9GqKkKY9NtSqQYaIkTNji2Pp1+GSvmKepGsAfOWB55RWVKpdmQ6Sy7Eb3v8Q2t0xQZDmmg4BFSfpB+q/wBsciHD6zh29NgVIEFWkljsLb3mMWHBeScxQK1c0qqn/wDnq9xmN9NgLk77jAy4ExrqujEXKMp0kTpeSrpUICMHLWCqZLT0j+psMEcR/DgfFSzIpMIIVogHp7gQZxEcT4QaIaplqzKrKIWT7gTsDvYjYnEJneKM5OuqSeuoxB8gnfEcY+J+k82EjuBqdk/4sKVRaVatQNQ29tRSrf2J/hMeMS/OXEKPq0lkM6GSyGTT2gzMTadPYdMc0o5ikaiiqztTn3CmRO1o1AjfFtk/xKoZamKeWym03drmbEmBJJ/T5Y0NiYAAWZJQt3LGvxwHJM9R1qMVgFDOsgiDA6xcyLQZxZchZEU8mlYgGpWXWT2U3VR4Ag+SSccQ/wDqEWq+qMplEO0inJIta5if9UTfHReVeaEzGXKqVWpTGh1pk6V/h0gbiLTcSCPJriGl7cSOVOztlBx7NlT6tMjV1HRhex8jp2wNl+aqLpJID/wMwW/+42I+V/GFXGc2VpP3eURSd2NgIveLnwDiEpclZrMEBfdpHxGpYAD9Ptj2TNT7GHF04ZbPidKpc2JHuZCBaFlh2gMwAP0xPc1cxIanqIiUVpmzCxMd437YiOG1Ky5j9kQUnIJJdnOldpOobibRG+Hec4DSpNo4lrZ2E0notFML4VgPd85xJ8jVTHb95VOnAbaWxz8mSoMwbj+REYYcDqA1mIkezYmfzYk/296VIGjUp5tVX4SfSqgC3lWI+UnDT8POY6ecao9NHTSArBoN5mxHS/YY0dO+uZc2PRzJzL0TkK61sxUpNSpj2Baody8ewFYBUESRIsQJwzPFmz7jL0HQkj3MPctNert5E2G5JjHNzlmrZj0jSfWzQyQS5IHYSbD++KzhVOtwvLvroPSZ3gvUUxAuqgi25JjuMcvLhQ6SefT1nRN+u/iMeLct1qNSllsp6mblWBDFU0hY9zNAXSZ6iZG5wy4Fwc0aZpV6KU8xUJLvCs06vbpcE+1RFpvjRyjzTpp1axMu7lRaICjeD3JsPGMcrzMlTNgEkmmC1z+YkD5EgSfE+MZHzOlgLuLJPt6QDG52PAgXBMrmK+bqpVOlEB9/u0xNioO5I2xS8A4BSoM1RXqOYgNVadJO7KCBpMQPA2xur8whxpJnVYeCdja5jsMKf+W637KldsyVrOPYoHt1H8hkXkAg7QflgLnbKpK9tf36QkXQbaUecehTQEqlRyANTLqYjsSZIHicJOGfh8qs2Zy9ZcuWnQmnWpEhvfJnpFr23xD5nnOuJpvTT2ki4MiPmcF5Pj2bZkpLT9Rm+FEsyi9vPe/fFVTKi8jfxD8EgbHeVXFuba2XqelUVCCpKyBKn+JW69L4TcQ4BmnX1cvRpPTMsdZBZiPiI1CYJnrjZxPlPOZurRNdEpKu6l5eO8AQPlO+LV1NKgqaT+6Hs0nxaQNx/wCcebOMbDfevp7QbKBp58yUXPjLBTRLmmaZDqw9qVJiFgewySI64p+XvSp07qoLLqJAAJLCTJ69sJ+Hc7U/SElfS06fTiVa3uDCLkk/1OJLi3OFU1HSkirNg9zaOg7ja+PMgysCmxveAIxtSJX8I5dyCirmPSp62qNpLXWnBiKa7KJE2G5MQBgvgXKGTputapTSs1QFgWEhV3EKbG35jfEHwlOIHhxqpl/UpKWIZmE2N3CbsP8Azvjfw7j9f1MtlXq/uyAusWksvwzFhr9si22NAXIp3b+iIceoEKZvz2Uy2X4u70fTRGVSaYIszTOleg2MbXww5T5iptmH1lZD1INjDW/WCYwQnIGXGYNeopeoxM62JkkRJvvthZzNyhQpUHWkEpVanvSGIIZfdIE9Yg2xU/DybMTfrALA0gCdB4hz7k6KsWbU4EBI6dpiAD3xEcST9vy1HMB/TrnUFZTESS6KQd1YDTBt16Y5ZxPjj5oqjLpK6VPu3MANPzaT4nFhn+Z0XLvTjSy6QsQLLaGixjztfviro6aQTcTGq0SIlynOGbRMzFRlKlRpdVLD3RpaVm20dMNeFcazfEFakFSaSg6hKr7iN9xNtgO9sB5al6mup6at+0BWJY/lUDYdywJOLDlniq5dKiiiqz7iFa0xvf5DYfzwcr4wNgLlEVxvJ/PVKtHLVKeYU02BVlJuDfdWFiO8Y18v5FM56tWtUOlWSw0gkEG20wYjFLzLnaeYoClVA0l0YGZIgz9iJB+eGeQzdPSUCh1bfoFAHQrcHe4gjGYZQq9po/aXYlvzjaIeNcEyzotEJTpsSBUYKpdFJlRtPqt/qPtFzuMBcX5WoKHND1CqoqS5V9jGqAvQ3I64TVKi5OvmPTfVRDMyFmBYltJC73YEQT10zgzl3mX21CSBCiJ6mb2Pbx1ONH4iUVO0nStuRAMpy4cw70qhJFOH1QswbFZSxv1G2LXP8Ly9DTUFRqVSmqwKQBJBAgFdonv9sTvMnNOnKxThYYTDElpm0kzHWO4xI1OcnaoH0j4QuncGNvrN8MBkzd3iJaYzVy4bKZzOVx6JNUUakFqjBQBp92wAFyRYTYb4Zc3cDzdPL1NFRCgEsqMQdIglSWA1HrboNsK+VOZBTp/st9ZqaqrG2prSAesdvGH3GeOB00qSV/MwNp7DufA+uM2TJTixxLBT/qdpLfh9kCyNUlSajRe3tG3u6TcxjLiPE3z4Wi2hY1GleTqXYbbEW6jC/MczJRd6VKhDqYk3HeQogT/m2Exq10PqLlnE/m0t8tyDH0xQYmZi/BPEYOqrR/vrCuXuCVK9SW1UqatpbozEbqvnudhjtvLuTp0nC00VP3C6goiTJ36k+TJxy/hnHG0o9Q3kFu/uj+VsdI5Yzwq5quQfhCrpIjTpi39frinTuzZ9/lM3WLWK7uTXBOM0hnzVQBXajpHWysJub+Ce2HXFOZkzgGVCKTVOgFja/U/Lf6YjKfKmXNajlxmHevVIitpKhFXUzqqSZOlTdjuRhxxHk3K0VDpVq1KimRqZQAe4CgEmf645eTGgC22w/wCSnaW94+zXKuWpKaQohfb8RY6mt8WoEe7xtjRwzgVOtRqZWhTRWUBjVNzP5SzRN4PtFonEvneY876EVkrLT1QHdDfpIZhN8NeTebvTpOjIWOotYbiBH0EfqcLkxsGLWQPI/v7xtOTQTdmTnNPL2cytRdEVdZ0K1As/ujYqRIaLi5Ft7YdnmusihHJpsiqppsAPTKgC4J36ye+DH50qiqn7NTPtJJVASt5kkXsJ3PUDC+lkl4nxAJXJp+3VVYgISogKBqA9xJAmDYHxiwIygJVev/2HcDVk4H1+kWctcC/b81Xq1KmmhSUF2AuxJNlOw7zf9cVtbJ0MhVFak7MrBRDXIiSDq6zbcdMF8b4MvDaBfKAqmv8AeKZeARGqSSYNgdwJ6YlKzZjiIUKpZKh069JKqOpMCYHcDC5rYgDYDaeU6zqvtjTjv4huXUpAlYM9b/pviezPOuaqEwwUGwCiTcRufpj2TpZTK0yMynrVDV6AsNKggANIgajLKbmBa2CMtRy2arrSQooeWOixVVuRfqdhPfCMmNe9lv3jqqDYDibuB8iUqK+nn670a1QK1MJBVVPRjpI9QmfG1zgrMclUCUWjVdNROpnPqGIudhDG0RbFjV4Xk/SRWXWAuhCzXA7KZm2ISotanm6qIWdKWjQpjXFUCEMbsJ+y4OTNkyjWhArevX0uJiOonc3+06JRJp5daNNxoVQgBAsAI6Aff9MSPCOWcrVyhoPH7cUIBqMw0vewIMQpgW3Am+PtQcRVlP7KDSPxMHBIvcwpJgeMUfEuDZEIKus+q6/FTeZgRIUkoAI7dO+I9MMgtnqhvzJGl2B59PX3nF87zXndIX1asJZkBIgg9x7itu9sB8M43Wr5hDWqPU0BhveNJm5+046NU/CL1PUd80AWBKQoDaCJGpS2/Ux98RfMfLP/AA6omgllqKyAibkAfzkWx2Ez4m/DH5j7fWeu2sHaKK3DatTND0KRdnk6fINyegGGnEeTDSCtnKlSh6hgNpD05H5dQMgx4xc8uNQyFL9+6iswl4Gpv9oAuQJ+8nExzNnn4kXCA+mpJV6jqumNvbNh8QtJOrxjyZmZgOANrhOMb+fNQ3gWZQA5WabtTANMqwbWhvKnqyyZXeOkjGdevpYsomBBAEk9f6bY5bR16wEnWDaN5+mOk8M/aPSc129QzAeOqiDJFzFx9MNm6ajYPMGHOCNxBsxxBgVGxDKR5vuDGxvh/Vb/ANLVJdU9vx7QOoOm5JxMftZruKdapSy9NTrWqJZzvHp2kKeottgPO50pmKaVs6a1AGfYpFxEFkMWnz0xMYPHzjtk8+IRl+T9SK9djSUmQoA9RpHVZhAYF282vhlX5byarZaqRsRV1k/QpH6YMzKKCJqVEm41KG1THulST9T9zgWuhvFSRAiRcfbqP0wrZnOwMoMa8nmAcv5BBmXSq1NqTKR+8IBIN/aLnUCIMbRie45wsZTMqyDVTLalDfyMb/Pxg7h/DVrZktWqMlENCwPc8bgHYeT5gX2t6vMtKhS0Zaii/wD5DT1P2MswONOsow35G8zsoyDjg7TltPPlawciRqDQb9ZxX1+Z6NmerqAGygyf9Kgj2zt+uFPN/FPVVdXuIiGtPXwDEAWxpyHIGar0PWVFCkSpdtJb5ePJjDsuPIoZ9omp8ZKrvKrk/nJSIFA1Kty3YbmZiyieptGK7N5urVolzmAhIlRRUNHkuZv/AG3xy7I8RFBRl/S0sDFQHct3MkSviRiryVQUaAWTLAk7dSZHWR5xhzJoNr5M14wGUE8+ZJtTzGU1OHWtRYlYcj3A90nUDeZHW846R+DmcaqK7OQWJvEkzaSxO7HfEJkeDJXzDVa7gUEj2AkNVb+AEbf6iNpHe3U+QMyHZwtNKSKoCoigAX8XJ8kknvjficFgDyZh6kEY2Auh6xPwb8M6tWuK9bMGmUPtKEEkiRF/ao+hJw0yBORzFVqjB1IUU32I+LUCJ+Vxia5c55kVqVcuJYMjA3/WJa22NGc5kfOMKRI1tVhWUQCI9tpNyTcY4b483bfj7c7TWFLMQx2lVxbjFB6RoBoSoQp1EkjUdwT2PXFTwypladABHpUQo90xMdr7gjHOeKfhlmjRUmokldRpiQLX06wTJFiQBE4nONcVqZWq1KqxJUwKgEzGxueovOHx46el3PkRTjR1oNtOnpxPLpUqej6bBn1exYNwCS1gJ1bYVcc47T0liVVlBKm0mL6Qd7/bHNsjxavrAphxTO7MsyTtJNhJtviq4VwSqtRc3UpGuKc+3QWGxhrAghTcxMGO2IZekrJqc8+BLKqqLvibszzRVaidIqshHu9jwFO820xBudsME4hTp019709JUp6Vi2nYT/D/AJGNeY/Eqi4iAgXpqtPWALz4wZlOT6FSj6lZ6mqovqBEcIEDEwogXgDcmMAroO4I9+b/APIpIruFRTwnO5Vq1bNZhVeoW0gFRA6lo21XiY6Yy4xVo5iRlkArC9PQADMXB2hTcEdvIxp5X/DMVqrtUzDU6SMQAsS+xuTa0wbbg4P4jy2uRrM6VQ9NhpA0gMGJBvFiCAYIi/S+K5Co7la/T+ILXXQmihwniNLSDUpLTYjWfUnQLS5RgCYFzpOKvL8qZfL0XqUaj1Kx95bUBrIBAGge0CJAA+5xE8Q4wajBVUF29isTeG6TsJ6nFDlPw7zFOjIzwDgTpKEqviQ8kdJIwCWfHVAfI/8AIuQVRY1PuT/FBXplgtNWU6SGYyEEiYtB23/XExwHhObzBqVKBpCjVZmRGeCoLETAuASNsUXD6FBaJpGlSqVgYfUAV1D4ztNz1tM4mczx9cpWanSaFUysWUahJRT2VibdJxT8wNC7+38zygAnRsY/r891aLGhV9Ja1NdDMBckCCys0Eg/K2JHmHmRcxpSm0uk1FI/iAIAnpYk2PQTthJxeuc9mGcsBCku++38zgTh2XCaomLA1P4d5UDaTb5Y2r0y2MjHuHj0gWroDaOshyXm6tY06jJTYGCSxYnyI3HmRhvxT8KswiM1KvTqFfywyE+FJJWfmRhrwTi6ZqkHYAj5wyMN4YdrGNiIwZm+ONSUhiHGyvtPzHQ+RbCHqGDbj5SpWxsZK5WtTyjkLTElV1mADLKAZJBi4MDa+ADxooSAfb0H/wAW+uF/M3GitcVAQxZYYHwbSPl/LCOtxQGYBv06f4Makws9MfMzvmRCVlHkgleqVcAgSQTqAXqf+mCSTsBG8Xw5OSy9GjD5Gm7kXDB9YmSJOsaTp7fO+FnIvEDRNXWrp6qqEMQW0kkhS1pMzO0A4x5n5gZ/ZCgAkiAbz0ZmJY99xfphWVxk0iMro2PcQWrxb9ngIzPRP5GPuTxPX7C4+uMv+YkYDSxJNoKwR2G8R9sTLUnZSwRim0wSAe04P4XwJXpio1WBJGlRLWE28mdr40HDjq25mcZXLUvEpuJ8Mr5akKpanUSpdlBFT0oJgWJEERJHWRhM2fU/lX6Kv62w/wAlwLLLQOpXqtJUk1CFgQPaFA6z8WJrIcvVK2aNGh6hQXJAkqvnYeJMD5YmhVrF8S76ko1zD8twNs36jgBUoLrYgQDcWsP4Z7Y6DQ5lUIFAGkASPl0t8tsSfM+UzFHK+lRCJl0hqiLUDVHb+OoR8X+0WEbdcSScWc3B+d+vj+2EKNlUFTtCGRWIbmUnOND9o/eoD6iCTHVRc7dt/kfGENPmljTCPJI2IO/zxlnkzQoeqUZaTHTrNpmbDrG4mMEZTkCs2n1KlOiHph0LSQdWy+0Wbr8r4tjRQgGQjbiRyu+v8IH3m1c2wbQFIC2v7R3n3dzfrjqX4WVA3qQwNhMCwPYHr88ch4sM1lSlPMAOgWKZPvQqD+Rh0B6bjxjpX4HZgOuYIXTcWmeg74pjxUwYSObPqUg8zfxT8H2UHTXplTpBJQjTf3EQxBPjBeS5NoZF6dfLvVZ6cmKhUq0iCICjSSCYIPXB2c5tFmnZTKzAPm/eRET8owDy7Q9Sg1TMZgU0Jb0/bMKCR7jNvEDYX3x84+XMQNDbTcNVW5m7O89JogBiSbjaN+v1wTw3lnI5xRVzK63qrKBmZQq9NMECTvJneMTp5Qy/rCM164eGJUASeykW0gdf8FBms+MtRahUytWpQUfunVodPBaSywZhsMAgy7N3cQOo01jveGDi+Xof+lIVF03UxBUbzb3TEXxpzv4qUh+7pUyQLahAAt0B6Y5pkqZzOZ1VHOzAAkwFhoHexafvjRnuCPRMSGBJhgSZ8R38EYfFhGM6WeyRCcIarjxORamdfMZsOtGiXlCVkux+KFBsAd574J4hzTUQGlUTQ9MBAqiFgD2keCO/nDLhPMj5TKLTqUnpgj2l1K3MnraevfEzWrZivVNZMrUemYWm4SQTtYkXuDcYJLZTpYdo/vMooN93yhOT5kdKJp1CQ5LNewOoz0j7HthnR4JmeJUClKERSA1RmsNJBMRJYj7Dvh1zByvlBKem/q+mNVfUdxY7GN76SMDcvc2UaNBKDEr6Y0GBfUJkx5PuHzGF7Q2w3B3iFiV1KJOjgr8LzNOpmZrFb0/TYFTsGnVfUAfhAm+H3Eue6YouPU1M0e24IBMncSGgbR1AwTW40cw6fs+XesKTFzU0yVbSR2sxBMCe22NWZ5woCVzCIxG6uBIMybMC0/3wz5NTAFTBRaiRvJnlzg2YzjmsKop0qjMVJ33AMdh0nwcO8l+H9I1QldzUpIxczYsWtpMHYQG8zGNfD+Z3alUbLZEqqM3pBSNADE6pBv8AFJiIvFoxNU+O5oVqlR/Y6aV9Ir0kyZPW2/XDH4hY6CBXj7e8Y2faH868CTLaEy6ApVbS9NZBMgGx6Axf5bjEVxnN1adb0nTTpMJTn2r9rH+uKngnMbZnNqzgBac2J6nqfoDbziZ5jzq1az1CZ1OSsdp3GN3Sh17Mm5/mSyL22DG2Wy75Zlq09WYouNVUKPhYWJ0dB4I6Y+ce5op1AdDBREBQDa3YiLnAHBOa62XkLBBsCy6sD5zj7ZmqAxRSzAF9CrEm5sN8W+GS3cPnFJVRat8plyzybUzkudSpsCBMn6kbd8XvDfw7ytKmxel6giC9ZygHyCgAbdSTgajzjlspSCJLlRAUe1bbSevn64Cy1atxMNWzNc0cspjSm5/0ov8AU2xM5Mr2xOlYVxIu1WZIcylBWCZeoz0xdVDMwVpiEJAJG0GPvE4WZhqurS+oMOjTN/Bx0ejlAD6WTp+grfFUmazKPiJfcD/Ssb4nueMt6eYFSkdAX2qoN1CgGQfOr+ffGnFmVjpEhlwMLa465NytP0I1qCSbHckQDciL9B4wHV4bToZpNQBo1Ghh2kfzjElR4sy/mP1wX/xOtXHorJ1GQPI7E7bYicD6ib2M0rnShXjiWfE8+G00qagGdFJVtF7DyvcnycOeHUadBPTBBMybgeo+xdt7DZRsI74iuHcIzWoNUpPOkqIIVr9YYbxI6b4Y02pK2lD6b2kVZD//ANf0xmbHQoG/0lQdXMf5lqVRHU3aTIAtcEG4xN5Lg9HL6TEtq+ImfNtowXX4yiLoBBc7qnuJPyEiTiL4pxSuKz6gyEG6HpAgA/TBwYcjWAagy5ceIgsLlnxzOCrSoZSR76hYmZ9u1+0e7DvM8RpVCFUfDAHgKIBHQffHMMhxR/WFUjUVB+QkQJ8XwwfjBB1WMeIAPeCbnFW6dlAURVzo9mXefy4aiwqKtSm1yhIBJA+JTEqwHUfI2w1/COgqVM0EjRK6Y6gqpBPmDfzOORV+Yqhka998dY/BSlFOodQYsAT4O0HzYffGnp8bJzMPUurDaBcr8pUGqtVzNRxRP/SAb4/cQTJkjQRBiLnfu747kcrTyp/Za2tpOimzSGuZ0ncAnboSRiOzfD89l8gGeg3pqxYNIOkNuWAOoKT4x94XyfVajqIWmHElJOq/cbgnse4xxsgBUtkIoGh/bnRBtrDfLxK7gnLhyjCvWrKKmllWmEJCM4EkkxJtpsIucNq3MYKKpbUQLsVAnzHaPGElPlnOVKLa64Zdk+JiQsXNwBBsI3icROY/aFqPSrMdQaCAIt/OPnjKU/yLXUNvT0ngoY2Tc38KyNXPZypToKqIjlvUNgBJ0n69FH6AYuOHcG9BiajB4gqQIjudz16/PG7lXjCU8uqqq2EzsdQnfqTfbAee4TXztU/s1dUdFLNIMODEDaN+/fE8+T4xCDtH8e/vGDEWG4jPj3EaFdDQcH06hVWhvhuIKyIDSZm5xQ182lPLiksAKoQf7R7R/LEZw3lWg6D9qepUZYn36QGG5UJBgEEfTAvMFD9mzlFWqq9Gq+k3llgiQYMQZ+K3XDgMyaQb5kjjRmCjxEj80j4fcvv03UwbxMj2n746EvLuUagAcvTYmQ7AQxbuWnVO3X5YMzmZptl9BVTTgBkIEadiI2H0xN0OBZupUrpQb91RfQjs5Gv2htNhJKzBOGx2w1YxX95gZtXO1GM+FcRp5NWy+XA0oxAkzJJk6j1NxfEvz1kjnfTNFNeYZ4UKPcRB1AnbSLXJt9cTz8Gz6VCy03ZndlNNPcZWLiOkH4usYrOQq1Wg2ZOZp1ErwgAqiG0XMKIjST2tIxoGNk/Eu6+8JAQ6hzNnDPXylCmlen6ZUaYlTJi91J3vv5wBxDh/7e4VGKempkhQxhjYCYuLn6nDjnjiK1qDAXYqAsATqkRB7zcYi+B8WfKvUpVFqFmIJJViQRsDEm+4+WMy43tsinu9P4jqNS2eZhwTkPMrWqogQosgVGMKx8dZv02OF3DOHNw/Ok53LygT2kwy3MBlIkNsfl4xeNzKKdJWgi2zKR9CDGIniXHWzmqg1QsPfUDNB0tFgvZbD2i2NnS582Yv8QUOIj4yCJVVvxCy6tFMMU3JmItMADr9hgDO8wZHOZumnpoVVGLVXS3wz1gwINziCyvFUFKGp6m6nUQfkY3XwRO8EXwHwjMJ66Gr8Bb37/D12/l4x0E6NVsi7kXzA0JQ8y8setUD5TLill4hWZtOv/VDEkA9JiRfAa55k00yR+7UJAIIkb7b3Mz5x0ROIpmUaohDD5zYWE9oFhOIfjfBhVc+nPq2iLajMRB6+ScKub4nY/H95j/D+H3rzGHC67OY9QJI91+n22/mThHzFmVqVys+2QJ+gE/P+2PZ/JZvKU5ei1MN+YkEfpbGjgfCRVQ1Kha22mOneRh1RcfeTtDqOQ6AJUZfh9IroRV0/SfnO8/PBPFsktOiKiFgwIJ1E3ZJO56EWH1xOVqxoBQGJMTpZYYL0Mgwcas1zKzZY0zE6pDdTMDTG0DeR3OILhcm7sTS+QIK4nR+Dc4pnKasukVViVMA77i0m+8DbthRz1maTxl3KCpUYMSSCaaCdz0c7RiVqcoZrKUlzKXCwZQg6SRI26dMZ8lcLGer1mzE1KgCxrJiSYkwZMAWGLHGq3kvYTJrJpa3P0jg8cymSplMqis5EGo/u6Xjz56dsLeA8OoZlWZ011Cx2JmOm3+Ww34n+F9ODoLKel7fY4m8pypnFqlaTQBYsG02Pjc/riQfGynS9H3j0wP5bHtvHPMlTKZXJvlKI1VahBcgbEMCo1TeNsbuUuSkCq9eGbeH+Ffp1OFXMfKD5BaGYZhV1sVIi2oCxHiZ+oxbcD5QfMUg1bNlHj4UUELPSWNz8rY87/hrobY+fWItaiWHES80cMoVmWnSALr8bhQqhB0gbwTvMxOLvkPLqrvogSiyAREiBaO8C2IPjPKGbyLHMUayV0Qe5fgYr1GmSD/2mfGKr8J+JpXNZ0kbSG6Gx36jFenVtakGwLi9S6HGQOdvnLDjPDq/pNQhXDIRqnT8QI2N7DrN8I+HcquGarmFapVYQWSroWf4ouSx8mPGPY9jQvRYQCK5nNHUPwITleGZmkvp00Hp+6A9Qsw1STB+ZkdsADkrXmErV6XqinTC6RU0l2/ic9R2X74+49hE6HApsDf9T/Mc9Rk9Z943yrVdlOUpU8uoHuS2kn+L2R7u/e2PnBuXc5QDH2F3gFgYEAmwBv8Arj2PY83Q4Dtp+8b/ACsumrmP/J9Ys7lnBckwrJpHkSuqT1v9MZct8ovlaz1XT1y1lLMoKj8w2iSYuOgAx7HsAdDgHbXM8eqykUTBeJco51quqhV9JB8KkgkeCwiVEWBw84Nk8zRywoPTSoAPj1aWkmSZ3k49j2KL02JVoCK3UOy7zblslWQtFPcQD6g1DfqRvJwv5j4HmcwKYT2GnZSzBiQfiDW9wYbg2x9x7Cr0WFeB+5g/yHu4t4XyLWWsKtclyhDIEZUVSNrQRA6KIGKdKNYOziiJYAAlxNhFyBc9cex7Hn6TC3I+8LdRkJ5gnFeDtmEKPlkKsCD77kkb/PY27Y53lvwbzaNqFWn1G3f649j2K4+mxYgQgq4v+Rk23mGb/AyqW/d1AFjZ4JnrcRbH1vwPrCCtRZgzO0+IOPY9jRpifEMdcD/DjM0Neo031eY+pvBMeMFZXkOutdajBGC30zctECT/AAiTYY9j2Inp8ZJJEqvU5AKuB80fh7ns63vq01WfhAsB06418P8AwvzNKmE1IY/X9cex7Hm6fGV01tGTqcgawfaBP+EGaapqeql943jsJPbFF/8ATwJSFOllqajqzFXdvJYifoIGPY9gthQioD1OS7v7Qjg3KeYopUpuEem4+GQI7G+FuS5DzmXrGrQNBSRDBlkETPQjHzHsTHTYx4h/ysvr9pQLwrNskVFpa+6GFj/aSb/XC7/lLNCtrAphY2mTPee3jHzHsK3RYfTmMOryjz9p95m5SzWa9ILoQUoIkzLAzP3GNGU5Rz6f/cQ97n9L49j2G/xcRWqijqsnr9plxTkrM1lgsAZGxjrPeb4N/DvkurkGr+oVIqnUNOw2tc4+Y9h8WJcf5RJ5czuAGn//2Q=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8" name="AutoShape 18" descr="data:image/jpeg;base64,/9j/4AAQSkZJRgABAQAAAQABAAD/2wCEAAkGBhQSERUUExMWFRUWGB4aGBcYGCAcHRseGx0cHx8cHRwaHSYfIRsjIBweHy8hIycpLCwsGCAxNTAsNSYrLSkBCQoKDgwOGg8PGiwkHyIvMCwsLC80LywuLDAqLCwsLSwqLC8sLCwsLCwsLCwsKSwsLCwsLCwsLCwsLCwsLCwsLP/AABEIAMcA/gMBIgACEQEDEQH/xAAbAAADAAMBAQAAAAAAAAAAAAAEBQYCAwcAAf/EAEEQAAIBAgQFAgQDBwIFAwUBAAECEQMhAAQSMQUGQVFhEyIycYGRB0KhFCNSscHR8GJyFRYzguEkwvEXQ2OSolP/xAAaAQADAQEBAQAAAAAAAAAAAAABAgMEBQAG/8QALxEAAgIBAwMCBAYDAQEAAAAAAQIAEQMSITEEIkFRYROBkbEjMnGh0fAUQsHx4f/aAAwDAQACEQMRAD8Aq/2/I1ajGqi62IGq4BAtcqdwPzH74g/xCylOjmVFCpZhBUkMVKxs28GfO2M+N8PQFEpO4U2bUdTRfYiPcfl1w0zFbL+iECDSQvs0rFOBBgmWJJkkz2vj5bHlVUBO/wAt53AmhgRdeky4RxKlSyVNIl1lyf5z8xb6DD7L1GKB9DKpEyylfvqiMSfLfLeYV/XBRqSlvTVm9x/haIiR01HeDhzwrNVs9rAqqiKxVi4Jv1ESCY63woyFGOnf7CJkxg73+sb0KbsdYZdEBSDMse4+XfG/LI9TUE0pH52MjboB0Hc4latLMCuMtRPqtp1DRYQLSdRhY2ucEZOrm6NX0GpEVGnSoIKtIv7xYR1BjBTLmuzwYjYRWxjB/UylRWZgyE3IvY7+QbzHjDk5mbn6Ef3G4wq4XVZq5pVabLCk+nUHkC02Iv0JxUPkQ1OwEjYbW6Y6nTaipmPLQIgKVe/uHy/p3841uoBEXBx7L0tYkStyLjqLH7Hrj5mKTKVm6EMSw7gSo8SR+uL3dGJBeKoGAjdbD+2NVLLVKYEVAGP5N/8AwMfDmQGEkD+GbX742VHIB0Xndpn/AAYjqVjceiBBq1eqWGptjIgix+nXDDLwFOm2piWPm39pj549w3hwb31DYdOp+vbB1dhGkAADYRhwm1wE+IrbN6jCX89u8YJqLTSnpKhpuZ6noZ7j9NsDisqOyiSfimLfU9+uCOHZb1WJYwq2n+InoOsdST8sInNDkwtEnq+46fymPr2+nfBFPOO8JrYjtJ++G/EOCjdVGrtsG/8APT52OElHOBiEpLLne0AR1Y9hiLYijUZQMGG0qcjmiyHa0KPAi2MMxUCst7agL/cn9P5YRZik1BCEqkuxljsJG0DBvDqeimz12R2PwiZ0Dclj3/lGNIZiNJkiBdxvmOI6RvhE/FCzE2HaR5/+MZ0qD1xqVSiE2L2keFHujrgnJ8rFR7qpa5NlUC/aSTjxZ8laRtAFVeYI/Fbef88YX5nNMxnYdzikblpGBh2n6H/PvibzXKObaoEOkqeqt7R8xuP1wuRMpEZWSOeXs9qy7MD+dhPeABP+dsD5nNfvBJ3tfzhnw3l1cugRiX6neJ67f3x7PcApVgBBQ7hkPXyDY/5fFdD6AvmIGXVcVGSYAk4M4cxDOpBUiDcbjv8AfGXCeGVqdcLUYOsHSw2MRvNwYmxw0z1HQCe15jCBGqz4hLC6EypVJI+uC6unTG398T7cTgaqfuC7kiAZtAnrf9Mb6AesdVM9epj6fPDpn3ocxGTzCG1kAEFZ2nGaZ90raBBBTVt1nT9oGMaqVKYGuSO++BRUnM/Klb/9zi+MUd4jSK4fwnLmkvrIr1ZHqM1QrpBFzTgi42H38YjOYKy5es1NWLqbodiQejR1Bse+/XH3jnGHoVWp1SA46ib9iPnhlym1OtRqNWpK+o6VLwSI8kWnHAUHGmvIO3+fSdwEg3dxbkOdatNAgCggRJG/3tj7mObD7io9Mm7N+XW0zcCJiN7mJwbX5JFdavpOtJaf/T1+6TElbbAGPdc32MYouFJRytAUgNgNWqPigap6G/XbCZH6ZF1BbJPHmMW34kvy9znUQ1PTOqq2kAgTIE2iLwScUq82V1ZDXRlYzuDB+/WMK3zlNaxqoQtWnTYppQBTsCraQLEAwe+M8xzElagdY3EG+x7jx1HXE8huiqmj9RAEBO4j+hzgrQCsgGxP5ZsRO9/82xUZTiM4jcnV4dSRab6KjkCTUlifMiFWekRhrlXB+D2U4hZJbxbrA7k409JnKvpFmY82NSNhUdLmg5bSdjB+fX9cbcvX0nYGRBB2IxP5LJVEYaHVxsVupN+9xPzw3Sp3F8dJcjcmZSo8T5w/J6KlZkkBtIBa8SCdMnoDf7YVcVzHuam6DXsIEEMbKykQRePFtsPMxUUKAPiJ1N8yIAnwP54X5+iKmhzq1IR8O+4+/Q/TzjPn6RWIZSQR+8pjyEcxzncqKKU0U7LF/wCZ8nCvM5oAxPuPTqfp284ZZTh1R/dmKknsgiYmxN/rpjDMMFsIHeBEfXG/Qz78TPqC+8RUXVbRI/N5nfxtbxjXUzdGhmhTp/8ATYe6TPuJkR2EWP8AuGDeMuDAUDXe+0/OB3xto5eiy/8ATS4vYGe4J3xOjelSI9jkiE1hIkf53wqPL5ao9RGVA8apB3FpEdDYnzOGHpaRYyO3+b4GbiDJWRGQqHnS07ntHT/yMUyEH84ipf8ArA8zwGqLjS/gGD//AFA/XCPidKotqlNlWQbix+ZFji5TNnqPt/kY+irbbfoR/gxN+nRuCRGXKw5EXcO4nTqAaWlgBIIuP6YYpUHWL4CzFKnSUKihAxJIHVrX+XjpjRbBVtA0k2YpAO4jXLZsNMBl0mPcIkx2+uBeK6mX2tpbVII8f0wLkuKLLJvGx79yB2B7YKqsCpi8qf5E4YZAy7GDTRmilm2I92/UdLf0wSDaRhLQzmkQ9otP9Dg2k8QRdT5xJclxikYLmN+4v+uMcxmJEbzj2U4aSCzN7T8IBvp6Ekix8frj4+SAI/eErF5vH16/zxQDIVi9oMUigPT9MTAGkfTr95++BRXK02UEg32774qaQCAWAnZewPU4hqAepUqk2XWQp22JEAYlkQ46I5lFOu7jf/jFve0IYnwDb+uNuRqBq50sGX0hBBn83XpfC9slTKhSDHW9jHfxI2+WCuDsPWMbCnb/APbD4Wb4ndFcDTtIvlngGWzg/a8woq6pFKkTaFMSwG5JBMGwA84B5ryVLKMn7PYPOukJIQ7gqbwpBIgm0dsI+ZeaKrVpFJ6KlZChdAPkAgC/jFpwnLcNoov7RU9auR7odtKswEqApAI6SZmPpjmaWUDXsvgek6d6Tq+0Q8ocRq1XNGILsWHZUAAJO2wE+ScU3GeXcu+s08xWp1TG8FZAi6Rt5BB+eF7cPLPVzGRcKtBSxUk6ovIWBcWG58Yna3M1WoLsv+6ST+ptiWm+9BRMc2xtTLPlwLlqGkwXYD1D1ZpkydyJsPAGEPMeRGZr0zBUMf3jIkgKBIJj26ugJ74a8L4P6qj9/oUqCupCWmLlrgCdwOxGC6HHxlB6DkHclgJV5O/cdryPJxiDujltV87D++I212OYvpvkKdP0zlyf9ZqMX+8j7CBjdwrMhVKgN6QJ0VH+ZLKx2JUmNQ6WNxiR5vq03rUzRc0/UbS4Hwi494HTyB2w+XnKgqrRRGC0oRQV+IL+Yz3MmD1ONf4oxjIu5MVkB23lYmTqadQRtPeLX7Tv9MYNm2KlZI+R2viJzX4gV/XdgTDH4TceIGwt1AxScKyOZzg9RDTCq6k6iQW0mSLAwJtJi4xoORgQPBmY4tI1NHOuLTMdfoP1wVwqsNfmDGE+YqemxLe0Czz0jr9vvhvkeBu6Cpr9MEakkGfBi0Dre99sasbMxpRxM7gAWY2audpthdxLjSUhBMt0E7dyew+eBuHZ5mLLWYBxYLZbgDUSesm4AjAFPg+qujAylyeuwJH1+eKO7str5iqqg7xhl8zqJLbnr4x7NNUplWpmQSdS7n5wLj5dZxvz3BQyQCaZ/iDH7nup6jxjdwpEp5cAkq6yH3+LreOvftj3w2vSfrPahViaKfHVcFamqnP5lNvmCLqfpjY7pmF0GoGKtqV0sbdbiAfluRjRncitRdSCSOsi8Wi2+MeF5R1BLIyi4Ut1nYxv4uMH4jXpYWPWeociGsa1O8rVpxfUNLgjyBBH0BxvyfE9ZhUYt2BB+57ecEZVpsb/AD6jz8sKeN8w1MvpprTCalJDW6GIOk77H64ZlCDXqIH1ijuOmt5SHIKRqqANbbcDwPPnExxGohMIsA7jUTIwBwXilfM1StavChTKqoXUJG+5J82tijyXAMvMmWY76mN/6eMA/jr2V+phr4Z7ovSsABFNLeJPz+eNX7aVe7EAyQCbDx8uuKPM8Gpx7RHyMYmuOcAdVLh2YD4h1A6RpFxfC5cORVsb1PI6sd4aKgMMQGJ6kYHqUAWLIIciJH8iBb640ZWp7FmZAgzvItfBdDMBCO/THlYOBc8QRMspxQnTSL3AuJuAO/btfB3rgCenQd//ABhdk+ChatSon/3WLdrWkD/un743VrH3ECPP9N8UTUg7orUTtNprbkm/nC6uB023/X+u+PtUFoN0p6gNR3bzHbDitwlGHtMR5/vOCobJc9ssm31GdIliYAnr58Df6YP4ZlDTrQSCTTmw/wBXnBWVyXps0/Q/eZ/zrjNmnMi21L/3nD4cdNZ5gdrFCRPOHG1zppUMvSas4aTrAMyL/EYVYEkmMRHGeDZjK3q0fYxOmojCpTN/4pgEbXjDXlOrVyr1TWplagIUowj2wdvE9QegwxzfPZpOroAqqNOnZYgiInvfHHGTS+gizOsqEUF4mrIcOr0cjTqyDTq+9tGyD8qsdzpF52DMwwVy3wDK12q5nNAMnwhSTpMRqaEgsxkKBtYm+EfBed6rZg6HJZ32gQ5Y7Rt1i+L6tysRQhai03eagpoB6ep7kSDaTvHtk7RgOWRi4FH9or7DSx58iTVSpWNarTy9J3prBTSpJVG2VztIIPWYxt4dyemd01K+YqUmCnQqQp+uoE7jaBgrlrnJaWXKOCHVnVlP5SCenyjEzzPzMmvUjsDUJbvp2Bj59tsZsYb4natN5/v7yh1G1494bnuXjk6xRXNf1R6a6l1M3UqQLE2G2E/BOTy9VqtYslNG0inBWo9vIsLxP2wdyHxYvm/UZ5WijH3G5Lwth3iY7TOKfm/mBKlEhLuoBEbztA+e2/XFXyZMXZfcf5nrOoKfrEHCOXqRTVXZg0mw2ABIHkkx+uN9LmE5NilJoUXBJn53gW+YwRmOR84lA19aVSBLU0nWsbgTZiO1vE4VcqCg7GvWT1CG0qriVACmSUNiZbrtGFKn8+Q7e0e1Nkb+0r+AZ9c03q1SCUg6I9rG8Oe8dB3EntiiPFQZGoFgYIBuCRPu7GCDfviPy2QavmQ9BhREDVABGqSICggRAuLDBXMOUajUWrKJUsuok+nVQGSh3giSVJuD4nHQ6XqQEofWc/Litv8AkM4tkfUcMrAMOh67Hfpa23XAGQz/AKNemlQxqYCD2b2z5EnGWV4yr+tedJFxBsQIM/SMYcSppVVNpVtansRuJ89vAwzEN3rFArtMuAZUg/lEfr2++J/jXD39amaYbVUBEAkfDFzHSDBOC+B8yIyj1DDhYM2B/wBQ+fUYIy/EfUAqLcuLf6VkwB2PU+fljSxTKgFyA1IZnk6AoLBbW/VrQPAA/wDnGPEa1T0iaaa3kW+skXPb63wDxHiyUBNRhM2UXY/T+ZNsMuH8U9SipHt7r57ThgVPYDW0BBHdBctxMNIIKstyrCGX5jqv+oSO8Y35/IZfMCmXZtKy2ldzqjr0Fpt3xlWQMPcJjaNwfHb74XV6BQF9dhdpk289R8xIwGBUUdxCKJsbQn9loD4KSKF2MaWH/duSeskzgepxL0/yt/2mP0Nv1wHWzwIgEHzMjAxzFvHUf2xBsortlAnrGuV5sSp7R6k9iht8yCQBhwlR3UhRpBBE/P8ArhfkcgKSwtP3tdm2v2k9sMKNdpiftf8AU404tX+5kXC/6wU8AAB/eNJMyQCJ/wAvhJnXNJirXYHSB3J2+nXFXVqWkt9ziW4rlatSutQqVp610kERCkfF5t+uI9QgVewbymMknePjU0mAfhsPpjW1AVGBNyLD6/8AnGh3ucEZOuqtLEAeSBtviuoVRiV6T7nkJIHttaJvtH284+0a+pQZvET5G+CcuUYaokG48ybfTA3EV0Uy9OAwuVj2n3bR/UYcg/nES72mz1ehwHRohcwYETTmxt8R2xqo8VQ/F7D2Nx9GH9cZ5SoGzBggxS6f7jhseVXM8ylZzzmrPu9Avf8Ad7MVOkdwTsLdMAZf8Pc7mKQqEUwCJFNm0tBEiREAkRuZ+WKfhPH/ANgH7PUqipTIkGLaWmxnrvMz2xrfmCrVzATK+5Sur/ZeLn+EnbHzePIcY0oL9529T/lWoFyfwSnQpFK1D/1BmdQlkM+0iO24I740jm6urCiYBLaYNmBa0aTeTh1V5helqWoNNUe19tuhnqIuDtc4TZ/g2azNWhmKdGRSOoMSqlrgwgME+NhJtiYcvkJy+/8A57whRy0I5p5Pr08tTrhlmkreppkEKzEyRENHU/XCLkPlF81mDmM1QeplQp0sxKqxkRGxYC+1sP8AivNcUXU3XSQZ+UQfPTGdPnA1aSFMzTy1IKoAWNQgbR4iLfbGvDmfQdK+1+kiwyVvB+dOHZclEyOXWnVUhQEEapIGgi1yTue2DuB/hkwpmpXzBp1BDAUwCqkfxFrtfoIwmGUr5rMmtl3GhWB9SodOpgLgBQT5JAAlsNM9xHOjMUaFZjoqEgMLggCTB2kLeCO2A2RqKmiftDTAAKf5n1eempB6UqCrEN4v08HcHzjVyvy22ZatmKzhKVR2NNVsWNgz+Fm20k/ru5s5aylRCyU6dN1utQSXJEQGvDAjfqDGFy8zpSARWAAUASYkDoPr274z2umsQ1bV+n6Sira2gq4VT5OzD1sxTSogpoFbXUJAIYEgQoPuF58R3wtyPESai0cy+pEMQ1wFABABEFlsDfB1Lm7Uuqfp5FhPnG7g3CaeZdsxWGqPYq7D27loiTBAA8ScA5gMdZBXqfU+IRdkvvCeJcZybq60gquFgMAFPysLqdsCcCyJqfu9Xck9h/ft5x85g4PSp+6mNJna8EEx1vIwyyBNBACrrq6xGr6np4AxXotJ87e8hlAA2m/I8sMXOskUh+a2pvAHTy3g9cOF4LRB9i6flYnxI9364F/47SaAWVGOwZtJMdpN/pg1FvKkibiDOO1jGMcTC5e94uz3LaspamTq/ha4aOknY/p8sb+WctWVG9o9IfxNBnwf5zgytnFpXeoAQJ021HxAv2whPGHVhpZgGWSPn/X9MBhjVg32hBZlqUGYzqJ8epPMSD8mWRjSM6lQFUV6uo6SF9pCke4y5UAQe/UYR1eImCAFPj+X/wA4Cy/EGptIlfAIMbd7GD33xNs9H2hXHtL3IcNpKIVFTwsE/Voufl9zj2ehQfbP+fPCzhnG9QkwSDEgWPmNx5GDMxn5Uyfn4xsDoU2kCG1bxVxXjjUQpjUDa8zt4wpPOT6l9sLIkxeOu5P8sFZ/MerCIZg6pAmTtAj54DzfDqtITURlHeLff++OdkZybUmpqULVHmV9JQwDCXDR7iRABBvEi220m+CxWXTpO220D7YneF5CstMEG0WBIhQdhB6nG9slUcgNU0Dcx27bf55xqXK2kdsgVF8zL1d4DOdgBcmPlgOrwepXaaxFNRZUsxub7EAGPnh2tNaaaUARfux8xufqcCHMwfYL/wATXP8AYfbCtjFd5hDekbqIPTv4ttgTiNULpXuf5D+5GNdLmHLsNXrIsbhjBt0g3I+WFacYFZy6SAPas2I7H6/1xVsyBaB5iBDe8Z8SyNL0TUPtZRMiwkfLf/zgDgjqax0mf3d7/wCr9MblBrp6bSKcie5j8o6geew843ZfhdOhmIpzDUpIJm+oi04og1MGUeIpNCjJbP8AAstSoCjWXXWA91UA6tRuSCfyXsu0eZwk5Pzq0KTusMfUYGfFgLdNJ6fxHFVWydEgnMP6rsAGkkLt0AMgfU/PAWV5MyqIdTsoUEBVbSN5BbqzQYk9tsfLfHV9S3W+3ynXDALTXEHE+N0alSj6tIenTayL2uYJ6gnebYKr/iKkkOSqr8J3n/t3nz/LBPLOXy1A5klxWdiyDXfTTIB07C5BIJHb545/zBwJadX2NqRidN5YDqp+XfGxcOLMuljtDa6qriVOX4DlalA57MuWNTU3pFwqB9ZtAuW0gEgdSb4X5bkmrVZnyy6aBgqWeBJ3CAySAft3xor8nE0UdM2qws1KbEyGM2TSDNgLnFBwbmbTl6aqYCKEIHQqAD9Zv9cN1GR8a3i38V4E8lkkiH8EzhyaolRdMLDARvO4IsR1wn4nxjMZjMU6FFmrlD6msIA1wQAZsFAJFyJ1b4IyVannq/p1gVWnNUaXhnHwxK3AJMnqYG18bRmKPDGqNS1RWYSHadGmYGs3K3MA9tzjHjIU0wtjvX6yh/NsN4PmeH5pdIrU6mlyqsRB0hiASSpMCDvh9xHlDJV8tC0kpskaWWze3oxHxA7X798IM/8AiLYqrAsRFiLfIDrgvhHBK1fLhq1cUywssEkjoW9wiReBhT8RAGPYL+vynmUkC9p94lwGnUo03olVIWDpAAPaw6i4nE7WoVsup9OoV12YKfpcd46xgvinDqvD1DrUWqm7AEiDuSB2O4P3xT8r+jmcs1fMKDvCNbYxeDck425ci6dfIk91F3YiDljO+8ySdAkaiWMk736j9LYpeL8apVabAu520qPb6ZXcq3naDYjfE1xDhtKm7GmSmorF50jqACbg23mI3wXmOXqNanpD1UkXcODPf2lIj5EYzYwHf4iGrlmVTRM2f8p5Kvl4oBaddRd7n1A38XS56iIOFeSrtSC0nC1G1EITa46HyMF5HhtfLEaSK6AQSvtaLbqxvaNpxNc5ZlqmZorlwWJEjSLlpHu8dvpjpY7Y0x+cg6VxH9SmRU/6gNSbhQTftYfTD3LZYlf3oMxHtO0b/WbYRZXhecB1VURQ12h5ZT5ABBnpeRN8F5XjSU8wcvUYltcAgWnYkkmwtvfY4IZbkXxtUNPA/UHtktBIG21z7ugiTe2CstlfSp6fapYQwdLfIMJMYwqu6uVcAWtpkCJ/XBlOqTYwRFwdv8+WCrIdxJsrLsYjr03pmVJINvafGxNvpi24Zy/ljl0lVquyByzTNxPtPSOg8YkeLZV6Y9SmdSdQfiTz5X9R+uDOWOOH/pPYj3IR9yo89fvhsTKj9wiZAWXYyh4TwJaWYV0f2Q3tbdT0g7Hr52xVVeHqyFSJBEGfOJWrmJuDub9PqI+/jDfg3GZT96w1KSCTAG9uvaPvjbjKKdIGxmZwx3mniOdWnSuGOncASew/vhTmONKoDOjU2Y/CQNUfxRJgDscD85Zxw3qU3ZR8LBT9jbruLeMTFGsxYLpdyxtpGpiT43PzxnzZip0iWx4gRZlW3E6TXBZz2VGJ/W2CuFOtQNrQoQ0aXF4iZIMC98Y8DyeimAVKvJ1BhBBm1r7iPocM7GxjrBkf1xXEjMAzfSTdhwINU4RRPQfK0fYi2MKPBqKyVpgEgSwsT9RaPpgXi1atRX1FQVEHxLcMPI3kd7SPljTk+ZA1mpsrHpqU/wAow7MimmH7QUxFgxtWX0oIuvQWB+uNVLNa8xPal/7jgLimfetT00mCtIMs17fIHfa5xo5ap1RWcVbnQIMgyJ8f1xRWp6A2ile25yXiHHMzUITSQzEDSCYN4sDsDgscbzler6CFnqkkemNljc6uijqSYxacycaWvpakmuqp0oCIeWOkgGes94thZm+UMxli2Zp1k1lCrUhIJAuYqEaWaRsQAY3nHz+PLiIp0A/mdgsauaeM8BpZdG9GqXzBUFn1Wd7WKGwTsRBFpJwNxPkb0qIrnMa6iqW0Ae0xuAd5ib94wBwrgFXNBqxqenrYEs3ucxcHSNhth1w/jNPMZsZaqQAg9wNtWmCAPBt9MO7spOnfyfYen/IOK34k1kuLrXdEDMBUYKWKn2yfiY7W36zGOiVcrwunTFNcshIEFvzE92eQS3e+Karm00aUCLAgqVEfKLW8DvjjPMvDqtJ6kM3pTbSTYn8gJuSDYYFHJsh0g/OLjIyfm2qPMhymr16lbJVXGkBSrtqGrdlDD3aQukiZg98H8tLqr1f2hfdRZQA8RJvqG4Ijr56HH3kriIoZanSKGm6j3I66WDG5JUgH3W36RgPjeY9Sq/oXqqF1IvVRqmOmpCRY/wAXjGXI75MpxnkeeKr+ZZQarxHnNlGhVoValRFLqP3bgDWCDZRFyDYQZmTjSmVzJpB2ouBHw21D/sBm3bfAQ5czaGlUY0yqsGNNnJe14A06Sw3gTtvhoedaVMAVKgWbQ1tsQzMWAX836b17TwGkdu8na1E50mktVEIgNMk3NwNIgNY/ERh5zJwZstQFSkwaki3VRdQu7R18kfPG/Lcv0sw75mm7KzkfABpYrYsbXBNjHbAmd4yiJVSpVRSFZWXVJ2IsPOCCWKqi2o8fe4xazYPykIctmqk5qCaOtUkmBvEL3jcxij4ZUIBTURe3t2nyTvgXjvGE/ZsvQoI3p0nBTUYkkXsdzct4JwHX5ty4F9akCCO/1jHXYFq0CDUQDqjvNTGlq5AImXHuMbxGEJ4oqV3OuWULqKyCBqb4j0OwJ8jCzLcz1czXWlSAphjBqRLAdSura31w3znAKdGt+7Dldfpss6jURm0NFhLfmHlRh9ATtycmKuS90h1bnELSNUMSwGzRM9CDsRtPWRttia4JxMuzGBrE/dzJ79R3wfzHyDnqWW9b0CKKCSNQLwPzsovbxMDE3w3KZil6g9GqKkKY9NtSqQYaIkTNji2Pp1+GSvmKepGsAfOWB55RWVKpdmQ6Sy7Eb3v8Q2t0xQZDmmg4BFSfpB+q/wBsciHD6zh29NgVIEFWkljsLb3mMWHBeScxQK1c0qqn/wDnq9xmN9NgLk77jAy4ExrqujEXKMp0kTpeSrpUICMHLWCqZLT0j+psMEcR/DgfFSzIpMIIVogHp7gQZxEcT4QaIaplqzKrKIWT7gTsDvYjYnEJneKM5OuqSeuoxB8gnfEcY+J+k82EjuBqdk/4sKVRaVatQNQ29tRSrf2J/hMeMS/OXEKPq0lkM6GSyGTT2gzMTadPYdMc0o5ikaiiqztTn3CmRO1o1AjfFtk/xKoZamKeWym03drmbEmBJJ/T5Y0NiYAAWZJQt3LGvxwHJM9R1qMVgFDOsgiDA6xcyLQZxZchZEU8mlYgGpWXWT2U3VR4Ag+SSccQ/wDqEWq+qMplEO0inJIta5if9UTfHReVeaEzGXKqVWpTGh1pk6V/h0gbiLTcSCPJriGl7cSOVOztlBx7NlT6tMjV1HRhex8jp2wNl+aqLpJID/wMwW/+42I+V/GFXGc2VpP3eURSd2NgIveLnwDiEpclZrMEBfdpHxGpYAD9Ptj2TNT7GHF04ZbPidKpc2JHuZCBaFlh2gMwAP0xPc1cxIanqIiUVpmzCxMd437YiOG1Ky5j9kQUnIJJdnOldpOobibRG+Hec4DSpNo4lrZ2E0notFML4VgPd85xJ8jVTHb95VOnAbaWxz8mSoMwbj+REYYcDqA1mIkezYmfzYk/296VIGjUp5tVX4SfSqgC3lWI+UnDT8POY6ecao9NHTSArBoN5mxHS/YY0dO+uZc2PRzJzL0TkK61sxUpNSpj2Baody8ewFYBUESRIsQJwzPFmz7jL0HQkj3MPctNert5E2G5JjHNzlmrZj0jSfWzQyQS5IHYSbD++KzhVOtwvLvroPSZ3gvUUxAuqgi25JjuMcvLhQ6SefT1nRN+u/iMeLct1qNSllsp6mblWBDFU0hY9zNAXSZ6iZG5wy4Fwc0aZpV6KU8xUJLvCs06vbpcE+1RFpvjRyjzTpp1axMu7lRaICjeD3JsPGMcrzMlTNgEkmmC1z+YkD5EgSfE+MZHzOlgLuLJPt6QDG52PAgXBMrmK+bqpVOlEB9/u0xNioO5I2xS8A4BSoM1RXqOYgNVadJO7KCBpMQPA2xur8whxpJnVYeCdja5jsMKf+W637KldsyVrOPYoHt1H8hkXkAg7QflgLnbKpK9tf36QkXQbaUecehTQEqlRyANTLqYjsSZIHicJOGfh8qs2Zy9ZcuWnQmnWpEhvfJnpFr23xD5nnOuJpvTT2ki4MiPmcF5Pj2bZkpLT9Rm+FEsyi9vPe/fFVTKi8jfxD8EgbHeVXFuba2XqelUVCCpKyBKn+JW69L4TcQ4BmnX1cvRpPTMsdZBZiPiI1CYJnrjZxPlPOZurRNdEpKu6l5eO8AQPlO+LV1NKgqaT+6Hs0nxaQNx/wCcebOMbDfevp7QbKBp58yUXPjLBTRLmmaZDqw9qVJiFgewySI64p+XvSp07qoLLqJAAJLCTJ69sJ+Hc7U/SElfS06fTiVa3uDCLkk/1OJLi3OFU1HSkirNg9zaOg7ja+PMgysCmxveAIxtSJX8I5dyCirmPSp62qNpLXWnBiKa7KJE2G5MQBgvgXKGTputapTSs1QFgWEhV3EKbG35jfEHwlOIHhxqpl/UpKWIZmE2N3CbsP8Azvjfw7j9f1MtlXq/uyAusWksvwzFhr9si22NAXIp3b+iIceoEKZvz2Uy2X4u70fTRGVSaYIszTOleg2MbXww5T5iptmH1lZD1INjDW/WCYwQnIGXGYNeopeoxM62JkkRJvvthZzNyhQpUHWkEpVanvSGIIZfdIE9Yg2xU/DybMTfrALA0gCdB4hz7k6KsWbU4EBI6dpiAD3xEcST9vy1HMB/TrnUFZTESS6KQd1YDTBt16Y5ZxPjj5oqjLpK6VPu3MANPzaT4nFhn+Z0XLvTjSy6QsQLLaGixjztfviro6aQTcTGq0SIlynOGbRMzFRlKlRpdVLD3RpaVm20dMNeFcazfEFakFSaSg6hKr7iN9xNtgO9sB5al6mup6at+0BWJY/lUDYdywJOLDlniq5dKiiiqz7iFa0xvf5DYfzwcr4wNgLlEVxvJ/PVKtHLVKeYU02BVlJuDfdWFiO8Y18v5FM56tWtUOlWSw0gkEG20wYjFLzLnaeYoClVA0l0YGZIgz9iJB+eGeQzdPSUCh1bfoFAHQrcHe4gjGYZQq9po/aXYlvzjaIeNcEyzotEJTpsSBUYKpdFJlRtPqt/qPtFzuMBcX5WoKHND1CqoqS5V9jGqAvQ3I64TVKi5OvmPTfVRDMyFmBYltJC73YEQT10zgzl3mX21CSBCiJ6mb2Pbx1ONH4iUVO0nStuRAMpy4cw70qhJFOH1QswbFZSxv1G2LXP8Ly9DTUFRqVSmqwKQBJBAgFdonv9sTvMnNOnKxThYYTDElpm0kzHWO4xI1OcnaoH0j4QuncGNvrN8MBkzd3iJaYzVy4bKZzOVx6JNUUakFqjBQBp92wAFyRYTYb4Zc3cDzdPL1NFRCgEsqMQdIglSWA1HrboNsK+VOZBTp/st9ZqaqrG2prSAesdvGH3GeOB00qSV/MwNp7DufA+uM2TJTixxLBT/qdpLfh9kCyNUlSajRe3tG3u6TcxjLiPE3z4Wi2hY1GleTqXYbbEW6jC/MczJRd6VKhDqYk3HeQogT/m2Exq10PqLlnE/m0t8tyDH0xQYmZi/BPEYOqrR/vrCuXuCVK9SW1UqatpbozEbqvnudhjtvLuTp0nC00VP3C6goiTJ36k+TJxy/hnHG0o9Q3kFu/uj+VsdI5Yzwq5quQfhCrpIjTpi39frinTuzZ9/lM3WLWK7uTXBOM0hnzVQBXajpHWysJub+Ce2HXFOZkzgGVCKTVOgFja/U/Lf6YjKfKmXNajlxmHevVIitpKhFXUzqqSZOlTdjuRhxxHk3K0VDpVq1KimRqZQAe4CgEmf645eTGgC22w/wCSnaW94+zXKuWpKaQohfb8RY6mt8WoEe7xtjRwzgVOtRqZWhTRWUBjVNzP5SzRN4PtFonEvneY876EVkrLT1QHdDfpIZhN8NeTebvTpOjIWOotYbiBH0EfqcLkxsGLWQPI/v7xtOTQTdmTnNPL2cytRdEVdZ0K1As/ujYqRIaLi5Ft7YdnmusihHJpsiqppsAPTKgC4J36ye+DH50qiqn7NTPtJJVASt5kkXsJ3PUDC+lkl4nxAJXJp+3VVYgISogKBqA9xJAmDYHxiwIygJVev/2HcDVk4H1+kWctcC/b81Xq1KmmhSUF2AuxJNlOw7zf9cVtbJ0MhVFak7MrBRDXIiSDq6zbcdMF8b4MvDaBfKAqmv8AeKZeARGqSSYNgdwJ6YlKzZjiIUKpZKh069JKqOpMCYHcDC5rYgDYDaeU6zqvtjTjv4huXUpAlYM9b/pviezPOuaqEwwUGwCiTcRufpj2TpZTK0yMynrVDV6AsNKggANIgajLKbmBa2CMtRy2arrSQooeWOixVVuRfqdhPfCMmNe9lv3jqqDYDibuB8iUqK+nn670a1QK1MJBVVPRjpI9QmfG1zgrMclUCUWjVdNROpnPqGIudhDG0RbFjV4Xk/SRWXWAuhCzXA7KZm2ISotanm6qIWdKWjQpjXFUCEMbsJ+y4OTNkyjWhArevX0uJiOonc3+06JRJp5daNNxoVQgBAsAI6Aff9MSPCOWcrVyhoPH7cUIBqMw0vewIMQpgW3Am+PtQcRVlP7KDSPxMHBIvcwpJgeMUfEuDZEIKus+q6/FTeZgRIUkoAI7dO+I9MMgtnqhvzJGl2B59PX3nF87zXndIX1asJZkBIgg9x7itu9sB8M43Wr5hDWqPU0BhveNJm5+046NU/CL1PUd80AWBKQoDaCJGpS2/Ux98RfMfLP/AA6omgllqKyAibkAfzkWx2Ez4m/DH5j7fWeu2sHaKK3DatTND0KRdnk6fINyegGGnEeTDSCtnKlSh6hgNpD05H5dQMgx4xc8uNQyFL9+6iswl4Gpv9oAuQJ+8nExzNnn4kXCA+mpJV6jqumNvbNh8QtJOrxjyZmZgOANrhOMb+fNQ3gWZQA5WabtTANMqwbWhvKnqyyZXeOkjGdevpYsomBBAEk9f6bY5bR16wEnWDaN5+mOk8M/aPSc129QzAeOqiDJFzFx9MNm6ajYPMGHOCNxBsxxBgVGxDKR5vuDGxvh/Vb/ANLVJdU9vx7QOoOm5JxMftZruKdapSy9NTrWqJZzvHp2kKeottgPO50pmKaVs6a1AGfYpFxEFkMWnz0xMYPHzjtk8+IRl+T9SK9djSUmQoA9RpHVZhAYF282vhlX5byarZaqRsRV1k/QpH6YMzKKCJqVEm41KG1THulST9T9zgWuhvFSRAiRcfbqP0wrZnOwMoMa8nmAcv5BBmXSq1NqTKR+8IBIN/aLnUCIMbRie45wsZTMqyDVTLalDfyMb/Pxg7h/DVrZktWqMlENCwPc8bgHYeT5gX2t6vMtKhS0Zaii/wD5DT1P2MswONOsow35G8zsoyDjg7TltPPlawciRqDQb9ZxX1+Z6NmerqAGygyf9Kgj2zt+uFPN/FPVVdXuIiGtPXwDEAWxpyHIGar0PWVFCkSpdtJb5ePJjDsuPIoZ9omp8ZKrvKrk/nJSIFA1Kty3YbmZiyieptGK7N5urVolzmAhIlRRUNHkuZv/AG3xy7I8RFBRl/S0sDFQHct3MkSviRiryVQUaAWTLAk7dSZHWR5xhzJoNr5M14wGUE8+ZJtTzGU1OHWtRYlYcj3A90nUDeZHW846R+DmcaqK7OQWJvEkzaSxO7HfEJkeDJXzDVa7gUEj2AkNVb+AEbf6iNpHe3U+QMyHZwtNKSKoCoigAX8XJ8kknvjficFgDyZh6kEY2Auh6xPwb8M6tWuK9bMGmUPtKEEkiRF/ao+hJw0yBORzFVqjB1IUU32I+LUCJ+Vxia5c55kVqVcuJYMjA3/WJa22NGc5kfOMKRI1tVhWUQCI9tpNyTcY4b483bfj7c7TWFLMQx2lVxbjFB6RoBoSoQp1EkjUdwT2PXFTwypladABHpUQo90xMdr7gjHOeKfhlmjRUmokldRpiQLX06wTJFiQBE4nONcVqZWq1KqxJUwKgEzGxueovOHx46el3PkRTjR1oNtOnpxPLpUqej6bBn1exYNwCS1gJ1bYVcc47T0liVVlBKm0mL6Qd7/bHNsjxavrAphxTO7MsyTtJNhJtviq4VwSqtRc3UpGuKc+3QWGxhrAghTcxMGO2IZekrJqc8+BLKqqLvibszzRVaidIqshHu9jwFO820xBudsME4hTp019709JUp6Vi2nYT/D/AJGNeY/Eqi4iAgXpqtPWALz4wZlOT6FSj6lZ6mqovqBEcIEDEwogXgDcmMAroO4I9+b/APIpIruFRTwnO5Vq1bNZhVeoW0gFRA6lo21XiY6Yy4xVo5iRlkArC9PQADMXB2hTcEdvIxp5X/DMVqrtUzDU6SMQAsS+xuTa0wbbg4P4jy2uRrM6VQ9NhpA0gMGJBvFiCAYIi/S+K5Co7la/T+ILXXQmihwniNLSDUpLTYjWfUnQLS5RgCYFzpOKvL8qZfL0XqUaj1Kx95bUBrIBAGge0CJAA+5xE8Q4wajBVUF29isTeG6TsJ6nFDlPw7zFOjIzwDgTpKEqviQ8kdJIwCWfHVAfI/8AIuQVRY1PuT/FBXplgtNWU6SGYyEEiYtB23/XExwHhObzBqVKBpCjVZmRGeCoLETAuASNsUXD6FBaJpGlSqVgYfUAV1D4ztNz1tM4mczx9cpWanSaFUysWUahJRT2VibdJxT8wNC7+38zygAnRsY/r891aLGhV9Ja1NdDMBckCCys0Eg/K2JHmHmRcxpSm0uk1FI/iAIAnpYk2PQTthJxeuc9mGcsBCku++38zgTh2XCaomLA1P4d5UDaTb5Y2r0y2MjHuHj0gWroDaOshyXm6tY06jJTYGCSxYnyI3HmRhvxT8KswiM1KvTqFfywyE+FJJWfmRhrwTi6ZqkHYAj5wyMN4YdrGNiIwZm+ONSUhiHGyvtPzHQ+RbCHqGDbj5SpWxsZK5WtTyjkLTElV1mADLKAZJBi4MDa+ADxooSAfb0H/wAW+uF/M3GitcVAQxZYYHwbSPl/LCOtxQGYBv06f4Makws9MfMzvmRCVlHkgleqVcAgSQTqAXqf+mCSTsBG8Xw5OSy9GjD5Gm7kXDB9YmSJOsaTp7fO+FnIvEDRNXWrp6qqEMQW0kkhS1pMzO0A4x5n5gZ/ZCgAkiAbz0ZmJY99xfphWVxk0iMro2PcQWrxb9ngIzPRP5GPuTxPX7C4+uMv+YkYDSxJNoKwR2G8R9sTLUnZSwRim0wSAe04P4XwJXpio1WBJGlRLWE28mdr40HDjq25mcZXLUvEpuJ8Mr5akKpanUSpdlBFT0oJgWJEERJHWRhM2fU/lX6Kv62w/wAlwLLLQOpXqtJUk1CFgQPaFA6z8WJrIcvVK2aNGh6hQXJAkqvnYeJMD5YmhVrF8S76ko1zD8twNs36jgBUoLrYgQDcWsP4Z7Y6DQ5lUIFAGkASPl0t8tsSfM+UzFHK+lRCJl0hqiLUDVHb+OoR8X+0WEbdcSScWc3B+d+vj+2EKNlUFTtCGRWIbmUnOND9o/eoD6iCTHVRc7dt/kfGENPmljTCPJI2IO/zxlnkzQoeqUZaTHTrNpmbDrG4mMEZTkCs2n1KlOiHph0LSQdWy+0Wbr8r4tjRQgGQjbiRyu+v8IH3m1c2wbQFIC2v7R3n3dzfrjqX4WVA3qQwNhMCwPYHr88ch4sM1lSlPMAOgWKZPvQqD+Rh0B6bjxjpX4HZgOuYIXTcWmeg74pjxUwYSObPqUg8zfxT8H2UHTXplTpBJQjTf3EQxBPjBeS5NoZF6dfLvVZ6cmKhUq0iCICjSSCYIPXB2c5tFmnZTKzAPm/eRET8owDy7Q9Sg1TMZgU0Jb0/bMKCR7jNvEDYX3x84+XMQNDbTcNVW5m7O89JogBiSbjaN+v1wTw3lnI5xRVzK63qrKBmZQq9NMECTvJneMTp5Qy/rCM164eGJUASeykW0gdf8FBms+MtRahUytWpQUfunVodPBaSywZhsMAgy7N3cQOo01jveGDi+Xof+lIVF03UxBUbzb3TEXxpzv4qUh+7pUyQLahAAt0B6Y5pkqZzOZ1VHOzAAkwFhoHexafvjRnuCPRMSGBJhgSZ8R38EYfFhGM6WeyRCcIarjxORamdfMZsOtGiXlCVkux+KFBsAd574J4hzTUQGlUTQ9MBAqiFgD2keCO/nDLhPMj5TKLTqUnpgj2l1K3MnraevfEzWrZivVNZMrUemYWm4SQTtYkXuDcYJLZTpYdo/vMooN93yhOT5kdKJp1CQ5LNewOoz0j7HthnR4JmeJUClKERSA1RmsNJBMRJYj7Dvh1zByvlBKem/q+mNVfUdxY7GN76SMDcvc2UaNBKDEr6Y0GBfUJkx5PuHzGF7Q2w3B3iFiV1KJOjgr8LzNOpmZrFb0/TYFTsGnVfUAfhAm+H3Eue6YouPU1M0e24IBMncSGgbR1AwTW40cw6fs+XesKTFzU0yVbSR2sxBMCe22NWZ5woCVzCIxG6uBIMybMC0/3wz5NTAFTBRaiRvJnlzg2YzjmsKop0qjMVJ33AMdh0nwcO8l+H9I1QldzUpIxczYsWtpMHYQG8zGNfD+Z3alUbLZEqqM3pBSNADE6pBv8AFJiIvFoxNU+O5oVqlR/Y6aV9Ir0kyZPW2/XDH4hY6CBXj7e8Y2faH868CTLaEy6ApVbS9NZBMgGx6Axf5bjEVxnN1adb0nTTpMJTn2r9rH+uKngnMbZnNqzgBac2J6nqfoDbziZ5jzq1az1CZ1OSsdp3GN3Sh17Mm5/mSyL22DG2Wy75Zlq09WYouNVUKPhYWJ0dB4I6Y+ce5op1AdDBREBQDa3YiLnAHBOa62XkLBBsCy6sD5zj7ZmqAxRSzAF9CrEm5sN8W+GS3cPnFJVRat8plyzybUzkudSpsCBMn6kbd8XvDfw7ytKmxel6giC9ZygHyCgAbdSTgajzjlspSCJLlRAUe1bbSevn64Cy1atxMNWzNc0cspjSm5/0ov8AU2xM5Mr2xOlYVxIu1WZIcylBWCZeoz0xdVDMwVpiEJAJG0GPvE4WZhqurS+oMOjTN/Bx0ejlAD6WTp+grfFUmazKPiJfcD/Ssb4nueMt6eYFSkdAX2qoN1CgGQfOr+ffGnFmVjpEhlwMLa465NytP0I1qCSbHckQDciL9B4wHV4bToZpNQBo1Ghh2kfzjElR4sy/mP1wX/xOtXHorJ1GQPI7E7bYicD6ib2M0rnShXjiWfE8+G00qagGdFJVtF7DyvcnycOeHUadBPTBBMybgeo+xdt7DZRsI74iuHcIzWoNUpPOkqIIVr9YYbxI6b4Y02pK2lD6b2kVZD//ANf0xmbHQoG/0lQdXMf5lqVRHU3aTIAtcEG4xN5Lg9HL6TEtq+ImfNtowXX4yiLoBBc7qnuJPyEiTiL4pxSuKz6gyEG6HpAgA/TBwYcjWAagy5ceIgsLlnxzOCrSoZSR76hYmZ9u1+0e7DvM8RpVCFUfDAHgKIBHQffHMMhxR/WFUjUVB+QkQJ8XwwfjBB1WMeIAPeCbnFW6dlAURVzo9mXefy4aiwqKtSm1yhIBJA+JTEqwHUfI2w1/COgqVM0EjRK6Y6gqpBPmDfzOORV+Yqhka998dY/BSlFOodQYsAT4O0HzYffGnp8bJzMPUurDaBcr8pUGqtVzNRxRP/SAb4/cQTJkjQRBiLnfu747kcrTyp/Za2tpOimzSGuZ0ncAnboSRiOzfD89l8gGeg3pqxYNIOkNuWAOoKT4x94XyfVajqIWmHElJOq/cbgnse4xxsgBUtkIoGh/bnRBtrDfLxK7gnLhyjCvWrKKmllWmEJCM4EkkxJtpsIucNq3MYKKpbUQLsVAnzHaPGElPlnOVKLa64Zdk+JiQsXNwBBsI3icROY/aFqPSrMdQaCAIt/OPnjKU/yLXUNvT0ngoY2Tc38KyNXPZypToKqIjlvUNgBJ0n69FH6AYuOHcG9BiajB4gqQIjudz16/PG7lXjCU8uqqq2EzsdQnfqTfbAee4TXztU/s1dUdFLNIMODEDaN+/fE8+T4xCDtH8e/vGDEWG4jPj3EaFdDQcH06hVWhvhuIKyIDSZm5xQ182lPLiksAKoQf7R7R/LEZw3lWg6D9qepUZYn36QGG5UJBgEEfTAvMFD9mzlFWqq9Gq+k3llgiQYMQZ+K3XDgMyaQb5kjjRmCjxEj80j4fcvv03UwbxMj2n746EvLuUagAcvTYmQ7AQxbuWnVO3X5YMzmZptl9BVTTgBkIEadiI2H0xN0OBZupUrpQb91RfQjs5Gv2htNhJKzBOGx2w1YxX95gZtXO1GM+FcRp5NWy+XA0oxAkzJJk6j1NxfEvz1kjnfTNFNeYZ4UKPcRB1AnbSLXJt9cTz8Gz6VCy03ZndlNNPcZWLiOkH4usYrOQq1Wg2ZOZp1ErwgAqiG0XMKIjST2tIxoGNk/Eu6+8JAQ6hzNnDPXylCmlen6ZUaYlTJi91J3vv5wBxDh/7e4VGKempkhQxhjYCYuLn6nDjnjiK1qDAXYqAsATqkRB7zcYi+B8WfKvUpVFqFmIJJViQRsDEm+4+WMy43tsinu9P4jqNS2eZhwTkPMrWqogQosgVGMKx8dZv02OF3DOHNw/Ok53LygT2kwy3MBlIkNsfl4xeNzKKdJWgi2zKR9CDGIniXHWzmqg1QsPfUDNB0tFgvZbD2i2NnS582Yv8QUOIj4yCJVVvxCy6tFMMU3JmItMADr9hgDO8wZHOZumnpoVVGLVXS3wz1gwINziCyvFUFKGp6m6nUQfkY3XwRO8EXwHwjMJ66Gr8Bb37/D12/l4x0E6NVsi7kXzA0JQ8y8setUD5TLill4hWZtOv/VDEkA9JiRfAa55k00yR+7UJAIIkb7b3Mz5x0ROIpmUaohDD5zYWE9oFhOIfjfBhVc+nPq2iLajMRB6+ScKub4nY/H95j/D+H3rzGHC67OY9QJI91+n22/mThHzFmVqVys+2QJ+gE/P+2PZ/JZvKU5ei1MN+YkEfpbGjgfCRVQ1Kha22mOneRh1RcfeTtDqOQ6AJUZfh9IroRV0/SfnO8/PBPFsktOiKiFgwIJ1E3ZJO56EWH1xOVqxoBQGJMTpZYYL0Mgwcas1zKzZY0zE6pDdTMDTG0DeR3OILhcm7sTS+QIK4nR+Dc4pnKasukVViVMA77i0m+8DbthRz1maTxl3KCpUYMSSCaaCdz0c7RiVqcoZrKUlzKXCwZQg6SRI26dMZ8lcLGer1mzE1KgCxrJiSYkwZMAWGLHGq3kvYTJrJpa3P0jg8cymSplMqis5EGo/u6Xjz56dsLeA8OoZlWZ011Cx2JmOm3+Ww34n+F9ODoLKel7fY4m8pypnFqlaTQBYsG02Pjc/riQfGynS9H3j0wP5bHtvHPMlTKZXJvlKI1VahBcgbEMCo1TeNsbuUuSkCq9eGbeH+Ffp1OFXMfKD5BaGYZhV1sVIi2oCxHiZ+oxbcD5QfMUg1bNlHj4UUELPSWNz8rY87/hrobY+fWItaiWHES80cMoVmWnSALr8bhQqhB0gbwTvMxOLvkPLqrvogSiyAREiBaO8C2IPjPKGbyLHMUayV0Qe5fgYr1GmSD/2mfGKr8J+JpXNZ0kbSG6Gx36jFenVtakGwLi9S6HGQOdvnLDjPDq/pNQhXDIRqnT8QI2N7DrN8I+HcquGarmFapVYQWSroWf4ouSx8mPGPY9jQvRYQCK5nNHUPwITleGZmkvp00Hp+6A9Qsw1STB+ZkdsADkrXmErV6XqinTC6RU0l2/ic9R2X74+49hE6HApsDf9T/Mc9Rk9Z943yrVdlOUpU8uoHuS2kn+L2R7u/e2PnBuXc5QDH2F3gFgYEAmwBv8Arj2PY83Q4Dtp+8b/ACsumrmP/J9Ys7lnBckwrJpHkSuqT1v9MZct8ovlaz1XT1y1lLMoKj8w2iSYuOgAx7HsAdDgHbXM8eqykUTBeJco51quqhV9JB8KkgkeCwiVEWBw84Nk8zRywoPTSoAPj1aWkmSZ3k49j2KL02JVoCK3UOy7zblslWQtFPcQD6g1DfqRvJwv5j4HmcwKYT2GnZSzBiQfiDW9wYbg2x9x7Cr0WFeB+5g/yHu4t4XyLWWsKtclyhDIEZUVSNrQRA6KIGKdKNYOziiJYAAlxNhFyBc9cex7Hn6TC3I+8LdRkJ5gnFeDtmEKPlkKsCD77kkb/PY27Y53lvwbzaNqFWn1G3f649j2K4+mxYgQgq4v+Rk23mGb/AyqW/d1AFjZ4JnrcRbH1vwPrCCtRZgzO0+IOPY9jRpifEMdcD/DjM0Neo031eY+pvBMeMFZXkOutdajBGC30zctECT/AAiTYY9j2Inp8ZJJEqvU5AKuB80fh7ns63vq01WfhAsB06418P8AwvzNKmE1IY/X9cex7Hm6fGV01tGTqcgawfaBP+EGaapqeql943jsJPbFF/8ATwJSFOllqajqzFXdvJYifoIGPY9gthQioD1OS7v7Qjg3KeYopUpuEem4+GQI7G+FuS5DzmXrGrQNBSRDBlkETPQjHzHsTHTYx4h/ysvr9pQLwrNskVFpa+6GFj/aSb/XC7/lLNCtrAphY2mTPee3jHzHsK3RYfTmMOryjz9p95m5SzWa9ILoQUoIkzLAzP3GNGU5Rz6f/cQ97n9L49j2G/xcRWqijqsnr9plxTkrM1lgsAZGxjrPeb4N/DvkurkGr+oVIqnUNOw2tc4+Y9h8WJcf5RJ5czuAGn//2Q=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0" name="AutoShape 20" descr="data:image/jpeg;base64,/9j/4AAQSkZJRgABAQAAAQABAAD/2wCEAAkGBhQSERUUExMWFRUWGB4aGBcYGCAcHRseGx0cHx8cHRwaHSYfIRsjIBweHy8hIycpLCwsGCAxNTAsNSYrLSkBCQoKDgwOGg8PGiwkHyIvMCwsLC80LywuLDAqLCwsLSwqLC8sLCwsLCwsLCwsKSwsLCwsLCwsLCwsLCwsLCwsLP/AABEIAMcA/gMBIgACEQEDEQH/xAAbAAADAAMBAQAAAAAAAAAAAAAEBQYCAwcAAf/EAEEQAAIBAgQFAgQDBwIFAwUBAAECEQMhAAQSMQUGQVFhEyIycYGRB0KhFCNSscHR8GJyFRYzguEkwvEXQ2OSolP/xAAaAQADAQEBAQAAAAAAAAAAAAABAgMEBQAG/8QALxEAAgIBAwMCBAYDAQEAAAAAAQIAEQMSITEEIkFRYROBkbEjMnGh0fAUQsHx4f/aAAwDAQACEQMRAD8Aq/2/I1ajGqi62IGq4BAtcqdwPzH74g/xCylOjmVFCpZhBUkMVKxs28GfO2M+N8PQFEpO4U2bUdTRfYiPcfl1w0zFbL+iECDSQvs0rFOBBgmWJJkkz2vj5bHlVUBO/wAt53AmhgRdeky4RxKlSyVNIl1lyf5z8xb6DD7L1GKB9DKpEyylfvqiMSfLfLeYV/XBRqSlvTVm9x/haIiR01HeDhzwrNVs9rAqqiKxVi4Jv1ESCY63woyFGOnf7CJkxg73+sb0KbsdYZdEBSDMse4+XfG/LI9TUE0pH52MjboB0Hc4latLMCuMtRPqtp1DRYQLSdRhY2ucEZOrm6NX0GpEVGnSoIKtIv7xYR1BjBTLmuzwYjYRWxjB/UylRWZgyE3IvY7+QbzHjDk5mbn6Ef3G4wq4XVZq5pVabLCk+nUHkC02Iv0JxUPkQ1OwEjYbW6Y6nTaipmPLQIgKVe/uHy/p3841uoBEXBx7L0tYkStyLjqLH7Hrj5mKTKVm6EMSw7gSo8SR+uL3dGJBeKoGAjdbD+2NVLLVKYEVAGP5N/8AwMfDmQGEkD+GbX742VHIB0Xndpn/AAYjqVjceiBBq1eqWGptjIgix+nXDDLwFOm2piWPm39pj549w3hwb31DYdOp+vbB1dhGkAADYRhwm1wE+IrbN6jCX89u8YJqLTSnpKhpuZ6noZ7j9NsDisqOyiSfimLfU9+uCOHZb1WJYwq2n+InoOsdST8sInNDkwtEnq+46fymPr2+nfBFPOO8JrYjtJ++G/EOCjdVGrtsG/8APT52OElHOBiEpLLne0AR1Y9hiLYijUZQMGG0qcjmiyHa0KPAi2MMxUCst7agL/cn9P5YRZik1BCEqkuxljsJG0DBvDqeimz12R2PwiZ0Dclj3/lGNIZiNJkiBdxvmOI6RvhE/FCzE2HaR5/+MZ0qD1xqVSiE2L2keFHujrgnJ8rFR7qpa5NlUC/aSTjxZ8laRtAFVeYI/Fbef88YX5nNMxnYdzikblpGBh2n6H/PvibzXKObaoEOkqeqt7R8xuP1wuRMpEZWSOeXs9qy7MD+dhPeABP+dsD5nNfvBJ3tfzhnw3l1cugRiX6neJ67f3x7PcApVgBBQ7hkPXyDY/5fFdD6AvmIGXVcVGSYAk4M4cxDOpBUiDcbjv8AfGXCeGVqdcLUYOsHSw2MRvNwYmxw0z1HQCe15jCBGqz4hLC6EypVJI+uC6unTG398T7cTgaqfuC7kiAZtAnrf9Mb6AesdVM9epj6fPDpn3ocxGTzCG1kAEFZ2nGaZ90raBBBTVt1nT9oGMaqVKYGuSO++BRUnM/Klb/9zi+MUd4jSK4fwnLmkvrIr1ZHqM1QrpBFzTgi42H38YjOYKy5es1NWLqbodiQejR1Bse+/XH3jnGHoVWp1SA46ib9iPnhlym1OtRqNWpK+o6VLwSI8kWnHAUHGmvIO3+fSdwEg3dxbkOdatNAgCggRJG/3tj7mObD7io9Mm7N+XW0zcCJiN7mJwbX5JFdavpOtJaf/T1+6TElbbAGPdc32MYouFJRytAUgNgNWqPigap6G/XbCZH6ZF1BbJPHmMW34kvy9znUQ1PTOqq2kAgTIE2iLwScUq82V1ZDXRlYzuDB+/WMK3zlNaxqoQtWnTYppQBTsCraQLEAwe+M8xzElagdY3EG+x7jx1HXE8huiqmj9RAEBO4j+hzgrQCsgGxP5ZsRO9/82xUZTiM4jcnV4dSRab6KjkCTUlifMiFWekRhrlXB+D2U4hZJbxbrA7k409JnKvpFmY82NSNhUdLmg5bSdjB+fX9cbcvX0nYGRBB2IxP5LJVEYaHVxsVupN+9xPzw3Sp3F8dJcjcmZSo8T5w/J6KlZkkBtIBa8SCdMnoDf7YVcVzHuam6DXsIEEMbKykQRePFtsPMxUUKAPiJ1N8yIAnwP54X5+iKmhzq1IR8O+4+/Q/TzjPn6RWIZSQR+8pjyEcxzncqKKU0U7LF/wCZ8nCvM5oAxPuPTqfp284ZZTh1R/dmKknsgiYmxN/rpjDMMFsIHeBEfXG/Qz78TPqC+8RUXVbRI/N5nfxtbxjXUzdGhmhTp/8ATYe6TPuJkR2EWP8AuGDeMuDAUDXe+0/OB3xto5eiy/8ATS4vYGe4J3xOjelSI9jkiE1hIkf53wqPL5ao9RGVA8apB3FpEdDYnzOGHpaRYyO3+b4GbiDJWRGQqHnS07ntHT/yMUyEH84ipf8ArA8zwGqLjS/gGD//AFA/XCPidKotqlNlWQbix+ZFji5TNnqPt/kY+irbbfoR/gxN+nRuCRGXKw5EXcO4nTqAaWlgBIIuP6YYpUHWL4CzFKnSUKihAxJIHVrX+XjpjRbBVtA0k2YpAO4jXLZsNMBl0mPcIkx2+uBeK6mX2tpbVII8f0wLkuKLLJvGx79yB2B7YKqsCpi8qf5E4YZAy7GDTRmilm2I92/UdLf0wSDaRhLQzmkQ9otP9Dg2k8QRdT5xJclxikYLmN+4v+uMcxmJEbzj2U4aSCzN7T8IBvp6Ekix8frj4+SAI/eErF5vH16/zxQDIVi9oMUigPT9MTAGkfTr95++BRXK02UEg32774qaQCAWAnZewPU4hqAepUqk2XWQp22JEAYlkQ46I5lFOu7jf/jFve0IYnwDb+uNuRqBq50sGX0hBBn83XpfC9slTKhSDHW9jHfxI2+WCuDsPWMbCnb/APbD4Wb4ndFcDTtIvlngGWzg/a8woq6pFKkTaFMSwG5JBMGwA84B5ryVLKMn7PYPOukJIQ7gqbwpBIgm0dsI+ZeaKrVpFJ6KlZChdAPkAgC/jFpwnLcNoov7RU9auR7odtKswEqApAI6SZmPpjmaWUDXsvgek6d6Tq+0Q8ocRq1XNGILsWHZUAAJO2wE+ScU3GeXcu+s08xWp1TG8FZAi6Rt5BB+eF7cPLPVzGRcKtBSxUk6ovIWBcWG58Yna3M1WoLsv+6ST+ptiWm+9BRMc2xtTLPlwLlqGkwXYD1D1ZpkydyJsPAGEPMeRGZr0zBUMf3jIkgKBIJj26ugJ74a8L4P6qj9/oUqCupCWmLlrgCdwOxGC6HHxlB6DkHclgJV5O/cdryPJxiDujltV87D++I212OYvpvkKdP0zlyf9ZqMX+8j7CBjdwrMhVKgN6QJ0VH+ZLKx2JUmNQ6WNxiR5vq03rUzRc0/UbS4Hwi494HTyB2w+XnKgqrRRGC0oRQV+IL+Yz3MmD1ONf4oxjIu5MVkB23lYmTqadQRtPeLX7Tv9MYNm2KlZI+R2viJzX4gV/XdgTDH4TceIGwt1AxScKyOZzg9RDTCq6k6iQW0mSLAwJtJi4xoORgQPBmY4tI1NHOuLTMdfoP1wVwqsNfmDGE+YqemxLe0Czz0jr9vvhvkeBu6Cpr9MEakkGfBi0Dre99sasbMxpRxM7gAWY2audpthdxLjSUhBMt0E7dyew+eBuHZ5mLLWYBxYLZbgDUSesm4AjAFPg+qujAylyeuwJH1+eKO7str5iqqg7xhl8zqJLbnr4x7NNUplWpmQSdS7n5wLj5dZxvz3BQyQCaZ/iDH7nup6jxjdwpEp5cAkq6yH3+LreOvftj3w2vSfrPahViaKfHVcFamqnP5lNvmCLqfpjY7pmF0GoGKtqV0sbdbiAfluRjRncitRdSCSOsi8Wi2+MeF5R1BLIyi4Ut1nYxv4uMH4jXpYWPWeociGsa1O8rVpxfUNLgjyBBH0BxvyfE9ZhUYt2BB+57ecEZVpsb/AD6jz8sKeN8w1MvpprTCalJDW6GIOk77H64ZlCDXqIH1ijuOmt5SHIKRqqANbbcDwPPnExxGohMIsA7jUTIwBwXilfM1StavChTKqoXUJG+5J82tijyXAMvMmWY76mN/6eMA/jr2V+phr4Z7ovSsABFNLeJPz+eNX7aVe7EAyQCbDx8uuKPM8Gpx7RHyMYmuOcAdVLh2YD4h1A6RpFxfC5cORVsb1PI6sd4aKgMMQGJ6kYHqUAWLIIciJH8iBb640ZWp7FmZAgzvItfBdDMBCO/THlYOBc8QRMspxQnTSL3AuJuAO/btfB3rgCenQd//ABhdk+ChatSon/3WLdrWkD/un743VrH3ECPP9N8UTUg7orUTtNprbkm/nC6uB023/X+u+PtUFoN0p6gNR3bzHbDitwlGHtMR5/vOCobJc9ssm31GdIliYAnr58Df6YP4ZlDTrQSCTTmw/wBXnBWVyXps0/Q/eZ/zrjNmnMi21L/3nD4cdNZ5gdrFCRPOHG1zppUMvSas4aTrAMyL/EYVYEkmMRHGeDZjK3q0fYxOmojCpTN/4pgEbXjDXlOrVyr1TWplagIUowj2wdvE9QegwxzfPZpOroAqqNOnZYgiInvfHHGTS+gizOsqEUF4mrIcOr0cjTqyDTq+9tGyD8qsdzpF52DMwwVy3wDK12q5nNAMnwhSTpMRqaEgsxkKBtYm+EfBed6rZg6HJZ32gQ5Y7Rt1i+L6tysRQhai03eagpoB6ep7kSDaTvHtk7RgOWRi4FH9or7DSx58iTVSpWNarTy9J3prBTSpJVG2VztIIPWYxt4dyemd01K+YqUmCnQqQp+uoE7jaBgrlrnJaWXKOCHVnVlP5SCenyjEzzPzMmvUjsDUJbvp2Bj59tsZsYb4natN5/v7yh1G1494bnuXjk6xRXNf1R6a6l1M3UqQLE2G2E/BOTy9VqtYslNG0inBWo9vIsLxP2wdyHxYvm/UZ5WijH3G5Lwth3iY7TOKfm/mBKlEhLuoBEbztA+e2/XFXyZMXZfcf5nrOoKfrEHCOXqRTVXZg0mw2ABIHkkx+uN9LmE5NilJoUXBJn53gW+YwRmOR84lA19aVSBLU0nWsbgTZiO1vE4VcqCg7GvWT1CG0qriVACmSUNiZbrtGFKn8+Q7e0e1Nkb+0r+AZ9c03q1SCUg6I9rG8Oe8dB3EntiiPFQZGoFgYIBuCRPu7GCDfviPy2QavmQ9BhREDVABGqSICggRAuLDBXMOUajUWrKJUsuok+nVQGSh3giSVJuD4nHQ6XqQEofWc/Litv8AkM4tkfUcMrAMOh67Hfpa23XAGQz/AKNemlQxqYCD2b2z5EnGWV4yr+tedJFxBsQIM/SMYcSppVVNpVtansRuJ89vAwzEN3rFArtMuAZUg/lEfr2++J/jXD39amaYbVUBEAkfDFzHSDBOC+B8yIyj1DDhYM2B/wBQ+fUYIy/EfUAqLcuLf6VkwB2PU+fljSxTKgFyA1IZnk6AoLBbW/VrQPAA/wDnGPEa1T0iaaa3kW+skXPb63wDxHiyUBNRhM2UXY/T+ZNsMuH8U9SipHt7r57ThgVPYDW0BBHdBctxMNIIKstyrCGX5jqv+oSO8Y35/IZfMCmXZtKy2ldzqjr0Fpt3xlWQMPcJjaNwfHb74XV6BQF9dhdpk289R8xIwGBUUdxCKJsbQn9loD4KSKF2MaWH/duSeskzgepxL0/yt/2mP0Nv1wHWzwIgEHzMjAxzFvHUf2xBsortlAnrGuV5sSp7R6k9iht8yCQBhwlR3UhRpBBE/P8ArhfkcgKSwtP3tdm2v2k9sMKNdpiftf8AU404tX+5kXC/6wU8AAB/eNJMyQCJ/wAvhJnXNJirXYHSB3J2+nXFXVqWkt9ziW4rlatSutQqVp610kERCkfF5t+uI9QgVewbymMknePjU0mAfhsPpjW1AVGBNyLD6/8AnGh3ucEZOuqtLEAeSBtviuoVRiV6T7nkJIHttaJvtH284+0a+pQZvET5G+CcuUYaokG48ybfTA3EV0Uy9OAwuVj2n3bR/UYcg/nES72mz1ehwHRohcwYETTmxt8R2xqo8VQ/F7D2Nx9GH9cZ5SoGzBggxS6f7jhseVXM8ylZzzmrPu9Avf8Ad7MVOkdwTsLdMAZf8Pc7mKQqEUwCJFNm0tBEiREAkRuZ+WKfhPH/ANgH7PUqipTIkGLaWmxnrvMz2xrfmCrVzATK+5Sur/ZeLn+EnbHzePIcY0oL9529T/lWoFyfwSnQpFK1D/1BmdQlkM+0iO24I740jm6urCiYBLaYNmBa0aTeTh1V5helqWoNNUe19tuhnqIuDtc4TZ/g2azNWhmKdGRSOoMSqlrgwgME+NhJtiYcvkJy+/8A57whRy0I5p5Pr08tTrhlmkreppkEKzEyRENHU/XCLkPlF81mDmM1QeplQp0sxKqxkRGxYC+1sP8AivNcUXU3XSQZ+UQfPTGdPnA1aSFMzTy1IKoAWNQgbR4iLfbGvDmfQdK+1+kiwyVvB+dOHZclEyOXWnVUhQEEapIGgi1yTue2DuB/hkwpmpXzBp1BDAUwCqkfxFrtfoIwmGUr5rMmtl3GhWB9SodOpgLgBQT5JAAlsNM9xHOjMUaFZjoqEgMLggCTB2kLeCO2A2RqKmiftDTAAKf5n1eempB6UqCrEN4v08HcHzjVyvy22ZatmKzhKVR2NNVsWNgz+Fm20k/ru5s5aylRCyU6dN1utQSXJEQGvDAjfqDGFy8zpSARWAAUASYkDoPr274z2umsQ1bV+n6Sira2gq4VT5OzD1sxTSogpoFbXUJAIYEgQoPuF58R3wtyPESai0cy+pEMQ1wFABABEFlsDfB1Lm7Uuqfp5FhPnG7g3CaeZdsxWGqPYq7D27loiTBAA8ScA5gMdZBXqfU+IRdkvvCeJcZybq60gquFgMAFPysLqdsCcCyJqfu9Xck9h/ft5x85g4PSp+6mNJna8EEx1vIwyyBNBACrrq6xGr6np4AxXotJ87e8hlAA2m/I8sMXOskUh+a2pvAHTy3g9cOF4LRB9i6flYnxI9364F/47SaAWVGOwZtJMdpN/pg1FvKkibiDOO1jGMcTC5e94uz3LaspamTq/ha4aOknY/p8sb+WctWVG9o9IfxNBnwf5zgytnFpXeoAQJ021HxAv2whPGHVhpZgGWSPn/X9MBhjVg32hBZlqUGYzqJ8epPMSD8mWRjSM6lQFUV6uo6SF9pCke4y5UAQe/UYR1eImCAFPj+X/wA4Cy/EGptIlfAIMbd7GD33xNs9H2hXHtL3IcNpKIVFTwsE/Voufl9zj2ehQfbP+fPCzhnG9QkwSDEgWPmNx5GDMxn5Uyfn4xsDoU2kCG1bxVxXjjUQpjUDa8zt4wpPOT6l9sLIkxeOu5P8sFZ/MerCIZg6pAmTtAj54DzfDqtITURlHeLff++OdkZybUmpqULVHmV9JQwDCXDR7iRABBvEi220m+CxWXTpO220D7YneF5CstMEG0WBIhQdhB6nG9slUcgNU0Dcx27bf55xqXK2kdsgVF8zL1d4DOdgBcmPlgOrwepXaaxFNRZUsxub7EAGPnh2tNaaaUARfux8xufqcCHMwfYL/wATXP8AYfbCtjFd5hDekbqIPTv4ttgTiNULpXuf5D+5GNdLmHLsNXrIsbhjBt0g3I+WFacYFZy6SAPas2I7H6/1xVsyBaB5iBDe8Z8SyNL0TUPtZRMiwkfLf/zgDgjqax0mf3d7/wCr9MblBrp6bSKcie5j8o6geew843ZfhdOhmIpzDUpIJm+oi04og1MGUeIpNCjJbP8AAstSoCjWXXWA91UA6tRuSCfyXsu0eZwk5Pzq0KTusMfUYGfFgLdNJ6fxHFVWydEgnMP6rsAGkkLt0AMgfU/PAWV5MyqIdTsoUEBVbSN5BbqzQYk9tsfLfHV9S3W+3ynXDALTXEHE+N0alSj6tIenTayL2uYJ6gnebYKr/iKkkOSqr8J3n/t3nz/LBPLOXy1A5klxWdiyDXfTTIB07C5BIJHb545/zBwJadX2NqRidN5YDqp+XfGxcOLMuljtDa6qriVOX4DlalA57MuWNTU3pFwqB9ZtAuW0gEgdSb4X5bkmrVZnyy6aBgqWeBJ3CAySAft3xor8nE0UdM2qws1KbEyGM2TSDNgLnFBwbmbTl6aqYCKEIHQqAD9Zv9cN1GR8a3i38V4E8lkkiH8EzhyaolRdMLDARvO4IsR1wn4nxjMZjMU6FFmrlD6msIA1wQAZsFAJFyJ1b4IyVannq/p1gVWnNUaXhnHwxK3AJMnqYG18bRmKPDGqNS1RWYSHadGmYGs3K3MA9tzjHjIU0wtjvX6yh/NsN4PmeH5pdIrU6mlyqsRB0hiASSpMCDvh9xHlDJV8tC0kpskaWWze3oxHxA7X798IM/8AiLYqrAsRFiLfIDrgvhHBK1fLhq1cUywssEkjoW9wiReBhT8RAGPYL+vynmUkC9p94lwGnUo03olVIWDpAAPaw6i4nE7WoVsup9OoV12YKfpcd46xgvinDqvD1DrUWqm7AEiDuSB2O4P3xT8r+jmcs1fMKDvCNbYxeDck425ci6dfIk91F3YiDljO+8ySdAkaiWMk736j9LYpeL8apVabAu520qPb6ZXcq3naDYjfE1xDhtKm7GmSmorF50jqACbg23mI3wXmOXqNanpD1UkXcODPf2lIj5EYzYwHf4iGrlmVTRM2f8p5Kvl4oBaddRd7n1A38XS56iIOFeSrtSC0nC1G1EITa46HyMF5HhtfLEaSK6AQSvtaLbqxvaNpxNc5ZlqmZorlwWJEjSLlpHu8dvpjpY7Y0x+cg6VxH9SmRU/6gNSbhQTftYfTD3LZYlf3oMxHtO0b/WbYRZXhecB1VURQ12h5ZT5ABBnpeRN8F5XjSU8wcvUYltcAgWnYkkmwtvfY4IZbkXxtUNPA/UHtktBIG21z7ugiTe2CstlfSp6fapYQwdLfIMJMYwqu6uVcAWtpkCJ/XBlOqTYwRFwdv8+WCrIdxJsrLsYjr03pmVJINvafGxNvpi24Zy/ljl0lVquyByzTNxPtPSOg8YkeLZV6Y9SmdSdQfiTz5X9R+uDOWOOH/pPYj3IR9yo89fvhsTKj9wiZAWXYyh4TwJaWYV0f2Q3tbdT0g7Hr52xVVeHqyFSJBEGfOJWrmJuDub9PqI+/jDfg3GZT96w1KSCTAG9uvaPvjbjKKdIGxmZwx3mniOdWnSuGOncASew/vhTmONKoDOjU2Y/CQNUfxRJgDscD85Zxw3qU3ZR8LBT9jbruLeMTFGsxYLpdyxtpGpiT43PzxnzZip0iWx4gRZlW3E6TXBZz2VGJ/W2CuFOtQNrQoQ0aXF4iZIMC98Y8DyeimAVKvJ1BhBBm1r7iPocM7GxjrBkf1xXEjMAzfSTdhwINU4RRPQfK0fYi2MKPBqKyVpgEgSwsT9RaPpgXi1atRX1FQVEHxLcMPI3kd7SPljTk+ZA1mpsrHpqU/wAow7MimmH7QUxFgxtWX0oIuvQWB+uNVLNa8xPal/7jgLimfetT00mCtIMs17fIHfa5xo5ap1RWcVbnQIMgyJ8f1xRWp6A2ile25yXiHHMzUITSQzEDSCYN4sDsDgscbzler6CFnqkkemNljc6uijqSYxacycaWvpakmuqp0oCIeWOkgGes94thZm+UMxli2Zp1k1lCrUhIJAuYqEaWaRsQAY3nHz+PLiIp0A/mdgsauaeM8BpZdG9GqXzBUFn1Wd7WKGwTsRBFpJwNxPkb0qIrnMa6iqW0Ae0xuAd5ib94wBwrgFXNBqxqenrYEs3ucxcHSNhth1w/jNPMZsZaqQAg9wNtWmCAPBt9MO7spOnfyfYen/IOK34k1kuLrXdEDMBUYKWKn2yfiY7W36zGOiVcrwunTFNcshIEFvzE92eQS3e+Karm00aUCLAgqVEfKLW8DvjjPMvDqtJ6kM3pTbSTYn8gJuSDYYFHJsh0g/OLjIyfm2qPMhymr16lbJVXGkBSrtqGrdlDD3aQukiZg98H8tLqr1f2hfdRZQA8RJvqG4Ijr56HH3kriIoZanSKGm6j3I66WDG5JUgH3W36RgPjeY9Sq/oXqqF1IvVRqmOmpCRY/wAXjGXI75MpxnkeeKr+ZZQarxHnNlGhVoValRFLqP3bgDWCDZRFyDYQZmTjSmVzJpB2ouBHw21D/sBm3bfAQ5czaGlUY0yqsGNNnJe14A06Sw3gTtvhoedaVMAVKgWbQ1tsQzMWAX836b17TwGkdu8na1E50mktVEIgNMk3NwNIgNY/ERh5zJwZstQFSkwaki3VRdQu7R18kfPG/Lcv0sw75mm7KzkfABpYrYsbXBNjHbAmd4yiJVSpVRSFZWXVJ2IsPOCCWKqi2o8fe4xazYPykIctmqk5qCaOtUkmBvEL3jcxij4ZUIBTURe3t2nyTvgXjvGE/ZsvQoI3p0nBTUYkkXsdzct4JwHX5ty4F9akCCO/1jHXYFq0CDUQDqjvNTGlq5AImXHuMbxGEJ4oqV3OuWULqKyCBqb4j0OwJ8jCzLcz1czXWlSAphjBqRLAdSura31w3znAKdGt+7Dldfpss6jURm0NFhLfmHlRh9ATtycmKuS90h1bnELSNUMSwGzRM9CDsRtPWRttia4JxMuzGBrE/dzJ79R3wfzHyDnqWW9b0CKKCSNQLwPzsovbxMDE3w3KZil6g9GqKkKY9NtSqQYaIkTNji2Pp1+GSvmKepGsAfOWB55RWVKpdmQ6Sy7Eb3v8Q2t0xQZDmmg4BFSfpB+q/wBsciHD6zh29NgVIEFWkljsLb3mMWHBeScxQK1c0qqn/wDnq9xmN9NgLk77jAy4ExrqujEXKMp0kTpeSrpUICMHLWCqZLT0j+psMEcR/DgfFSzIpMIIVogHp7gQZxEcT4QaIaplqzKrKIWT7gTsDvYjYnEJneKM5OuqSeuoxB8gnfEcY+J+k82EjuBqdk/4sKVRaVatQNQ29tRSrf2J/hMeMS/OXEKPq0lkM6GSyGTT2gzMTadPYdMc0o5ikaiiqztTn3CmRO1o1AjfFtk/xKoZamKeWym03drmbEmBJJ/T5Y0NiYAAWZJQt3LGvxwHJM9R1qMVgFDOsgiDA6xcyLQZxZchZEU8mlYgGpWXWT2U3VR4Ag+SSccQ/wDqEWq+qMplEO0inJIta5if9UTfHReVeaEzGXKqVWpTGh1pk6V/h0gbiLTcSCPJriGl7cSOVOztlBx7NlT6tMjV1HRhex8jp2wNl+aqLpJID/wMwW/+42I+V/GFXGc2VpP3eURSd2NgIveLnwDiEpclZrMEBfdpHxGpYAD9Ptj2TNT7GHF04ZbPidKpc2JHuZCBaFlh2gMwAP0xPc1cxIanqIiUVpmzCxMd437YiOG1Ky5j9kQUnIJJdnOldpOobibRG+Hec4DSpNo4lrZ2E0notFML4VgPd85xJ8jVTHb95VOnAbaWxz8mSoMwbj+REYYcDqA1mIkezYmfzYk/296VIGjUp5tVX4SfSqgC3lWI+UnDT8POY6ecao9NHTSArBoN5mxHS/YY0dO+uZc2PRzJzL0TkK61sxUpNSpj2Baody8ewFYBUESRIsQJwzPFmz7jL0HQkj3MPctNert5E2G5JjHNzlmrZj0jSfWzQyQS5IHYSbD++KzhVOtwvLvroPSZ3gvUUxAuqgi25JjuMcvLhQ6SefT1nRN+u/iMeLct1qNSllsp6mblWBDFU0hY9zNAXSZ6iZG5wy4Fwc0aZpV6KU8xUJLvCs06vbpcE+1RFpvjRyjzTpp1axMu7lRaICjeD3JsPGMcrzMlTNgEkmmC1z+YkD5EgSfE+MZHzOlgLuLJPt6QDG52PAgXBMrmK+bqpVOlEB9/u0xNioO5I2xS8A4BSoM1RXqOYgNVadJO7KCBpMQPA2xur8whxpJnVYeCdja5jsMKf+W637KldsyVrOPYoHt1H8hkXkAg7QflgLnbKpK9tf36QkXQbaUecehTQEqlRyANTLqYjsSZIHicJOGfh8qs2Zy9ZcuWnQmnWpEhvfJnpFr23xD5nnOuJpvTT2ki4MiPmcF5Pj2bZkpLT9Rm+FEsyi9vPe/fFVTKi8jfxD8EgbHeVXFuba2XqelUVCCpKyBKn+JW69L4TcQ4BmnX1cvRpPTMsdZBZiPiI1CYJnrjZxPlPOZurRNdEpKu6l5eO8AQPlO+LV1NKgqaT+6Hs0nxaQNx/wCcebOMbDfevp7QbKBp58yUXPjLBTRLmmaZDqw9qVJiFgewySI64p+XvSp07qoLLqJAAJLCTJ69sJ+Hc7U/SElfS06fTiVa3uDCLkk/1OJLi3OFU1HSkirNg9zaOg7ja+PMgysCmxveAIxtSJX8I5dyCirmPSp62qNpLXWnBiKa7KJE2G5MQBgvgXKGTputapTSs1QFgWEhV3EKbG35jfEHwlOIHhxqpl/UpKWIZmE2N3CbsP8Azvjfw7j9f1MtlXq/uyAusWksvwzFhr9si22NAXIp3b+iIceoEKZvz2Uy2X4u70fTRGVSaYIszTOleg2MbXww5T5iptmH1lZD1INjDW/WCYwQnIGXGYNeopeoxM62JkkRJvvthZzNyhQpUHWkEpVanvSGIIZfdIE9Yg2xU/DybMTfrALA0gCdB4hz7k6KsWbU4EBI6dpiAD3xEcST9vy1HMB/TrnUFZTESS6KQd1YDTBt16Y5ZxPjj5oqjLpK6VPu3MANPzaT4nFhn+Z0XLvTjSy6QsQLLaGixjztfviro6aQTcTGq0SIlynOGbRMzFRlKlRpdVLD3RpaVm20dMNeFcazfEFakFSaSg6hKr7iN9xNtgO9sB5al6mup6at+0BWJY/lUDYdywJOLDlniq5dKiiiqz7iFa0xvf5DYfzwcr4wNgLlEVxvJ/PVKtHLVKeYU02BVlJuDfdWFiO8Y18v5FM56tWtUOlWSw0gkEG20wYjFLzLnaeYoClVA0l0YGZIgz9iJB+eGeQzdPSUCh1bfoFAHQrcHe4gjGYZQq9po/aXYlvzjaIeNcEyzotEJTpsSBUYKpdFJlRtPqt/qPtFzuMBcX5WoKHND1CqoqS5V9jGqAvQ3I64TVKi5OvmPTfVRDMyFmBYltJC73YEQT10zgzl3mX21CSBCiJ6mb2Pbx1ONH4iUVO0nStuRAMpy4cw70qhJFOH1QswbFZSxv1G2LXP8Ly9DTUFRqVSmqwKQBJBAgFdonv9sTvMnNOnKxThYYTDElpm0kzHWO4xI1OcnaoH0j4QuncGNvrN8MBkzd3iJaYzVy4bKZzOVx6JNUUakFqjBQBp92wAFyRYTYb4Zc3cDzdPL1NFRCgEsqMQdIglSWA1HrboNsK+VOZBTp/st9ZqaqrG2prSAesdvGH3GeOB00qSV/MwNp7DufA+uM2TJTixxLBT/qdpLfh9kCyNUlSajRe3tG3u6TcxjLiPE3z4Wi2hY1GleTqXYbbEW6jC/MczJRd6VKhDqYk3HeQogT/m2Exq10PqLlnE/m0t8tyDH0xQYmZi/BPEYOqrR/vrCuXuCVK9SW1UqatpbozEbqvnudhjtvLuTp0nC00VP3C6goiTJ36k+TJxy/hnHG0o9Q3kFu/uj+VsdI5Yzwq5quQfhCrpIjTpi39frinTuzZ9/lM3WLWK7uTXBOM0hnzVQBXajpHWysJub+Ce2HXFOZkzgGVCKTVOgFja/U/Lf6YjKfKmXNajlxmHevVIitpKhFXUzqqSZOlTdjuRhxxHk3K0VDpVq1KimRqZQAe4CgEmf645eTGgC22w/wCSnaW94+zXKuWpKaQohfb8RY6mt8WoEe7xtjRwzgVOtRqZWhTRWUBjVNzP5SzRN4PtFonEvneY876EVkrLT1QHdDfpIZhN8NeTebvTpOjIWOotYbiBH0EfqcLkxsGLWQPI/v7xtOTQTdmTnNPL2cytRdEVdZ0K1As/ujYqRIaLi5Ft7YdnmusihHJpsiqppsAPTKgC4J36ye+DH50qiqn7NTPtJJVASt5kkXsJ3PUDC+lkl4nxAJXJp+3VVYgISogKBqA9xJAmDYHxiwIygJVev/2HcDVk4H1+kWctcC/b81Xq1KmmhSUF2AuxJNlOw7zf9cVtbJ0MhVFak7MrBRDXIiSDq6zbcdMF8b4MvDaBfKAqmv8AeKZeARGqSSYNgdwJ6YlKzZjiIUKpZKh069JKqOpMCYHcDC5rYgDYDaeU6zqvtjTjv4huXUpAlYM9b/pviezPOuaqEwwUGwCiTcRufpj2TpZTK0yMynrVDV6AsNKggANIgajLKbmBa2CMtRy2arrSQooeWOixVVuRfqdhPfCMmNe9lv3jqqDYDibuB8iUqK+nn670a1QK1MJBVVPRjpI9QmfG1zgrMclUCUWjVdNROpnPqGIudhDG0RbFjV4Xk/SRWXWAuhCzXA7KZm2ISotanm6qIWdKWjQpjXFUCEMbsJ+y4OTNkyjWhArevX0uJiOonc3+06JRJp5daNNxoVQgBAsAI6Aff9MSPCOWcrVyhoPH7cUIBqMw0vewIMQpgW3Am+PtQcRVlP7KDSPxMHBIvcwpJgeMUfEuDZEIKus+q6/FTeZgRIUkoAI7dO+I9MMgtnqhvzJGl2B59PX3nF87zXndIX1asJZkBIgg9x7itu9sB8M43Wr5hDWqPU0BhveNJm5+046NU/CL1PUd80AWBKQoDaCJGpS2/Ux98RfMfLP/AA6omgllqKyAibkAfzkWx2Ez4m/DH5j7fWeu2sHaKK3DatTND0KRdnk6fINyegGGnEeTDSCtnKlSh6hgNpD05H5dQMgx4xc8uNQyFL9+6iswl4Gpv9oAuQJ+8nExzNnn4kXCA+mpJV6jqumNvbNh8QtJOrxjyZmZgOANrhOMb+fNQ3gWZQA5WabtTANMqwbWhvKnqyyZXeOkjGdevpYsomBBAEk9f6bY5bR16wEnWDaN5+mOk8M/aPSc129QzAeOqiDJFzFx9MNm6ajYPMGHOCNxBsxxBgVGxDKR5vuDGxvh/Vb/ANLVJdU9vx7QOoOm5JxMftZruKdapSy9NTrWqJZzvHp2kKeottgPO50pmKaVs6a1AGfYpFxEFkMWnz0xMYPHzjtk8+IRl+T9SK9djSUmQoA9RpHVZhAYF282vhlX5byarZaqRsRV1k/QpH6YMzKKCJqVEm41KG1THulST9T9zgWuhvFSRAiRcfbqP0wrZnOwMoMa8nmAcv5BBmXSq1NqTKR+8IBIN/aLnUCIMbRie45wsZTMqyDVTLalDfyMb/Pxg7h/DVrZktWqMlENCwPc8bgHYeT5gX2t6vMtKhS0Zaii/wD5DT1P2MswONOsow35G8zsoyDjg7TltPPlawciRqDQb9ZxX1+Z6NmerqAGygyf9Kgj2zt+uFPN/FPVVdXuIiGtPXwDEAWxpyHIGar0PWVFCkSpdtJb5ePJjDsuPIoZ9omp8ZKrvKrk/nJSIFA1Kty3YbmZiyieptGK7N5urVolzmAhIlRRUNHkuZv/AG3xy7I8RFBRl/S0sDFQHct3MkSviRiryVQUaAWTLAk7dSZHWR5xhzJoNr5M14wGUE8+ZJtTzGU1OHWtRYlYcj3A90nUDeZHW846R+DmcaqK7OQWJvEkzaSxO7HfEJkeDJXzDVa7gUEj2AkNVb+AEbf6iNpHe3U+QMyHZwtNKSKoCoigAX8XJ8kknvjficFgDyZh6kEY2Auh6xPwb8M6tWuK9bMGmUPtKEEkiRF/ao+hJw0yBORzFVqjB1IUU32I+LUCJ+Vxia5c55kVqVcuJYMjA3/WJa22NGc5kfOMKRI1tVhWUQCI9tpNyTcY4b483bfj7c7TWFLMQx2lVxbjFB6RoBoSoQp1EkjUdwT2PXFTwypladABHpUQo90xMdr7gjHOeKfhlmjRUmokldRpiQLX06wTJFiQBE4nONcVqZWq1KqxJUwKgEzGxueovOHx46el3PkRTjR1oNtOnpxPLpUqej6bBn1exYNwCS1gJ1bYVcc47T0liVVlBKm0mL6Qd7/bHNsjxavrAphxTO7MsyTtJNhJtviq4VwSqtRc3UpGuKc+3QWGxhrAghTcxMGO2IZekrJqc8+BLKqqLvibszzRVaidIqshHu9jwFO820xBudsME4hTp019709JUp6Vi2nYT/D/AJGNeY/Eqi4iAgXpqtPWALz4wZlOT6FSj6lZ6mqovqBEcIEDEwogXgDcmMAroO4I9+b/APIpIruFRTwnO5Vq1bNZhVeoW0gFRA6lo21XiY6Yy4xVo5iRlkArC9PQADMXB2hTcEdvIxp5X/DMVqrtUzDU6SMQAsS+xuTa0wbbg4P4jy2uRrM6VQ9NhpA0gMGJBvFiCAYIi/S+K5Co7la/T+ILXXQmihwniNLSDUpLTYjWfUnQLS5RgCYFzpOKvL8qZfL0XqUaj1Kx95bUBrIBAGge0CJAA+5xE8Q4wajBVUF29isTeG6TsJ6nFDlPw7zFOjIzwDgTpKEqviQ8kdJIwCWfHVAfI/8AIuQVRY1PuT/FBXplgtNWU6SGYyEEiYtB23/XExwHhObzBqVKBpCjVZmRGeCoLETAuASNsUXD6FBaJpGlSqVgYfUAV1D4ztNz1tM4mczx9cpWanSaFUysWUahJRT2VibdJxT8wNC7+38zygAnRsY/r891aLGhV9Ja1NdDMBckCCys0Eg/K2JHmHmRcxpSm0uk1FI/iAIAnpYk2PQTthJxeuc9mGcsBCku++38zgTh2XCaomLA1P4d5UDaTb5Y2r0y2MjHuHj0gWroDaOshyXm6tY06jJTYGCSxYnyI3HmRhvxT8KswiM1KvTqFfywyE+FJJWfmRhrwTi6ZqkHYAj5wyMN4YdrGNiIwZm+ONSUhiHGyvtPzHQ+RbCHqGDbj5SpWxsZK5WtTyjkLTElV1mADLKAZJBi4MDa+ADxooSAfb0H/wAW+uF/M3GitcVAQxZYYHwbSPl/LCOtxQGYBv06f4Makws9MfMzvmRCVlHkgleqVcAgSQTqAXqf+mCSTsBG8Xw5OSy9GjD5Gm7kXDB9YmSJOsaTp7fO+FnIvEDRNXWrp6qqEMQW0kkhS1pMzO0A4x5n5gZ/ZCgAkiAbz0ZmJY99xfphWVxk0iMro2PcQWrxb9ngIzPRP5GPuTxPX7C4+uMv+YkYDSxJNoKwR2G8R9sTLUnZSwRim0wSAe04P4XwJXpio1WBJGlRLWE28mdr40HDjq25mcZXLUvEpuJ8Mr5akKpanUSpdlBFT0oJgWJEERJHWRhM2fU/lX6Kv62w/wAlwLLLQOpXqtJUk1CFgQPaFA6z8WJrIcvVK2aNGh6hQXJAkqvnYeJMD5YmhVrF8S76ko1zD8twNs36jgBUoLrYgQDcWsP4Z7Y6DQ5lUIFAGkASPl0t8tsSfM+UzFHK+lRCJl0hqiLUDVHb+OoR8X+0WEbdcSScWc3B+d+vj+2EKNlUFTtCGRWIbmUnOND9o/eoD6iCTHVRc7dt/kfGENPmljTCPJI2IO/zxlnkzQoeqUZaTHTrNpmbDrG4mMEZTkCs2n1KlOiHph0LSQdWy+0Wbr8r4tjRQgGQjbiRyu+v8IH3m1c2wbQFIC2v7R3n3dzfrjqX4WVA3qQwNhMCwPYHr88ch4sM1lSlPMAOgWKZPvQqD+Rh0B6bjxjpX4HZgOuYIXTcWmeg74pjxUwYSObPqUg8zfxT8H2UHTXplTpBJQjTf3EQxBPjBeS5NoZF6dfLvVZ6cmKhUq0iCICjSSCYIPXB2c5tFmnZTKzAPm/eRET8owDy7Q9Sg1TMZgU0Jb0/bMKCR7jNvEDYX3x84+XMQNDbTcNVW5m7O89JogBiSbjaN+v1wTw3lnI5xRVzK63qrKBmZQq9NMECTvJneMTp5Qy/rCM164eGJUASeykW0gdf8FBms+MtRahUytWpQUfunVodPBaSywZhsMAgy7N3cQOo01jveGDi+Xof+lIVF03UxBUbzb3TEXxpzv4qUh+7pUyQLahAAt0B6Y5pkqZzOZ1VHOzAAkwFhoHexafvjRnuCPRMSGBJhgSZ8R38EYfFhGM6WeyRCcIarjxORamdfMZsOtGiXlCVkux+KFBsAd574J4hzTUQGlUTQ9MBAqiFgD2keCO/nDLhPMj5TKLTqUnpgj2l1K3MnraevfEzWrZivVNZMrUemYWm4SQTtYkXuDcYJLZTpYdo/vMooN93yhOT5kdKJp1CQ5LNewOoz0j7HthnR4JmeJUClKERSA1RmsNJBMRJYj7Dvh1zByvlBKem/q+mNVfUdxY7GN76SMDcvc2UaNBKDEr6Y0GBfUJkx5PuHzGF7Q2w3B3iFiV1KJOjgr8LzNOpmZrFb0/TYFTsGnVfUAfhAm+H3Eue6YouPU1M0e24IBMncSGgbR1AwTW40cw6fs+XesKTFzU0yVbSR2sxBMCe22NWZ5woCVzCIxG6uBIMybMC0/3wz5NTAFTBRaiRvJnlzg2YzjmsKop0qjMVJ33AMdh0nwcO8l+H9I1QldzUpIxczYsWtpMHYQG8zGNfD+Z3alUbLZEqqM3pBSNADE6pBv8AFJiIvFoxNU+O5oVqlR/Y6aV9Ir0kyZPW2/XDH4hY6CBXj7e8Y2faH868CTLaEy6ApVbS9NZBMgGx6Axf5bjEVxnN1adb0nTTpMJTn2r9rH+uKngnMbZnNqzgBac2J6nqfoDbziZ5jzq1az1CZ1OSsdp3GN3Sh17Mm5/mSyL22DG2Wy75Zlq09WYouNVUKPhYWJ0dB4I6Y+ce5op1AdDBREBQDa3YiLnAHBOa62XkLBBsCy6sD5zj7ZmqAxRSzAF9CrEm5sN8W+GS3cPnFJVRat8plyzybUzkudSpsCBMn6kbd8XvDfw7ytKmxel6giC9ZygHyCgAbdSTgajzjlspSCJLlRAUe1bbSevn64Cy1atxMNWzNc0cspjSm5/0ov8AU2xM5Mr2xOlYVxIu1WZIcylBWCZeoz0xdVDMwVpiEJAJG0GPvE4WZhqurS+oMOjTN/Bx0ejlAD6WTp+grfFUmazKPiJfcD/Ssb4nueMt6eYFSkdAX2qoN1CgGQfOr+ffGnFmVjpEhlwMLa465NytP0I1qCSbHckQDciL9B4wHV4bToZpNQBo1Ghh2kfzjElR4sy/mP1wX/xOtXHorJ1GQPI7E7bYicD6ib2M0rnShXjiWfE8+G00qagGdFJVtF7DyvcnycOeHUadBPTBBMybgeo+xdt7DZRsI74iuHcIzWoNUpPOkqIIVr9YYbxI6b4Y02pK2lD6b2kVZD//ANf0xmbHQoG/0lQdXMf5lqVRHU3aTIAtcEG4xN5Lg9HL6TEtq+ImfNtowXX4yiLoBBc7qnuJPyEiTiL4pxSuKz6gyEG6HpAgA/TBwYcjWAagy5ceIgsLlnxzOCrSoZSR76hYmZ9u1+0e7DvM8RpVCFUfDAHgKIBHQffHMMhxR/WFUjUVB+QkQJ8XwwfjBB1WMeIAPeCbnFW6dlAURVzo9mXefy4aiwqKtSm1yhIBJA+JTEqwHUfI2w1/COgqVM0EjRK6Y6gqpBPmDfzOORV+Yqhka998dY/BSlFOodQYsAT4O0HzYffGnp8bJzMPUurDaBcr8pUGqtVzNRxRP/SAb4/cQTJkjQRBiLnfu747kcrTyp/Za2tpOimzSGuZ0ncAnboSRiOzfD89l8gGeg3pqxYNIOkNuWAOoKT4x94XyfVajqIWmHElJOq/cbgnse4xxsgBUtkIoGh/bnRBtrDfLxK7gnLhyjCvWrKKmllWmEJCM4EkkxJtpsIucNq3MYKKpbUQLsVAnzHaPGElPlnOVKLa64Zdk+JiQsXNwBBsI3icROY/aFqPSrMdQaCAIt/OPnjKU/yLXUNvT0ngoY2Tc38KyNXPZypToKqIjlvUNgBJ0n69FH6AYuOHcG9BiajB4gqQIjudz16/PG7lXjCU8uqqq2EzsdQnfqTfbAee4TXztU/s1dUdFLNIMODEDaN+/fE8+T4xCDtH8e/vGDEWG4jPj3EaFdDQcH06hVWhvhuIKyIDSZm5xQ182lPLiksAKoQf7R7R/LEZw3lWg6D9qepUZYn36QGG5UJBgEEfTAvMFD9mzlFWqq9Gq+k3llgiQYMQZ+K3XDgMyaQb5kjjRmCjxEj80j4fcvv03UwbxMj2n746EvLuUagAcvTYmQ7AQxbuWnVO3X5YMzmZptl9BVTTgBkIEadiI2H0xN0OBZupUrpQb91RfQjs5Gv2htNhJKzBOGx2w1YxX95gZtXO1GM+FcRp5NWy+XA0oxAkzJJk6j1NxfEvz1kjnfTNFNeYZ4UKPcRB1AnbSLXJt9cTz8Gz6VCy03ZndlNNPcZWLiOkH4usYrOQq1Wg2ZOZp1ErwgAqiG0XMKIjST2tIxoGNk/Eu6+8JAQ6hzNnDPXylCmlen6ZUaYlTJi91J3vv5wBxDh/7e4VGKempkhQxhjYCYuLn6nDjnjiK1qDAXYqAsATqkRB7zcYi+B8WfKvUpVFqFmIJJViQRsDEm+4+WMy43tsinu9P4jqNS2eZhwTkPMrWqogQosgVGMKx8dZv02OF3DOHNw/Ok53LygT2kwy3MBlIkNsfl4xeNzKKdJWgi2zKR9CDGIniXHWzmqg1QsPfUDNB0tFgvZbD2i2NnS582Yv8QUOIj4yCJVVvxCy6tFMMU3JmItMADr9hgDO8wZHOZumnpoVVGLVXS3wz1gwINziCyvFUFKGp6m6nUQfkY3XwRO8EXwHwjMJ66Gr8Bb37/D12/l4x0E6NVsi7kXzA0JQ8y8setUD5TLill4hWZtOv/VDEkA9JiRfAa55k00yR+7UJAIIkb7b3Mz5x0ROIpmUaohDD5zYWE9oFhOIfjfBhVc+nPq2iLajMRB6+ScKub4nY/H95j/D+H3rzGHC67OY9QJI91+n22/mThHzFmVqVys+2QJ+gE/P+2PZ/JZvKU5ei1MN+YkEfpbGjgfCRVQ1Kha22mOneRh1RcfeTtDqOQ6AJUZfh9IroRV0/SfnO8/PBPFsktOiKiFgwIJ1E3ZJO56EWH1xOVqxoBQGJMTpZYYL0Mgwcas1zKzZY0zE6pDdTMDTG0DeR3OILhcm7sTS+QIK4nR+Dc4pnKasukVViVMA77i0m+8DbthRz1maTxl3KCpUYMSSCaaCdz0c7RiVqcoZrKUlzKXCwZQg6SRI26dMZ8lcLGer1mzE1KgCxrJiSYkwZMAWGLHGq3kvYTJrJpa3P0jg8cymSplMqis5EGo/u6Xjz56dsLeA8OoZlWZ011Cx2JmOm3+Ww34n+F9ODoLKel7fY4m8pypnFqlaTQBYsG02Pjc/riQfGynS9H3j0wP5bHtvHPMlTKZXJvlKI1VahBcgbEMCo1TeNsbuUuSkCq9eGbeH+Ffp1OFXMfKD5BaGYZhV1sVIi2oCxHiZ+oxbcD5QfMUg1bNlHj4UUELPSWNz8rY87/hrobY+fWItaiWHES80cMoVmWnSALr8bhQqhB0gbwTvMxOLvkPLqrvogSiyAREiBaO8C2IPjPKGbyLHMUayV0Qe5fgYr1GmSD/2mfGKr8J+JpXNZ0kbSG6Gx36jFenVtakGwLi9S6HGQOdvnLDjPDq/pNQhXDIRqnT8QI2N7DrN8I+HcquGarmFapVYQWSroWf4ouSx8mPGPY9jQvRYQCK5nNHUPwITleGZmkvp00Hp+6A9Qsw1STB+ZkdsADkrXmErV6XqinTC6RU0l2/ic9R2X74+49hE6HApsDf9T/Mc9Rk9Z943yrVdlOUpU8uoHuS2kn+L2R7u/e2PnBuXc5QDH2F3gFgYEAmwBv8Arj2PY83Q4Dtp+8b/ACsumrmP/J9Ys7lnBckwrJpHkSuqT1v9MZct8ovlaz1XT1y1lLMoKj8w2iSYuOgAx7HsAdDgHbXM8eqykUTBeJco51quqhV9JB8KkgkeCwiVEWBw84Nk8zRywoPTSoAPj1aWkmSZ3k49j2KL02JVoCK3UOy7zblslWQtFPcQD6g1DfqRvJwv5j4HmcwKYT2GnZSzBiQfiDW9wYbg2x9x7Cr0WFeB+5g/yHu4t4XyLWWsKtclyhDIEZUVSNrQRA6KIGKdKNYOziiJYAAlxNhFyBc9cex7Hn6TC3I+8LdRkJ5gnFeDtmEKPlkKsCD77kkb/PY27Y53lvwbzaNqFWn1G3f649j2K4+mxYgQgq4v+Rk23mGb/AyqW/d1AFjZ4JnrcRbH1vwPrCCtRZgzO0+IOPY9jRpifEMdcD/DjM0Neo031eY+pvBMeMFZXkOutdajBGC30zctECT/AAiTYY9j2Inp8ZJJEqvU5AKuB80fh7ns63vq01WfhAsB06418P8AwvzNKmE1IY/X9cex7Hm6fGV01tGTqcgawfaBP+EGaapqeql943jsJPbFF/8ATwJSFOllqajqzFXdvJYifoIGPY9gthQioD1OS7v7Qjg3KeYopUpuEem4+GQI7G+FuS5DzmXrGrQNBSRDBlkETPQjHzHsTHTYx4h/ysvr9pQLwrNskVFpa+6GFj/aSb/XC7/lLNCtrAphY2mTPee3jHzHsK3RYfTmMOryjz9p95m5SzWa9ILoQUoIkzLAzP3GNGU5Rz6f/cQ97n9L49j2G/xcRWqijqsnr9plxTkrM1lgsAZGxjrPeb4N/DvkurkGr+oVIqnUNOw2tc4+Y9h8WJcf5RJ5czuAGn//2Q=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82" name="Picture 22" descr="https://encrypted-tbn0.gstatic.com/images?q=tbn:ANd9GcQ7UlgEHaoUysa5SSyoxmh03ROzuEvGXyPqH6WIkUjSggpCDJvj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-1"/>
            <a:ext cx="5004048" cy="3748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data:image/jpeg;base64,/9j/4AAQSkZJRgABAQAAAQABAAD/2wCEAAkGBhQSERUUExQVFRUWGRoYGBcXGBwYFxwYFxgYGRgYGhQYGyYeFx0jGhgYHy8gIycpLCwsFx4xNTAqNSYrLSkBCQoKDgwOGg8PGiwkHyQqLCksKiksLCksLCwsLCwsLCwsLCwsLCkpLCksLCwsKSwsLCwsLCwpKSwpLCwsKSwpLP/AABEIAMUBAAMBIgACEQEDEQH/xAAcAAACAgMBAQAAAAAAAAAAAAADBAIFAAEGBwj/xAA9EAABAwIEAwQJAwQBBAMBAAABAgMRACEEEjFBBVFhEyJxgQYUMkJSkaHB0ZKx8CNi4fGiBzNDcoKy4hX/xAAaAQADAQEBAQAAAAAAAAAAAAABAgMABAUG/8QALhEAAgICAgECBQQBBQEAAAAAAAECEQMhEjFBBGETIlFx4TKhwfCRQlKB0fEU/9oADAMBAAIRAxEAPwDuSznIyG2sC4PhGhuf5NbdWQCAkGBuL6gba7mI5Unhm1pQpSMggnKDEEgkmVRIvAjYJMa0+IVc66EbAyDEeY+vOvgmt9ntPWgGHaSBlHuyJ7oiYIvof83qL2GsLRA+hyz46D+anYhAKVJuZsRbUE2HWTPU0V6dIk3SYPPRXj16UL3oFuwOHZURobdQLaAi0dR/Jg2wQvMdL2jqTJ15adRyreGZUEQJEmTsBGYQPNINHUkgFWosSnaeY5GNYrXTDeybYuVyIgQCPvMf68qE6hN5TY22sDIP861vCL7lxodrT3bE9SL+Nr0FlvKFa2m5G3zuLTPIUKFRBsozezOwF9ABoN7DfnTDbSUG/dk6XvnI/wDyKxxQ11i82mTeJi4iPkKVOLCnCmADFuivdBItsfrTfqG7D4tTSSmMpn2QDCtbxe8WtQEFCjJWIBEifInpcpvzmmHuFpUDMFOoBF4I1n/BmhnCIQSoBIMZCbzrmT/zImmXECaoMjEJUqJBIm0mNBMn5W8K0l6FEiMu4n69J6axWJebCBe8TAmTEnUi9gfC1DZcz3NhoTJ2ta9rxS15MkNOvQBcQbE28ZtYf5NbStKpGunK896UjSPxVTimbpAJuq6RvqbGec6+Bplvha4zJWPdzTIg732sPmDRWK1oDUUtsafcE92JkSYmecdSOtrUNDZzQYIB18do6Am/ltZU9mP+66kkHRAmRfYAgHQX2ArSOIMNgZULXAA70CcvM3qy9PKgWvA69mKDlTl2TIOszHgQDpzoWKcyJka+1zvqRHLYct6r1cbFwG7EzdZJ0jYfzzqTHG41bHkozqTy3JNFen9wq14LJLWUFZE5RsOtzfU2vHKhrEK0kHRXuxABE/nmRM0NnjLRkFLiJ3BConU89b6UbDYNpwjKvNGwgEnmQYOk0rwyWwcq7B9nICikK0SZgGCUzKZP738ajxDh5cblWU8iORBBVPmdIsD0qxxLSdJIPOZjb6W+tBzwvJsRbcCCARl0kW+RqSbi7Mn9ClwqTDgAiZAnmq8zyHdk6d48qOMEsReCCkaWJJBBJm9jHjVtnCu7oJjYXBI18Y6fOp59dTGnOQP3gz4eFO8rDzKlTjgMArVPvaRYaA7Anfn4U0O0HMG0m0SACYJ5xlvH1o5xSBCkj5C8EkK+oHnFMNYoZRYg/DI+hGoFx5aUrla6A5exXs4t0EgptA7xmDOXlprEbxTYcXlmANLC/jEfTT2qi5jpUAO8CJgHa4JHkRbrUy+LwLzHK5GbS0Xi1K9+AP7GIUoToYJgdInY85FE7UfDEGNJsTfytPz5UqMYVAREmCNibgGPM+Vq0zipOQCOpncmBe9oPyqbRqsgm+ulo6ixCtNj/BRrZSkAJPQzeIBM9YHyqSSEIEAGABEe7Nutr0g68EnN7oBVIMpI0JG492fpempyGWxxDJyHc3I159ef3pJzFBSBEG40n2cwGbrAjzqPricklVplX7eRv84oa8AVEXgEZVW596eQChedrVSMV/qHSp7GneIgRJtrGu06bkQbf3CiuNkpMW9wx1AgidLmIqL7KAAQIAULp5ptrvAveiCY7vtFEyYg2iT1PdpdLoR12gYeKGpuY52NwdYBmLDyoHrCirLdMCDl0zEHfbfzjSo4rFKTCkd5SgTGhJSCYjUgmd9xRBiL6TaDAkkaz4EgjramqvAyRjuLi6TY8pMHQ97lNzv0rSEkX3MG2kWjbYlXLWaQOJKVozAgEkgEiLFISNd7nwmpcPfUES4DmJImBMICRJB3MLIB1jeqcKQzRZMPkkJCgNtiY2HnCvMDaiO4M3KDNtfC2221uQoOCasBAOgJ0CbZpG4AUmddZ5VDEcZbSBBzrsSEWTmiLq0seU1vhOyV09GhgiW8qZMmCTrKoBMC+ijTOIxzDNlkEgQEJ7yr84MDzNUWK4q67IzZUnZNp8TqaVbw3IVVY0NUpdljieOFZ/ptoRfU95VxB5AfI0k6XHTLilL8Tb9Ogo7WG6UwjDdKrQVFITbw1b9UqyRh+dqO2xTBeipTgjRBgd4FWoZqQQK1gsp/U+U1HLGo0+flV36tAiKC5hZprBaYPDY9Ojgzp1n30m9/7tTre9WK0AlJBTEykjcEH7E1ROIInzp7hCwQpO47w8JuPnBqeXEpq12I1TtDq1JVIVEWjmY1mbbDxioPvqOgFoOliSBedwZI+xpHEYjNmuSQfZB2ixA8SL9TyomGcSFkaFNokREwmwkbJ+fMwOHhSH40HKibERYXBue9NgfA9bigjE5DlMkgk35EGb2F+9ryNDxr0a92DG5MqKbC/I/Q0QLC0mLnYRsZAm/jr4WoU1sKoi04kKvBK9zzEZgRa8jTXn0m4mLBZ9mTMG2gOhOaADN/Z0rSOFGcylEK8TpqZBO32POiGe7PemIInX+4C+5ovvRm14NtgNgFR9n2lQAJIOfTTnoNaHjccCq2ouUjfvJuY5SZ6mgcWU5/45g2IGskbHQkiRFtqjh8PdYJg25j3lEDWJhUR1HhR4atmSXYy7iBrqR4jlYibaft5qFpKVlOadAQfhk92fdIkG3w6CqdWKW4/ZYAVMnLYEJSBJggyt0i4tAN4seHL5R3kKUUzbvFleW+9x8yOdX+Bx1Y60WmKWm6kgEEZimBJyosnKdQY268qfwyllOWYUBOhGkGJEDSPCRVO6+QUKm1jEezYwRbWCkRr7QtFWOGxALaPdIOWIiPe0/9RMHlUpQpCS2g3bKmCkjRMgE3PKbAXMeA0oTgVMmTO2mUb94HYR8rVBWPAvOa6UxEiYzAxMgxGvTWiYTFyFJMwE5iLE5Raw8vC460nFi7QLCqPvG8ymLgX7xMR3RIvO9DcQpCzlJOmpAIEqUTO0kiZtYeWmGVwtEjMAQCIPtEFJAFoM8tL9KUIKVKU4csSnPqpXcg5U85SBpuNJMXjjchrV2Mv4Dtu6i5sZUCAAYsnT4RcSPnQ3ltspDaldqpIy5U2A7sGVaC8mBcZjpSWJ4utaQhPdQAE29pQHM7DoKXaYqipaQVyfYfEY5bndJhPwJsnz3V51pvDURDFGbb2p0vqMopdEUYejtsUVLYAk0VhM0TEUM6Xo4ZjWjNt0VrC71hHIR7LrRkGnfVudQ7K9GheVkW2/GitsjWtNovrRwiikJJg1N+dByyOu9NqbmgFMAzHORanoCZW4pkRS/C0ArUIkZbjW2ZP+/KjY1+BFZgWS22VgSpegOgTcBRG/vH5Vm+MWxn1QRTSRYWISCTlGhsSQqSLpJidqD2YBCmkyYABEDnYCbxB16iabwzgUkmc0xJgDUyAQLaTb6VXuYhOe6SlOs5bySE7Hmmd9Jrzbb0Uia4ghZKVKFwUyJgRa1jqL/KtcLUUAqWqSZAmAIB17u0DNr71CfwasyYzZEynNmiO6RczBudgL8oFPcPCZCMiknISmVJkQQkSjWbz7wuQdqo0uFBb1Q4vGDdVrhU2sRI8Z896grKmFKVAANrgEEG5kSnU2miO4GE2Ott+d4UCCLTG/jSj6gRkJkzJJibknwO+nI2qCJpLwCcUcwgm4BsFDQ5gCNBaAdNT1lsJzoPZmLd28jkBG9jvfSt4nGWN0gaJlJImQDIF9SPLlFY7i1BIHdiRBTmMiD43tz/AGpm7oOzkc7YX3VLzAq76VEA5UwU5CLgZZAuDa0G1lh8WVPAFJgBOfkMyiNLnLJIvatv8Ow85w9qsnQkyQR3SkXMj6EU23whaQsoUFLlBSCb93NAvzCog7G9epl9PJdqxviRaKx1CiCDAzSkWMKKlKyq6QAjvaCedHxWDW0tQSCUrKVDuyO7lkZRJmQrxCjGtrFjCqC1gphASFCRJKcqbTqNFDmIF6MtjOgoOipAO8jrztsNT0rjlNxdNG5FUwyoWUfZ6A6ggKF+d/BMU+7hFKTCe6pXdUAbgiRYxpoP08qlieHqE5oKAIzLPd9u0g62tOtgRM1W47jKljI3IEQVe8r8Cw6mKyTe2Zvl0Hf4kGkJQIW4EhBgdxOWBE+9oLePOKqlBSlZlEqUdSak1ho8aabbqvegxjQJnD00hqKMy1FNt4SdaNV0NdCaWamliTVozghTKcHFFCPIkViMHJmKaaw0U+GgN6EtF+mtGhHOzTeH3oueLUJzEwLUqkFZEnXT7UaFpvscXiBFAIv+OtHwuGECR/NKZTCZsKwtpdC6cMTEGOfhRkgbXj81t161j+aQXiI0prMk5DbywBVVisdqKFi8b1pHh2LZeKpdRINkFUZjbfceHKik2PxUVsaSjOc6wQ2I6Ttry5msxfEQsKRIkhYSORSMvs2/tjWDamcThipCkqCiknMLaXlI3kSB8qq3DGaDeJItZSReBOpMk+CbVz5Jcv8AgMFeyTWIKFSFWgZUmRorVWuadufM61PHYwtzKBEG5BzQAkC8ymVKUn66GmOzzISuIKgICjYlakWJJ1lSoA5Cp4/hnaoIMkk5TAEkFYVeNrG/JQqNq9h5KzeDSVJlV80X1kTKRPS5jryoaWSFhQSe6IFtRZcayBHMeVqY4fhChJCiM5UVGJIub2J18KHg3B3goFORRIJ0Ep1AJlGpHKSdql5dGt7oG9xMBOmdQmZJ0CiJjSTlMWvFqTViZVJBn2pHQHL5a2j3+UGrHEKQtJJAzCUmxFoUNrib7/aqMuqWpOYwTmMAzudxoQlKgNATbeqQihopB23lQMwvBIPUwqwiRCSIj4Ks21pNgPiSSDcKByk2sDe8XuKr2GCqJMqACTaQU5cxSQkkQZtB9kCCKZdxQiQSSTpr7yZGse6POa00jd9FAlk5SmAhxSo/pKJjQ5lKOmugO9MYLiSUHs0OlSk5jELXEWssju+Qveoo4Ktayr+okge+spTfUDJciRN42q5HCk2LqyoAaGAnroAT519ac0q/1OyrwXEcQlxSZzW0StS1bztlm897S1XqMetMLcSlKNYN3M2wMQJ/ak1cdaQEhpOYRaO6ABHxa+VVzr6nDKzMaDQCuL1M4RVVbGjFvxSC4/iC31d6EpFwgG08zzNCYYjWphgDrTbTNq8qvLOlJRWgKW+dMst1LsrwL00zh70A3RPCYeasUMADTxobbW1OJIAimijnnJ2abAioqxAnr/LUli8aZtFKRa8yL60aNHHe2WC8QTECplmZml/WAmxEqiwH71P1JawSo5RGm3mdaBnSJKW2LEgz5fSh+sJG4/m1NtcDSDv5W/3zpj1FIEkddPtTqDZN5Yorjjo3tQl4oHerUMJMygdJgz1tMDxqC8O3GUhJmf5O1bgzLLH6FK5jYqq4jxdCBKjHLmfAb1v0mwrjKc7MLSTFz7PiNx4Vz+G4fKs65Us7n9gNhSuo9nVGn0Cx2JdxBgdxvlufE/apYfhATVqlsCt1Nykx+KBYZK2/YWpPgbfLQ08xxhaf+4kLHMd1WkbW/bxpUzUCDWsRwR0rHFGnEwkwT7i+7M6gK0+v7U2gKQmFX56mLbjb81xhR0qwwHHHGoB76dMquXQ7eGlQlji19CcoNdF4cRmURumIg6gkW6aHXYK5Uu4zmQvLMnNAmxkAAz/7J351peNDiMzBVKblAsbDcaKGvTwoLSYIVELSE93adwBsBJ0/epOPEMV9BQ8SSlUEEBYixv7Zhc9QoHwIMRTDwMJWgkAE5oJkSvM5BF5giBbSNzWsTgU4hCXChOYkzpmkdye7YSCkwbgEcq3hXEvpJT7QVdJI1AJSQZF+zVJ135VbroN3sDgOIhaFJXKlITB9kErKJKu7cAlKtDqFdKipasxg90k2zQIG87kZkgae0bWpbguFUHlCZsBqO9AJy5jBNrQAYzA7VvFuKlRCQAkFd7qPdUQb6CUC+kC2lmaXLQ6SWhlXFHXMwaRbST7QJsbeyI6nyoGOwoQAp9RcVEJAgqk3O0DpAFZxPjQyhtEsuK0TlzKEncJnKTSDmCKXCVkKVzudeZImfzX0ObJ8ONnPiipe3sHcXmIOUJtAGp53UbmmcM1/OtZh28w6jSnGGIrx5NyfJnQkkqBtM30p5pEVJlq96O2maSgNmmWbyBTaG48ajEVnaTRom9hRE0J5ydKzLtUniAKIK2By2mIvQg4SohFyfp1rWJeNgm5q54Zw8JAMXNzNamzTmoK2Q4bwlKYUZzHnrVghMD82+lEJpF5yMojMozfaJ/1XQoqJxNubJuYqCDaOet+VKLcW57FhOvib86ZbwEmV36beQppTOgSYgyY36VtvoNqIg1w2TKiVfQUycAiAmLcoppKdq3TxxryI5tixwKLiBQn+Etr9pII2plLCQoqAuqJPhYVsnkaDjEylL6nP8Q9FEkf0jlOwNwfxXLvNFCilQgjUGvRFYoA6/wA5a1x3pQoF0KSCSdSLiAOlc+SCXR2YMkm6ZVgVopqYVWWqNHYBLdaUKMRQ1IoNAoFdJBSSkjQj8irBjiaVwl0JCpHfFgY5gWHiKSy1BbfShQtHTYEQezXJzSNyDmlUybH3QDG52qCZSvvBJVmylQ9uDeY0tuDIKRNU2B4r2ZAWCUjTmk9Ok7fKrfFkLcC0mUlJOZN5SekWMg7aBXhUJYmnceiVb2Bx+GyqSUkDJGiQQcykqUQMp5CIiI86q8E6G1qCyMozEAjQSQoZQYiFJtuUk86vmyC32a4CiMiTGYGEn2RvZKtRJFt6SRw+HElWUlIJJUd5tMaCe9EGSFVozVNMeMtUyixPEmlkIntFqVJ7KUhOWf8AzKkk9UgeVNssyd5/m9UPAcIVLW4SCTyBsVGT/OtdPhmYr1vUzcpUy08UMT4xGGkgWAFt6cZoDTdPMo+VcxJhAmK2gVFVxUGUdZooQO63mi9SQiLda2DQHV0LB7BHHgKSxL8+dQfxUaUiHStYT8RisUUaL3gmGCiFHYW8L/iuiFhS2GZypAFhp8qk9iNatDSs8/JLnIFjMTtMG0c538qlhWL5lamlMKyVLCiJFxflf9zVshNFfMwS+XSNpTWRWFXhUFuVZtIkTKo/zS72LCf8Us/jpOVN1cuo2JqbGD3Ov7RU5TvSHUa2wXaqMhII3k9a0nAqV7Sj5WBMcqsQ3pWEwJAocG+w866K1zg4KYFlaydtJ0oiuFJkd1MX2vNP5Zv9qkBRWNMHNlU9wNB233H0qsxPotM5DB+ldRmqOWaEsSGjmmvJ59i+HraPeSY57UvFehv4cKEETXDcQwXZOqRtt4VzThR24svPTFCio5IpkCtFNJR0MTUgGicPxxZVcZkHVO4MRmTyVHzojjc0BbVDiJKNqjrm4gKF0qulYmyZkdJuRG8RS+Ncyd+ApChKtdx7UcoEGdLCq70d4p2auzVdCjz0Ufsf3vzroUYZPuG2wER1Ai3Q/wCKT/5Jz+aCtHK5cHTOTwLxdRmkzcQQkZSkwU90AK8aZSil+A4INlxvP2hSRJCQALaZh7RA18KsezvXo+oT5uy0GkqTMRam0q1EX6UshymQsBM1z0MzM0bk3ihpfAMR40J98Uk7jRNZKxktFx29rmKSxWI61S4/0gQ37awnpN/lrXI8b9PyZS0OfeULW/tq8MEpdEm1E67G49KQSogDmTapehfFEYjEHJJSgTmiASTAibnevJ8TjVKAcdUXFWBE2G/gPpXpv/R5eZLyjzAsdonXzquTAoQsR5Gz1CYE0hjXJIQNVGPIa/QU4VWI0pBlWZ6fhT9VVzt0jmgvJatIEeGnyogFYgVpaqrHUST2CW8EgRobef8Auq/EYgrOVPn/AA1riDmbug6nT96ZwTQTabm/lzqcnbpFUklYZjDhItHOmAKgFVoucrf41plSJt2EUqhpgCBaDtQnHxBn+CqvF+kjaR3O8TeB+aLkGMJS6LpToGp8vChKxQABm0TNcqviuIe9gZR0F/1VJPAnl3Us+ZJqby/Qv8Cv1M6QYlIk5hc2uKI3iATrpG9c6j0V5qPlAqR9GoiCoeelFZH9AfCh/uOhceHMVx/pBiAp614n7U6/wh5I7rivO/3qjcwbiFEqBPUUkpWy2CCi7sLUwigNuzvTjVCjrYIs0NTNPpQIk0FxUz9KFCWVTjNIMKdZKW2GnHEqJWtKAkkhOiVL9pscoAJvc6VdvIMXqod4I+7iWjh19kpIOdckdwQQkhOoJtHWa7PSOp0Tyv5WdBgvRZbRQ4tawsCCkEFq+qQmIAPTlTeKaKRKQT9au/SDjacM0VlOaCBlBg3tOlcdxLjLrikqzpwaSlSglZBWpM2UlJTY+NdmTFF6J4/iZfmfX98dgXPSJoFQK0gp1BsZ8N6Tf9MGvZCiozEJBJmJjSxihqDCoSQ628+TGJlKk59oLZ0/tAB51XYvgSWnSHH8Q4hLalnKOzXIUEkAK2JOtqmvSx8lJzgnQHH+mbhOVvDuKUdM1h5xIHmao+L8WxnZguK7MqMZUAgjqVCT1rtsF6PPdmhthpAQLOKUpWcE3OVQbSFn+4TeqHFNNBcJWXCXiXEBOVMJGXV0gLUDCo5jQVaOKEfBDm56RQo9H1GS84AkgHvKIUUxexIIvuZomL4EoBJaQMhTAUQCtU3OVKr6dPKukXwVGNcSEuuNqbBnt0DMofGgCEi+ptU8OUJWhpK0PPBZyuQUtJJERAPeMeVO3Q+PE59eCgwfClpTLxLbaYGR1IUFdAkQokda9B/6fQFOQ12aVQpOneAHtGKBw/0TVmUrE5HSYI1t0EiIq94dg0srRlgJFo2g1zZ05QY03jXyx7/Y6AOEqUIMCIPOb0twoDtF+X3/ABTKiJn5+XjSeCVDqx0BrzJeDmj0y4QmJ5aigYrEQDN6MhVpqvxz0BR0P8/1VvBKKtgcGMyis+HOw/z+1WAgSYuBE/tSeCRAjw+0/emyoeW80kfqPPsk84QO7EnSgv4sIQSq38+pqDqutpuZ2Gh/xVHini8sJExoB96EpUNjx8iOIxi3jlTpy/NO4L0fAgrEzyqw4Zw4IH7nqPtVlkjTzoQg57Y883HUQTGGCbAfSiZP4PLaiRW5roUEjlbbBGwMXradJ2P83qRFZN9KNAIhA+dL4rBJULgXo6FySMpEc9/CohSp0gc5+0UHFMKbXRyvEeAZbov5fuaUwrki3712DiApOljY67/UVQ8Q4LkJUiQdSOZ3qTjxO3Fm5aYqDQ3ACedGULCIoLhtSF0xVyarcbxJbLiOyQkuKByKUDlBGqCZCZUmYlVoq0crl38anGEpS0Xw1EsllRX3jBXcJyEG/twQII3ru9HG5cmRzulRYrx+Hwisq+2OISRmlAiEiwSV5oB1zROsAVbs4X/+hkLmHcSlKCfWHlQYnRGUARvJGg0rXpIlbWGQ2462HHwEKkJbObXO44tRVYDKbG58qawnAFuqdOIALRPZ99SsvYpSkjswjIlIzCcxGwrv4+CUvUN/N5+oo5gcJg0JcYbStYUjK+tQKVZzlUEuBaQogbWArOEspL+KcWl5xDhUlKMnahRa1zBDYRGgSM0286ziamsGloYNhCkAlReW32gkiJD2YSfDlqKV9Hca6vOlh8Nie2clLeU7kheUFIOmivKtpaE4ZJxcxTAenDjryGnQkJkoLSE5Jk5QF58xsPdTHiaa4hwbBtl1WJaLZSpSWmmlkZ0RZeUKJTHPugcqb4lxlJShGHwqJBzdqlrMlJJupuU3v7xAq74P6Fhp4PqeW4szOYC4Oxm9LVnV8uJKUvl9k9v/AKOZ4TwRzHM5c6mGm+6Ggk3ESCVqMrPOa6jC8FDSEpgEgAZikSYETXSgbUJxmj8Ojly+rlk0tL6FKU9KA81Vs6x0pdzDyNaSUfDJKQJh/OmNxt96EHock72NBWgoMg6VtawrkDXkZcbg6OqO9lwhcj9j5/WqviZ8+u+v+/nRsLiswg6iNPlQeIuhSdL/AHtQUriKo1IZan56ctIvRlrGWDyiNvnSLT3dGxiR5CD/ADpR1yJVPLXQR+1aPQslsT4o9YAWnr/LUxwnC+8d7DwqsxCypzzArp8MiANRG1S/VIrP5IJfUNZI+QtUzWiZrErmu04jYM86ioDnz3rYvUSkam8aedAxPNWwZFQJ5a1Er1A13FGzEhcGxH0nwrQdBTKbxa1+lQKrkgd48+g5+dSMAQLeHWtyMEj+f4pfE4cE3vFx43/NEWuJm5vA51Im162mqMnRx3EkFp0p2VccusUsVkVcelrP9HMkEqChAAkmdRHn9K4c8XW6S2glEKLa1BCnChZHcTCe7KlWEkCanHFKbpHfDIuNsJ6Q8UKG1AAqIEryuBtSUaZ8x6xEVeMcQZwODDrqlOhxJVnSlakrURZOYSlE6C4BuaT4R6CKUyHsQpSsqi4Et4fI84mIUhxKxmkxEC286GqTC8bwSi80607imgQG1FSkqAAOVORx32k3TnEGALV6+HGscTnk3llUVZZLSfWk9u5h1OsICsy1JuokyFqykwlJsm0dKH6QYDG4nEF1pIdZKE5ciyG1AH4HFQs+UdKFwngzjcDEs9nhgVFRcy2PNJnPJ0tr1qx4djy6pOFY7dGHUojtFElzwCohKR8PzrXZ0RwNSuLTS8+Az3Gyltme0W80D2jLUdnewDvZ90AcgDTOC4W/xBJD5UwlBA7IIypjUROp8ZHQVd8A9CmsKvtELUpWXKZiLmZ0keRroZoqDfZPJ6mENYVv6/gT4Pw4YdlLUlWWRJsdabyA/wCK2VCpBYqqRwSk5O2aSg1KtFytisKQW2DQjhqZisig0GxB7AyPuaqsRwkzKVCPtXQLVJrFARFq5541LTKRm49HHu52ld6dbKGnzFTXjErETB+lX72Bz2qnx3opJ7mYdZ/YfmuCXpWtxOuOaL/UL4RYIhV40+8eVNKeAhOgVO240vVavAqw+pJHXb5UVHFU5TNoH88a53BwdMq1y2jMKrM6PGupZVtuPv41xuCxgzpWDaZrsEODxt486SGmxPULoOPrWAzWgqsB8K6kzjFlKM5s4CNvG8+J0+tFacSSYkmLqIsYtE+dadSlQuLD+Gt9rGkUL2EJFQW3ytrQEAkk5iQdrCPkJ85rbjtiJg8+XWhaDTCKWkHWNufhNSJ28aT7eB7Qgb/zzNV/EvS7D4f23ACbgDvE+AGprK34GWOTL1Ijr1oXbGLgC177+NcHjf8AqsykEpbdUOfdT4d0qlVSxvpJisicR2SkYfKlSitKUyhW6VFyypI7pTJ1FWjjnLoaeKWN1PR1PEsehtJUtQCUDMomYGkHwvXAPYvM/wBqVksvOoD2GLbZaKDZDnaKhspMQF69bUdx/EYkBAfcZcDmdv1ZtagptYhLinCU50iYOUW3FrXfFuGIwTJxT6F4t3sw08srCe4bKKEnS8ABN/OSe7Fj4x4k210A9NPT3sGsmF7FYV3AsKKggpspKkZcoGWw73lXMl3BO4cIawxQ8AJLassnVRbScwWSdEEaHWg8P9O8T6upsdjlVISHQtSgkmwLknPa3e+ddD6M8MwqmkuKwbmHLae07dCz2Rym+VxLhJvPdV4U7fLSZ2QjLBG5Rab6a0Nq4Q5ing44+2cqkkJOZMAwYAB8N713TaMosLdK+f8AA8ZeKVZ3384UcqSVBMbe8B/y8zWYTjb/AGRJfxHa3sSoCNrSkeU1oY5Qvk73/X9vc582SWRJeEfQPbdCK3J5V89t8YeLE9s+XYMhRVbXSSkT8/CpL45iAwCl/EFzKMwJXY9ASB8grwqvFvXvX5+3uc/A+gwmt5DXz3jONv8AY/038QVQM0lUg2mASPok+WtQ4jxNzKns3XlXGYnMSBvYnTwT5itGN17uv8f3QODPokJ8q2K+eMRxd1BQGXnwgqGYjMDG9pn/AI+e1TxPHXw42E4jE9mT3lBS80dbkj9I89st1Xm/2/k3A+hpoLjnjXz+7x5/tUD1jE9lBkhSydLTcnXoKgri7peAU+/2WWxBUbzaTKjPjHgKVpv/ABf4+4eB9BIaJ5iierga3r56Txl5Tyg4+/ky92CsgmeYKjpzI8q1huLvdosOPPhIjIAVZT5gn/7fLStwpf8AFh4M+iQnpFbANfO2F408S4HH3xB7iZVkiOiojrm863gOOPwvNiMQF5jlTmUExtooJ/5eZotVftX7/wB2Dge/4vDJWLiqbG+jLZFknyNeNYP0gxHZkqxGJ7WTAKlgRt7yR5T86g1xx8syX8QXYMhRX1iJKQfr4Gpzw8nv61+ft7jx5R6Z6PjMIpoxBA2tTvDfSFtKezcVfSdo5T5/SvK1ccxHq9sRiC5l7wKl2PRJIHyCvCo4jjDwZBbefK4Gac0g2mASN+QP3rll6G5WnW6/P2Oj41xqSPcWuIIUBBjpI1uef8tU3cehOq0z4gnp9q8Ox3HXwgdliMQbjNdcjnAJH0SfEVvH8dfAT2eIxBBICjmXmjexMxHJPnWj6Jut9/3ZK0e1HGlVm0qUeY0+ZEVtnh7+spE88x/c14jjeKu5m8jzxRmAUrvFUb6mRrskeNFf4/iA42E4nE9lfMQpc6Wm5I/SPOqQ9JGl7/x/JuT8HtbnCXjq4Rt3U/7rmPSPHNYYqbccxGfaJEz7wVYGPGvO18fxHbJHrOJDUGSFLJnae8TrtA8N6grjTynoW/iOyy2MrMmdzKj848BT/ASWl4v8ff2KYsvGVyVr20dhwPhaSBicc+oMZsrXakws3gkTAFvDrW0ekeGcUj1goebSVSlDASkEHuOBRcKgY1Glccxxp7tVhb76UZRlylcE9SFK+p+VDw3E3CtztHXQBGQDNlNr3BPS+amWHgtff/z+S0vUrJNymvsk6r9jv+B8D4fxDEqW02pLbKh3cwyO+LZGdIEjeNK6d/hBTh1YJlKVFQVJACUNpXMKIVnvsABtIAivG+H8WdBWVPPJUD3IKkiI5pVEf/Pzr0P0ZW09wtt3EF9x1t5ZPZhSni6VFKBlSFFX9Mo5iBJMCavDGk3fj+TgyylLbZacE9F8ThVBx5ScZkTlbsA62nQhClpldtitIrkvSD/qCt3EpZcbaLCDLqIzhwWKRDyAUkaaAg5qv/R1zHYjEkOI7FhKjILmJKwE6DtFLShalE+6khISQYMCuZ9P+JKRjMQGHHEmQYQTlzZEhZACgCrODOpkGxNGSTXy9mxSSnc1a+5ZY57BYns1tNKZRmyuLbylSSdAvDBC8yP7xEEip+mGJRhmkcPZcVlJlZdWVZUn2UFUSBvF7Ac64Z3jL/YApffLuXvSVWO8AkDXkFeFQxPEnEthTTr3aQMxuFA2mJI+gP3qSxt683X5+x2w9RxyKbTaXSb/AAewL4eoJH9U91IPspv3sOoza+ihebLIveVmMatTbdx/UQgjuokErdvKUjN7KQdBEiLzWVlaCUltHlvRZOYRwLKEuICQtLYlpKlBKgVSVHVQiASIjUE96lC+53CS3IUicrYAIdWpEQSRAhJvJ1veRusoJL6L/BmQSt3Jn7RMECB2aJB7Ts5zRe5BiNBH91WDuEczABxEFagf6Sc2XOlAg6SAsmYOibWObKytJK+l/gKEcJiFOpw85ApeRchIgF9rEGCkQFpT3IB+C5m4HgOLqW2FQj/uZLoSSRmWoFRgAnK2U2A9udq1WU7hG2q/tgtnQ8HYJQe17Nap1S2ECClKoiToVHyjxL/qiPgT+kfisrK8/J+tlY9GeqI+BP6R+Kz1RHwJ/SPxWVlTGM9VR8Cf0j8VnqiPgT+kfisrKxjPVEfAn9I/FZ6oj4E/pH4rKysYz1RHwJ/SPxWeqI+BP6R+KysrGM9UR8Cf0j8VnqiPgT+kfisrKIDPVEfAn9I/FZ6oj4E/pH4rKygEz1RHwJ/SPxWeqI+BP6R+KysrGM9UR8Cf0j8VnqiPgT+kfisrKxjPVEfAn9I/FK4nhUqztK7FyIlIBSoXOVbeigJMGxEmCJM5WU8JOLtAasg5gsQsQp9KU79k0ULPgtbi8viBPIimWOHNoSlKUJASIAibeJufE1usq2acnoWJP1RHwJ/SPxWeqI+BP6R+KysrmHP/2Q=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data:image/jpeg;base64,/9j/4AAQSkZJRgABAQAAAQABAAD/2wCEAAkGBhQSERUUExQVFRUWGRoYGBcXGBwYFxwYFxgYGRgYGhQYGyYeFx0jGhgYHy8gIycpLCwsFx4xNTAqNSYrLSkBCQoKDgwOGg8PGiwkHyQqLCksKiksLCksLCwsLCwsLCwsLCwsLCkpLCksLCwsKSwsLCwsLCwpKSwpLCwsKSwpLP/AABEIAMUBAAMBIgACEQEDEQH/xAAcAAACAgMBAQAAAAAAAAAAAAADBAIFAAEGBwj/xAA9EAABAwIEAwQJAwQBBAMBAAABAgMRACEEEjFBBVFhEyJxgQYUMkJSkaHB0ZKx8CNi4fGiBzNDcoKy4hX/xAAaAQADAQEBAQAAAAAAAAAAAAABAgMABAUG/8QALhEAAgICAgECBQQBBQEAAAAAAAECEQMhEjFBBGETIlFx4TKhwfCRQlKB0fEU/9oADAMBAAIRAxEAPwDuSznIyG2sC4PhGhuf5NbdWQCAkGBuL6gba7mI5Unhm1pQpSMggnKDEEgkmVRIvAjYJMa0+IVc66EbAyDEeY+vOvgmt9ntPWgGHaSBlHuyJ7oiYIvof83qL2GsLRA+hyz46D+anYhAKVJuZsRbUE2HWTPU0V6dIk3SYPPRXj16UL3oFuwOHZURobdQLaAi0dR/Jg2wQvMdL2jqTJ15adRyreGZUEQJEmTsBGYQPNINHUkgFWosSnaeY5GNYrXTDeybYuVyIgQCPvMf68qE6hN5TY22sDIP861vCL7lxodrT3bE9SL+Nr0FlvKFa2m5G3zuLTPIUKFRBsozezOwF9ABoN7DfnTDbSUG/dk6XvnI/wDyKxxQ11i82mTeJi4iPkKVOLCnCmADFuivdBItsfrTfqG7D4tTSSmMpn2QDCtbxe8WtQEFCjJWIBEifInpcpvzmmHuFpUDMFOoBF4I1n/BmhnCIQSoBIMZCbzrmT/zImmXECaoMjEJUqJBIm0mNBMn5W8K0l6FEiMu4n69J6axWJebCBe8TAmTEnUi9gfC1DZcz3NhoTJ2ta9rxS15MkNOvQBcQbE28ZtYf5NbStKpGunK896UjSPxVTimbpAJuq6RvqbGec6+Bplvha4zJWPdzTIg732sPmDRWK1oDUUtsafcE92JkSYmecdSOtrUNDZzQYIB18do6Am/ltZU9mP+66kkHRAmRfYAgHQX2ArSOIMNgZULXAA70CcvM3qy9PKgWvA69mKDlTl2TIOszHgQDpzoWKcyJka+1zvqRHLYct6r1cbFwG7EzdZJ0jYfzzqTHG41bHkozqTy3JNFen9wq14LJLWUFZE5RsOtzfU2vHKhrEK0kHRXuxABE/nmRM0NnjLRkFLiJ3BConU89b6UbDYNpwjKvNGwgEnmQYOk0rwyWwcq7B9nICikK0SZgGCUzKZP738ajxDh5cblWU8iORBBVPmdIsD0qxxLSdJIPOZjb6W+tBzwvJsRbcCCARl0kW+RqSbi7Mn9ClwqTDgAiZAnmq8zyHdk6d48qOMEsReCCkaWJJBBJm9jHjVtnCu7oJjYXBI18Y6fOp59dTGnOQP3gz4eFO8rDzKlTjgMArVPvaRYaA7Anfn4U0O0HMG0m0SACYJ5xlvH1o5xSBCkj5C8EkK+oHnFMNYoZRYg/DI+hGoFx5aUrla6A5exXs4t0EgptA7xmDOXlprEbxTYcXlmANLC/jEfTT2qi5jpUAO8CJgHa4JHkRbrUy+LwLzHK5GbS0Xi1K9+AP7GIUoToYJgdInY85FE7UfDEGNJsTfytPz5UqMYVAREmCNibgGPM+Vq0zipOQCOpncmBe9oPyqbRqsgm+ulo6ixCtNj/BRrZSkAJPQzeIBM9YHyqSSEIEAGABEe7Nutr0g68EnN7oBVIMpI0JG492fpempyGWxxDJyHc3I159ef3pJzFBSBEG40n2cwGbrAjzqPricklVplX7eRv84oa8AVEXgEZVW596eQChedrVSMV/qHSp7GneIgRJtrGu06bkQbf3CiuNkpMW9wx1AgidLmIqL7KAAQIAULp5ptrvAveiCY7vtFEyYg2iT1PdpdLoR12gYeKGpuY52NwdYBmLDyoHrCirLdMCDl0zEHfbfzjSo4rFKTCkd5SgTGhJSCYjUgmd9xRBiL6TaDAkkaz4EgjramqvAyRjuLi6TY8pMHQ97lNzv0rSEkX3MG2kWjbYlXLWaQOJKVozAgEkgEiLFISNd7nwmpcPfUES4DmJImBMICRJB3MLIB1jeqcKQzRZMPkkJCgNtiY2HnCvMDaiO4M3KDNtfC2221uQoOCasBAOgJ0CbZpG4AUmddZ5VDEcZbSBBzrsSEWTmiLq0seU1vhOyV09GhgiW8qZMmCTrKoBMC+ijTOIxzDNlkEgQEJ7yr84MDzNUWK4q67IzZUnZNp8TqaVbw3IVVY0NUpdljieOFZ/ptoRfU95VxB5AfI0k6XHTLilL8Tb9Ogo7WG6UwjDdKrQVFITbw1b9UqyRh+dqO2xTBeipTgjRBgd4FWoZqQQK1gsp/U+U1HLGo0+flV36tAiKC5hZprBaYPDY9Ojgzp1n30m9/7tTre9WK0AlJBTEykjcEH7E1ROIInzp7hCwQpO47w8JuPnBqeXEpq12I1TtDq1JVIVEWjmY1mbbDxioPvqOgFoOliSBedwZI+xpHEYjNmuSQfZB2ixA8SL9TyomGcSFkaFNokREwmwkbJ+fMwOHhSH40HKibERYXBue9NgfA9bigjE5DlMkgk35EGb2F+9ryNDxr0a92DG5MqKbC/I/Q0QLC0mLnYRsZAm/jr4WoU1sKoi04kKvBK9zzEZgRa8jTXn0m4mLBZ9mTMG2gOhOaADN/Z0rSOFGcylEK8TpqZBO32POiGe7PemIInX+4C+5ovvRm14NtgNgFR9n2lQAJIOfTTnoNaHjccCq2ouUjfvJuY5SZ6mgcWU5/45g2IGskbHQkiRFtqjh8PdYJg25j3lEDWJhUR1HhR4atmSXYy7iBrqR4jlYibaft5qFpKVlOadAQfhk92fdIkG3w6CqdWKW4/ZYAVMnLYEJSBJggyt0i4tAN4seHL5R3kKUUzbvFleW+9x8yOdX+Bx1Y60WmKWm6kgEEZimBJyosnKdQY268qfwyllOWYUBOhGkGJEDSPCRVO6+QUKm1jEezYwRbWCkRr7QtFWOGxALaPdIOWIiPe0/9RMHlUpQpCS2g3bKmCkjRMgE3PKbAXMeA0oTgVMmTO2mUb94HYR8rVBWPAvOa6UxEiYzAxMgxGvTWiYTFyFJMwE5iLE5Raw8vC460nFi7QLCqPvG8ymLgX7xMR3RIvO9DcQpCzlJOmpAIEqUTO0kiZtYeWmGVwtEjMAQCIPtEFJAFoM8tL9KUIKVKU4csSnPqpXcg5U85SBpuNJMXjjchrV2Mv4Dtu6i5sZUCAAYsnT4RcSPnQ3ltspDaldqpIy5U2A7sGVaC8mBcZjpSWJ4utaQhPdQAE29pQHM7DoKXaYqipaQVyfYfEY5bndJhPwJsnz3V51pvDURDFGbb2p0vqMopdEUYejtsUVLYAk0VhM0TEUM6Xo4ZjWjNt0VrC71hHIR7LrRkGnfVudQ7K9GheVkW2/GitsjWtNovrRwiikJJg1N+dByyOu9NqbmgFMAzHORanoCZW4pkRS/C0ArUIkZbjW2ZP+/KjY1+BFZgWS22VgSpegOgTcBRG/vH5Vm+MWxn1QRTSRYWISCTlGhsSQqSLpJidqD2YBCmkyYABEDnYCbxB16iabwzgUkmc0xJgDUyAQLaTb6VXuYhOe6SlOs5bySE7Hmmd9Jrzbb0Uia4ghZKVKFwUyJgRa1jqL/KtcLUUAqWqSZAmAIB17u0DNr71CfwasyYzZEynNmiO6RczBudgL8oFPcPCZCMiknISmVJkQQkSjWbz7wuQdqo0uFBb1Q4vGDdVrhU2sRI8Z896grKmFKVAANrgEEG5kSnU2miO4GE2Ott+d4UCCLTG/jSj6gRkJkzJJibknwO+nI2qCJpLwCcUcwgm4BsFDQ5gCNBaAdNT1lsJzoPZmLd28jkBG9jvfSt4nGWN0gaJlJImQDIF9SPLlFY7i1BIHdiRBTmMiD43tz/AGpm7oOzkc7YX3VLzAq76VEA5UwU5CLgZZAuDa0G1lh8WVPAFJgBOfkMyiNLnLJIvatv8Ow85w9qsnQkyQR3SkXMj6EU23whaQsoUFLlBSCb93NAvzCog7G9epl9PJdqxviRaKx1CiCDAzSkWMKKlKyq6QAjvaCedHxWDW0tQSCUrKVDuyO7lkZRJmQrxCjGtrFjCqC1gphASFCRJKcqbTqNFDmIF6MtjOgoOipAO8jrztsNT0rjlNxdNG5FUwyoWUfZ6A6ggKF+d/BMU+7hFKTCe6pXdUAbgiRYxpoP08qlieHqE5oKAIzLPd9u0g62tOtgRM1W47jKljI3IEQVe8r8Cw6mKyTe2Zvl0Hf4kGkJQIW4EhBgdxOWBE+9oLePOKqlBSlZlEqUdSak1ho8aabbqvegxjQJnD00hqKMy1FNt4SdaNV0NdCaWamliTVozghTKcHFFCPIkViMHJmKaaw0U+GgN6EtF+mtGhHOzTeH3oueLUJzEwLUqkFZEnXT7UaFpvscXiBFAIv+OtHwuGECR/NKZTCZsKwtpdC6cMTEGOfhRkgbXj81t161j+aQXiI0prMk5DbywBVVisdqKFi8b1pHh2LZeKpdRINkFUZjbfceHKik2PxUVsaSjOc6wQ2I6Ttry5msxfEQsKRIkhYSORSMvs2/tjWDamcThipCkqCiknMLaXlI3kSB8qq3DGaDeJItZSReBOpMk+CbVz5Jcv8AgMFeyTWIKFSFWgZUmRorVWuadufM61PHYwtzKBEG5BzQAkC8ymVKUn66GmOzzISuIKgICjYlakWJJ1lSoA5Cp4/hnaoIMkk5TAEkFYVeNrG/JQqNq9h5KzeDSVJlV80X1kTKRPS5jryoaWSFhQSe6IFtRZcayBHMeVqY4fhChJCiM5UVGJIub2J18KHg3B3goFORRIJ0Ep1AJlGpHKSdql5dGt7oG9xMBOmdQmZJ0CiJjSTlMWvFqTViZVJBn2pHQHL5a2j3+UGrHEKQtJJAzCUmxFoUNrib7/aqMuqWpOYwTmMAzudxoQlKgNATbeqQihopB23lQMwvBIPUwqwiRCSIj4Ks21pNgPiSSDcKByk2sDe8XuKr2GCqJMqACTaQU5cxSQkkQZtB9kCCKZdxQiQSSTpr7yZGse6POa00jd9FAlk5SmAhxSo/pKJjQ5lKOmugO9MYLiSUHs0OlSk5jELXEWssju+Qveoo4Ktayr+okge+spTfUDJciRN42q5HCk2LqyoAaGAnroAT519ac0q/1OyrwXEcQlxSZzW0StS1bztlm897S1XqMetMLcSlKNYN3M2wMQJ/ak1cdaQEhpOYRaO6ABHxa+VVzr6nDKzMaDQCuL1M4RVVbGjFvxSC4/iC31d6EpFwgG08zzNCYYjWphgDrTbTNq8qvLOlJRWgKW+dMst1LsrwL00zh70A3RPCYeasUMADTxobbW1OJIAimijnnJ2abAioqxAnr/LUli8aZtFKRa8yL60aNHHe2WC8QTECplmZml/WAmxEqiwH71P1JawSo5RGm3mdaBnSJKW2LEgz5fSh+sJG4/m1NtcDSDv5W/3zpj1FIEkddPtTqDZN5Yorjjo3tQl4oHerUMJMygdJgz1tMDxqC8O3GUhJmf5O1bgzLLH6FK5jYqq4jxdCBKjHLmfAb1v0mwrjKc7MLSTFz7PiNx4Vz+G4fKs65Us7n9gNhSuo9nVGn0Cx2JdxBgdxvlufE/apYfhATVqlsCt1Nykx+KBYZK2/YWpPgbfLQ08xxhaf+4kLHMd1WkbW/bxpUzUCDWsRwR0rHFGnEwkwT7i+7M6gK0+v7U2gKQmFX56mLbjb81xhR0qwwHHHGoB76dMquXQ7eGlQlji19CcoNdF4cRmURumIg6gkW6aHXYK5Uu4zmQvLMnNAmxkAAz/7J351peNDiMzBVKblAsbDcaKGvTwoLSYIVELSE93adwBsBJ0/epOPEMV9BQ8SSlUEEBYixv7Zhc9QoHwIMRTDwMJWgkAE5oJkSvM5BF5giBbSNzWsTgU4hCXChOYkzpmkdye7YSCkwbgEcq3hXEvpJT7QVdJI1AJSQZF+zVJ135VbroN3sDgOIhaFJXKlITB9kErKJKu7cAlKtDqFdKipasxg90k2zQIG87kZkgae0bWpbguFUHlCZsBqO9AJy5jBNrQAYzA7VvFuKlRCQAkFd7qPdUQb6CUC+kC2lmaXLQ6SWhlXFHXMwaRbST7QJsbeyI6nyoGOwoQAp9RcVEJAgqk3O0DpAFZxPjQyhtEsuK0TlzKEncJnKTSDmCKXCVkKVzudeZImfzX0ObJ8ONnPiipe3sHcXmIOUJtAGp53UbmmcM1/OtZh28w6jSnGGIrx5NyfJnQkkqBtM30p5pEVJlq96O2maSgNmmWbyBTaG48ajEVnaTRom9hRE0J5ydKzLtUniAKIK2By2mIvQg4SohFyfp1rWJeNgm5q54Zw8JAMXNzNamzTmoK2Q4bwlKYUZzHnrVghMD82+lEJpF5yMojMozfaJ/1XQoqJxNubJuYqCDaOet+VKLcW57FhOvib86ZbwEmV36beQppTOgSYgyY36VtvoNqIg1w2TKiVfQUycAiAmLcoppKdq3TxxryI5tixwKLiBQn+Etr9pII2plLCQoqAuqJPhYVsnkaDjEylL6nP8Q9FEkf0jlOwNwfxXLvNFCilQgjUGvRFYoA6/wA5a1x3pQoF0KSCSdSLiAOlc+SCXR2YMkm6ZVgVopqYVWWqNHYBLdaUKMRQ1IoNAoFdJBSSkjQj8irBjiaVwl0JCpHfFgY5gWHiKSy1BbfShQtHTYEQezXJzSNyDmlUybH3QDG52qCZSvvBJVmylQ9uDeY0tuDIKRNU2B4r2ZAWCUjTmk9Ok7fKrfFkLcC0mUlJOZN5SekWMg7aBXhUJYmnceiVb2Bx+GyqSUkDJGiQQcykqUQMp5CIiI86q8E6G1qCyMozEAjQSQoZQYiFJtuUk86vmyC32a4CiMiTGYGEn2RvZKtRJFt6SRw+HElWUlIJJUd5tMaCe9EGSFVozVNMeMtUyixPEmlkIntFqVJ7KUhOWf8AzKkk9UgeVNssyd5/m9UPAcIVLW4SCTyBsVGT/OtdPhmYr1vUzcpUy08UMT4xGGkgWAFt6cZoDTdPMo+VcxJhAmK2gVFVxUGUdZooQO63mi9SQiLda2DQHV0LB7BHHgKSxL8+dQfxUaUiHStYT8RisUUaL3gmGCiFHYW8L/iuiFhS2GZypAFhp8qk9iNatDSs8/JLnIFjMTtMG0c538qlhWL5lamlMKyVLCiJFxflf9zVshNFfMwS+XSNpTWRWFXhUFuVZtIkTKo/zS72LCf8Us/jpOVN1cuo2JqbGD3Ov7RU5TvSHUa2wXaqMhII3k9a0nAqV7Sj5WBMcqsQ3pWEwJAocG+w866K1zg4KYFlaydtJ0oiuFJkd1MX2vNP5Zv9qkBRWNMHNlU9wNB233H0qsxPotM5DB+ldRmqOWaEsSGjmmvJ59i+HraPeSY57UvFehv4cKEETXDcQwXZOqRtt4VzThR24svPTFCio5IpkCtFNJR0MTUgGicPxxZVcZkHVO4MRmTyVHzojjc0BbVDiJKNqjrm4gKF0qulYmyZkdJuRG8RS+Ncyd+ApChKtdx7UcoEGdLCq70d4p2auzVdCjz0Ufsf3vzroUYZPuG2wER1Ai3Q/wCKT/5Jz+aCtHK5cHTOTwLxdRmkzcQQkZSkwU90AK8aZSil+A4INlxvP2hSRJCQALaZh7RA18KsezvXo+oT5uy0GkqTMRam0q1EX6UshymQsBM1z0MzM0bk3ihpfAMR40J98Uk7jRNZKxktFx29rmKSxWI61S4/0gQ37awnpN/lrXI8b9PyZS0OfeULW/tq8MEpdEm1E67G49KQSogDmTapehfFEYjEHJJSgTmiASTAibnevJ8TjVKAcdUXFWBE2G/gPpXpv/R5eZLyjzAsdonXzquTAoQsR5Gz1CYE0hjXJIQNVGPIa/QU4VWI0pBlWZ6fhT9VVzt0jmgvJatIEeGnyogFYgVpaqrHUST2CW8EgRobef8Auq/EYgrOVPn/AA1riDmbug6nT96ZwTQTabm/lzqcnbpFUklYZjDhItHOmAKgFVoucrf41plSJt2EUqhpgCBaDtQnHxBn+CqvF+kjaR3O8TeB+aLkGMJS6LpToGp8vChKxQABm0TNcqviuIe9gZR0F/1VJPAnl3Us+ZJqby/Qv8Cv1M6QYlIk5hc2uKI3iATrpG9c6j0V5qPlAqR9GoiCoeelFZH9AfCh/uOhceHMVx/pBiAp614n7U6/wh5I7rivO/3qjcwbiFEqBPUUkpWy2CCi7sLUwigNuzvTjVCjrYIs0NTNPpQIk0FxUz9KFCWVTjNIMKdZKW2GnHEqJWtKAkkhOiVL9pscoAJvc6VdvIMXqod4I+7iWjh19kpIOdckdwQQkhOoJtHWa7PSOp0Tyv5WdBgvRZbRQ4tawsCCkEFq+qQmIAPTlTeKaKRKQT9au/SDjacM0VlOaCBlBg3tOlcdxLjLrikqzpwaSlSglZBWpM2UlJTY+NdmTFF6J4/iZfmfX98dgXPSJoFQK0gp1BsZ8N6Tf9MGvZCiozEJBJmJjSxihqDCoSQ628+TGJlKk59oLZ0/tAB51XYvgSWnSHH8Q4hLalnKOzXIUEkAK2JOtqmvSx8lJzgnQHH+mbhOVvDuKUdM1h5xIHmao+L8WxnZguK7MqMZUAgjqVCT1rtsF6PPdmhthpAQLOKUpWcE3OVQbSFn+4TeqHFNNBcJWXCXiXEBOVMJGXV0gLUDCo5jQVaOKEfBDm56RQo9H1GS84AkgHvKIUUxexIIvuZomL4EoBJaQMhTAUQCtU3OVKr6dPKukXwVGNcSEuuNqbBnt0DMofGgCEi+ptU8OUJWhpK0PPBZyuQUtJJERAPeMeVO3Q+PE59eCgwfClpTLxLbaYGR1IUFdAkQokda9B/6fQFOQ12aVQpOneAHtGKBw/0TVmUrE5HSYI1t0EiIq94dg0srRlgJFo2g1zZ05QY03jXyx7/Y6AOEqUIMCIPOb0twoDtF+X3/ABTKiJn5+XjSeCVDqx0BrzJeDmj0y4QmJ5aigYrEQDN6MhVpqvxz0BR0P8/1VvBKKtgcGMyis+HOw/z+1WAgSYuBE/tSeCRAjw+0/emyoeW80kfqPPsk84QO7EnSgv4sIQSq38+pqDqutpuZ2Gh/xVHini8sJExoB96EpUNjx8iOIxi3jlTpy/NO4L0fAgrEzyqw4Zw4IH7nqPtVlkjTzoQg57Y883HUQTGGCbAfSiZP4PLaiRW5roUEjlbbBGwMXradJ2P83qRFZN9KNAIhA+dL4rBJULgXo6FySMpEc9/CohSp0gc5+0UHFMKbXRyvEeAZbov5fuaUwrki3712DiApOljY67/UVQ8Q4LkJUiQdSOZ3qTjxO3Fm5aYqDQ3ACedGULCIoLhtSF0xVyarcbxJbLiOyQkuKByKUDlBGqCZCZUmYlVoq0crl38anGEpS0Xw1EsllRX3jBXcJyEG/twQII3ru9HG5cmRzulRYrx+Hwisq+2OISRmlAiEiwSV5oB1zROsAVbs4X/+hkLmHcSlKCfWHlQYnRGUARvJGg0rXpIlbWGQ2462HHwEKkJbObXO44tRVYDKbG58qawnAFuqdOIALRPZ99SsvYpSkjswjIlIzCcxGwrv4+CUvUN/N5+oo5gcJg0JcYbStYUjK+tQKVZzlUEuBaQogbWArOEspL+KcWl5xDhUlKMnahRa1zBDYRGgSM0286ziamsGloYNhCkAlReW32gkiJD2YSfDlqKV9Hca6vOlh8Nie2clLeU7kheUFIOmivKtpaE4ZJxcxTAenDjryGnQkJkoLSE5Jk5QF58xsPdTHiaa4hwbBtl1WJaLZSpSWmmlkZ0RZeUKJTHPugcqb4lxlJShGHwqJBzdqlrMlJJupuU3v7xAq74P6Fhp4PqeW4szOYC4Oxm9LVnV8uJKUvl9k9v/AKOZ4TwRzHM5c6mGm+6Ggk3ESCVqMrPOa6jC8FDSEpgEgAZikSYETXSgbUJxmj8Ojly+rlk0tL6FKU9KA81Vs6x0pdzDyNaSUfDJKQJh/OmNxt96EHock72NBWgoMg6VtawrkDXkZcbg6OqO9lwhcj9j5/WqviZ8+u+v+/nRsLiswg6iNPlQeIuhSdL/AHtQUriKo1IZan56ctIvRlrGWDyiNvnSLT3dGxiR5CD/ADpR1yJVPLXQR+1aPQslsT4o9YAWnr/LUxwnC+8d7DwqsxCypzzArp8MiANRG1S/VIrP5IJfUNZI+QtUzWiZrErmu04jYM86ioDnz3rYvUSkam8aedAxPNWwZFQJ5a1Er1A13FGzEhcGxH0nwrQdBTKbxa1+lQKrkgd48+g5+dSMAQLeHWtyMEj+f4pfE4cE3vFx43/NEWuJm5vA51Im162mqMnRx3EkFp0p2VccusUsVkVcelrP9HMkEqChAAkmdRHn9K4c8XW6S2glEKLa1BCnChZHcTCe7KlWEkCanHFKbpHfDIuNsJ6Q8UKG1AAqIEryuBtSUaZ8x6xEVeMcQZwODDrqlOhxJVnSlakrURZOYSlE6C4BuaT4R6CKUyHsQpSsqi4Et4fI84mIUhxKxmkxEC286GqTC8bwSi80607imgQG1FSkqAAOVORx32k3TnEGALV6+HGscTnk3llUVZZLSfWk9u5h1OsICsy1JuokyFqykwlJsm0dKH6QYDG4nEF1pIdZKE5ciyG1AH4HFQs+UdKFwngzjcDEs9nhgVFRcy2PNJnPJ0tr1qx4djy6pOFY7dGHUojtFElzwCohKR8PzrXZ0RwNSuLTS8+Az3Gyltme0W80D2jLUdnewDvZ90AcgDTOC4W/xBJD5UwlBA7IIypjUROp8ZHQVd8A9CmsKvtELUpWXKZiLmZ0keRroZoqDfZPJ6mENYVv6/gT4Pw4YdlLUlWWRJsdabyA/wCK2VCpBYqqRwSk5O2aSg1KtFytisKQW2DQjhqZisig0GxB7AyPuaqsRwkzKVCPtXQLVJrFARFq5541LTKRm49HHu52ld6dbKGnzFTXjErETB+lX72Bz2qnx3opJ7mYdZ/YfmuCXpWtxOuOaL/UL4RYIhV40+8eVNKeAhOgVO240vVavAqw+pJHXb5UVHFU5TNoH88a53BwdMq1y2jMKrM6PGupZVtuPv41xuCxgzpWDaZrsEODxt486SGmxPULoOPrWAzWgqsB8K6kzjFlKM5s4CNvG8+J0+tFacSSYkmLqIsYtE+dadSlQuLD+Gt9rGkUL2EJFQW3ytrQEAkk5iQdrCPkJ85rbjtiJg8+XWhaDTCKWkHWNufhNSJ28aT7eB7Qgb/zzNV/EvS7D4f23ACbgDvE+AGprK34GWOTL1Ijr1oXbGLgC177+NcHjf8AqsykEpbdUOfdT4d0qlVSxvpJisicR2SkYfKlSitKUyhW6VFyypI7pTJ1FWjjnLoaeKWN1PR1PEsehtJUtQCUDMomYGkHwvXAPYvM/wBqVksvOoD2GLbZaKDZDnaKhspMQF69bUdx/EYkBAfcZcDmdv1ZtagptYhLinCU50iYOUW3FrXfFuGIwTJxT6F4t3sw08srCe4bKKEnS8ABN/OSe7Fj4x4k210A9NPT3sGsmF7FYV3AsKKggpspKkZcoGWw73lXMl3BO4cIawxQ8AJLassnVRbScwWSdEEaHWg8P9O8T6upsdjlVISHQtSgkmwLknPa3e+ddD6M8MwqmkuKwbmHLae07dCz2Rym+VxLhJvPdV4U7fLSZ2QjLBG5Rab6a0Nq4Q5ing44+2cqkkJOZMAwYAB8N713TaMosLdK+f8AA8ZeKVZ3384UcqSVBMbe8B/y8zWYTjb/AGRJfxHa3sSoCNrSkeU1oY5Qvk73/X9vc582SWRJeEfQPbdCK3J5V89t8YeLE9s+XYMhRVbXSSkT8/CpL45iAwCl/EFzKMwJXY9ASB8grwqvFvXvX5+3uc/A+gwmt5DXz3jONv8AY/038QVQM0lUg2mASPok+WtQ4jxNzKns3XlXGYnMSBvYnTwT5itGN17uv8f3QODPokJ8q2K+eMRxd1BQGXnwgqGYjMDG9pn/AI+e1TxPHXw42E4jE9mT3lBS80dbkj9I89st1Xm/2/k3A+hpoLjnjXz+7x5/tUD1jE9lBkhSydLTcnXoKgri7peAU+/2WWxBUbzaTKjPjHgKVpv/ABf4+4eB9BIaJ5iierga3r56Txl5Tyg4+/ky92CsgmeYKjpzI8q1huLvdosOPPhIjIAVZT5gn/7fLStwpf8AFh4M+iQnpFbANfO2F408S4HH3xB7iZVkiOiojrm863gOOPwvNiMQF5jlTmUExtooJ/5eZotVftX7/wB2Dge/4vDJWLiqbG+jLZFknyNeNYP0gxHZkqxGJ7WTAKlgRt7yR5T86g1xx8syX8QXYMhRX1iJKQfr4Gpzw8nv61+ft7jx5R6Z6PjMIpoxBA2tTvDfSFtKezcVfSdo5T5/SvK1ccxHq9sRiC5l7wKl2PRJIHyCvCo4jjDwZBbefK4Gac0g2mASN+QP3rll6G5WnW6/P2Oj41xqSPcWuIIUBBjpI1uef8tU3cehOq0z4gnp9q8Ox3HXwgdliMQbjNdcjnAJH0SfEVvH8dfAT2eIxBBICjmXmjexMxHJPnWj6Jut9/3ZK0e1HGlVm0qUeY0+ZEVtnh7+spE88x/c14jjeKu5m8jzxRmAUrvFUb6mRrskeNFf4/iA42E4nE9lfMQpc6Wm5I/SPOqQ9JGl7/x/JuT8HtbnCXjq4Rt3U/7rmPSPHNYYqbccxGfaJEz7wVYGPGvO18fxHbJHrOJDUGSFLJnae8TrtA8N6grjTynoW/iOyy2MrMmdzKj848BT/ASWl4v8ff2KYsvGVyVr20dhwPhaSBicc+oMZsrXakws3gkTAFvDrW0ekeGcUj1goebSVSlDASkEHuOBRcKgY1Glccxxp7tVhb76UZRlylcE9SFK+p+VDw3E3CtztHXQBGQDNlNr3BPS+amWHgtff/z+S0vUrJNymvsk6r9jv+B8D4fxDEqW02pLbKh3cwyO+LZGdIEjeNK6d/hBTh1YJlKVFQVJACUNpXMKIVnvsABtIAivG+H8WdBWVPPJUD3IKkiI5pVEf/Pzr0P0ZW09wtt3EF9x1t5ZPZhSni6VFKBlSFFX9Mo5iBJMCavDGk3fj+TgyylLbZacE9F8ThVBx5ScZkTlbsA62nQhClpldtitIrkvSD/qCt3EpZcbaLCDLqIzhwWKRDyAUkaaAg5qv/R1zHYjEkOI7FhKjILmJKwE6DtFLShalE+6khISQYMCuZ9P+JKRjMQGHHEmQYQTlzZEhZACgCrODOpkGxNGSTXy9mxSSnc1a+5ZY57BYns1tNKZRmyuLbylSSdAvDBC8yP7xEEip+mGJRhmkcPZcVlJlZdWVZUn2UFUSBvF7Ac64Z3jL/YApffLuXvSVWO8AkDXkFeFQxPEnEthTTr3aQMxuFA2mJI+gP3qSxt683X5+x2w9RxyKbTaXSb/AAewL4eoJH9U91IPspv3sOoza+ihebLIveVmMatTbdx/UQgjuokErdvKUjN7KQdBEiLzWVlaCUltHlvRZOYRwLKEuICQtLYlpKlBKgVSVHVQiASIjUE96lC+53CS3IUicrYAIdWpEQSRAhJvJ1veRusoJL6L/BmQSt3Jn7RMECB2aJB7Ts5zRe5BiNBH91WDuEczABxEFagf6Sc2XOlAg6SAsmYOibWObKytJK+l/gKEcJiFOpw85ApeRchIgF9rEGCkQFpT3IB+C5m4HgOLqW2FQj/uZLoSSRmWoFRgAnK2U2A9udq1WU7hG2q/tgtnQ8HYJQe17Nap1S2ECClKoiToVHyjxL/qiPgT+kfisrK8/J+tlY9GeqI+BP6R+Kz1RHwJ/SPxWVlTGM9VR8Cf0j8VnqiPgT+kfisrKxjPVEfAn9I/FZ6oj4E/pH4rKysYz1RHwJ/SPxWeqI+BP6R+KysrGM9UR8Cf0j8VnqiPgT+kfisrKIDPVEfAn9I/FZ6oj4E/pH4rKygEz1RHwJ/SPxWeqI+BP6R+KysrGM9UR8Cf0j8VnqiPgT+kfisrKxjPVEfAn9I/FK4nhUqztK7FyIlIBSoXOVbeigJMGxEmCJM5WU8JOLtAasg5gsQsQp9KU79k0ULPgtbi8viBPIimWOHNoSlKUJASIAibeJufE1usq2acnoWJP1RHwJ/SPxWeqI+BP6R+KysrmHP/2Q=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2" name="Picture 6" descr="https://encrypted-tbn1.gstatic.com/images?q=tbn:ANd9GcRK1lPsnnT6mk4VFkruh3Kl7oXfYekEKHj2g6p8XpvfQG9d-N7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-459432"/>
            <a:ext cx="7776864" cy="3945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4" name="AutoShape 8" descr="data:image/jpeg;base64,/9j/4AAQSkZJRgABAQAAAQABAAD/2wCEAAkGBhQSERUUExQWFBQWFhUXGBgWFBQVFxcVGBQVFxYXFxUXHSYeFxojGRUUHy8gJCcpLCwsFR4xNTAqNSYrLCkBCQoKDgwOFw8PFykcHBwsKSkpKSkpKSkpKSkpKSkpKSkpKSkpKSkpKSkpKSkpKSwpKSksKSkpKSkpKSkpKSksKf/AABEIAJwA0AMBIgACEQEDEQH/xAAcAAABBQEBAQAAAAAAAAAAAAAEAQIDBQYHAAj/xAA7EAABAwIDBQYFAgUEAwEAAAABAAIRAyEEMUEFElFhcQYigZGhsRMyQsHwUtEHFGLh8RUjkqJDcoIW/8QAGQEAAwEBAQAAAAAAAAAAAAAAAAIDAQQF/8QAJBEAAgIBBAICAwEAAAAAAAAAAAECEQMSITFRBBNBYSIycRT/2gAMAwEAAhEDEQA/AOLuzPVeXnG56leQaeSJUi00czNWWz8UWqtZmjcMLZwdFOfA8AvHDfaKjejuPVaPZLvjUwf/ACMsD+oZjxCyWHxZaS05G5V5sLE7rgBa9ukKb2KpnSaNY1KAdkQIP/sC1wPoVYbMx++8Cc+sQBqRlJtPJDbIYH0nhti5pt/VCsNl7JbSa1zhm3vWLrZAQPp15G6jnk1GuytqizY4wAbOHl+Rmphnly8+CZTbbWOM55f3Ugd9J8JyPTgeS4kiQ7cB/sqrbnZOjih3xuuF2vbYifccirbcgZdYME80Q0SOeq1bcG2c2xnYivSa4CKrDa1jfIxp4Kgp7OqYes5r27oc2ZvBGsHVdrDb8QVV7e2E3EUnUz3ZydF2n/KdTZSOTsz/AGcrAtDTkWkHyhc123sz+Xr1KR+l1ubTdvp7LU7GxjqFR1KoILDBH3HIp/bjZYrU/wCap3LIa8DPdORPT2K74NSiNNb2YUrzUx7k0PTE7CZshK7lIaqExFRaY2C1qyGc5OqOTCnSEk6GlNGY6hOKaMx1C052IRc9SlC87PxKVACEJqcU1AHpRWHqQhVLRWNbDx5DMVRlsgX+yXZ+Khw5ZcvzJSNdLYmEA2x6FSjuqK8HVezG1zaLjLmt7QxgOVrQL25gjjw6LiewK77Fgm/FdO2Rj3Gg18Q7fgg8Ab+4UckdUH9FFujS0XAEx8oPPIi/rB8VIHccvtoQg6Vca205ERbPiEWx1uMexXAmK0Szz0jw4FPFUtg5i3lzUbGyLfnA/mqVr4MHI2TWYFCxkZcOCeHg6IanUzHD1ClH5/hagMV2+7NOMYmi2XNEPAzc3j1Cy2ytvFvNrhDgcnA5grsJEjj+aLnvaj+Gzy91bCEd65pGwLv6TkJ4J4TcWWhP4Zje0HZj4dM16Dt+j9TfrpTx4t0lZn4y0u2dr1MH8TD1GEVH04g/LuvETz18QsX8Rd0LktxJpXsGPxCFqVZUZcmkqqiJdCOKRISvBMRbs8U0ZjqE5NGY6j3QIK4XPVeTn5nqmoNEKRKUiAPJWOhIkKAuixo1RCGqC/VDtdBRNJ4dnYpKrcrGSZodgVd0Bb3CbQ+I1rGCzQXOPMAQDzP2XNNmA70EndHppbz9Fv8AYway7Buh5nPegNPyyeJhcmVvcrqpUbGhit1gkSIHtBlWVCpY+Y6HMeCosFiZgZ2I65q1w79Rcajw9lwq0YWFPjkDmOB1UlWlPXj+aoVrvL1RVF/A81qAhLyCPtyspxUtI09k6vRkSMxfx1CEbVg8vyQhugSsPp1fL7KanH7dEGx8FTtTJg0Z3+JHYluPw28wRiaQJpn9QzNM8QfeOa+dnAgkEEEGCDmCMwV9Y0611xj+MfYr4dX+cot/26h/3QPpqfrjg7Vd2DLezJytHM0qQLy7BLEJSBISkaVgpIkaLjqPdelebmOo90AedmeqROcLnqmlBg0pYSJyAGlIlKRBoikYMvFMUuGpkugAnoCUGBmDxW6b5Zk8h/crX7N2gZB4NHWbO+w81m8HsKsSIpPILhpoL+8LQYPs/iCT3N2TMmMoj9gufJG+DVI1+zcYHA9QR/xv6lX2CqjKdAD10P2WSw2EqgG3AaZADzyRuG2hBnKGjwgmfYLgnAsnZsKVQQOluY08sk9tXdKq8JXlpA+ZskdLelwUT8Xe8oP55KD2KIvMLiB4HRQY7DQbZZj7oDC4ojdB5jy/srqmQ9seI/b7J/2QcAdJ8i+Y9v8ABRlJyFFOHRyIUjHZKaZrRNXbqg9qYYVqDmOEg2I46EKw3d5saqvpE99pzN/t7hdGN7k5Hzr2m2IcLiH0/pk7vSclUldW/ibsgVGCoB3t3enm0w4eRC5SvUhK4kiNyRK5InFHhK3MdR7pqVhuOo90GF27YwnxK9/oaunU7rwC7FjicHsZS/6Cvf6CFosHhH1X7jBJ14DqV0Hs72HwzBv1X/FcONmyM4GoHFK4xHi5M5Ts/sNWrmKdNzucd3zNlpMJ/BwiP5isGf0tMnzXTMftpjWbtCOEgWHRZnaOJ3CZdvOjiSoSlGJdJkOzuwWBoXHecNXGUtPEUAT8OmwAahqr6eJNxnJI6FD4SoQMjncEWPMFcWTyG/1VFVA1VDEtI09PzgntotcDeCsxhMXukjMySMwrvCYkHIxcWXM8kuyqiiRmCcDIv/iVBitmh+Y3XXEjnxVzQdf84BEVMMHTa9uqzXfI1dGewwex7Z4RIyOg9IVj8S9sjf8AdS1sOAhmNz5FQy18Dx+wpzvQyPY+istnYqw8fMZ/uq1pt4e1k7CuhxHTz0KlF0M0aLECQHdJULreamoHeZ4KNw+yZ9gSsqXUGKaA+eIP7pX5hex47oPAquN0xGUHaLYoq0y0OghxdcWhwgjpdca2p2FxNNx3WCo2TBabxzC7ti2yJGohYnFVXNeYJsSF348lEWjklTZVUGCwjqm/6ZU/QV1r+Za61RjXDmL+YUlPZVF/yWPB37rsxuE/miEnJHIDgKn6SlbgHyO6cwuqV9iNBgtg814bJZwXT/n6ZH3/AEZ59O6RlMkhozPoNSngiURsXvYh5jLuj/iD+63JLSiUI29zS7I2eGNEC058TzV3SEX/ACCh2D5REAAAD3PiVPXxAY2cyTAHErjbo7EgbF1W02unP6epyVLUa4w43mLX11RtZ5fvF0zGUZDh1XnACN3Ie2oK4MuXVsi0IdlRXqNa+IJaSDAHmZS0yASJJAcPAHK6nr4cRBmHE6qA0y0kHeOQuBJ1zUbY9CuZeRoTmrDCUyLzOh6oL4AP0kxYgm9zmiKNOJ3XGLWg243Stmo0Gzq4NvDorNplZqjiC1w1EZ8+au8Di7BKMF4il3RqqmIceavJ3hb8hV9Wjf8AOCWRqIqWXj7p7W3HiEw2/Pzgpt77HwUWhi72e63r4HP1T6rb+Hsh9nn9vAo84QnXX3GSaLdUDAamnX3sp3s3mwiHYGRndPZg4nX8yV4oRlG5s041WS2xh/8AcPO63NbZ7xNrcr6ysttugQ6409pyXQhGZqpTTGki4RdRlskM9NdCFjgtqNfFOp4OHzDmOI5KLGVHUahY+JEEEZOacnDkfsVWvp5EZrQ9oMNvYPD1nDvB+5/8ubvD/s31K9Hxs74ObLjXJhHMuoqWMNGtvfS+J5Ob/ZEVKZLj1TcVhAWwV1TjqVHLGVM3mBxzarA9pygOHA/seKjxjt+oAbAEhpt8wiVgNlbaqUHCCYGmscOi2OzttU6ovutcT6nW+RXl5tTi0d0GrDnXI0jO4z0HmmbsEEgXz6nSycG2mOA4zOfglAtpJIjnqvP/AKdQJjaIjONDl4EcrIWO+QXXI06WjxVqWhwuPOLGMuaAxlHdeHNF/qHLkssKI6Qm5HekCdTA9lPu92RMybXHghviNJtIP2vdGR3cxcceYCw0Gfi902BF1Y7P2hIAIuYjjJKrhT3g4SbanTmnBzGf1RlwCbTZl0aynjIm9uJ/LJmK2tTBF5OsLJnHucAfzNJTfn1P2StUCZoamP3pgRY/YqfCVJA1sW/nkq/Dsm/InyRWF3mgEC2ed+saKbQ5ocBiLxx3fI/nqrWlWIibjLp+Qs3QqP3jkMybWd3hEEZQJzV1hsSHGMpPOd0cjfyRECxLzmL8R7rzczFr5c9Y81BTqmBIzJ4G4Pd8IlTb3LPTrrBVEYSHM36KHEYVj/maD5J3xbCeIFxre3DT1TKlaD4xaOHDqqp0KUO1uybXiWjdPp1WF2tsx+HMvHc/UJgX1GYXVK1WJn9vH1VNjtlnFCD3Kf1PdlE3gH5rKkU5PYV0YnY2ynYmoGME8TwA4q87clrW0cMwyGkvJHIbo9S7yWjwzKVCmKOFbAyJ+p3Um8JuM7JtqEPJl0CT+aLtx1j5ISTlwcTq1ySvfFJSuqAHJI6tGS9M80FxeHgyFAx/5/dWTQXgjiq2qzdMELlyw+UXhLYu8Bt97DczxvyV7ge0DHkb3dOh0k8liaJ/xmEVSq8RHPP2XHLGnyi6m0b+i9jxDYN5zGekevmo8WCGO3QSYsPGR5LH0cSR8rvIo5m1ag+omVCXjoqs3ZZEbwdFrAi0CdQSpQQ0dItpOqBp7ZP1NB8FLTx9OILSJPNL6aG9lj3Ygu3uiHLDbxRLcRRM3z5nRTh9MwN71SvHI1SiQUdnktF/v7K1pbPbB1Pgo6VRoHzDzspqVQEgzrOYukeGfQ+tB2CpjvTFhkM879coRD8MAZmQYBE7pj5bDrPVAhrW3NQOO9IJEGNBbUaFSV9oMI3XPkXudQel+az0T6N1os2VHDeIaRDojgCBEA3iJsiqGIJAcCGugkWJgi+6dQCYPK6q6WO3WiXseIAk/PEyJj8unO2s3ea4O7wygdc9DYlMvGkHsiaJtR02lxyzHOfPIeibXxu7PTJ1pm0cJmfRZ5+1mwPmMCAJIA1tHRR09o/0yeLu8eslVXjvsX2I0v8APA5AkQ0zE3i4keWae/EWkkN1ud93A90W9Vma21nH53eZUH89OUu9leGBCPKaJ20KY033DV0H/rlKEr7TLjn0AvH2AVQHOPzGOQz80dgcEajg35WkzaQQ0fM4niflB58lfSoolqbL3ZWF3Wb7hc5cgP3Vlhq85IapiS0ZW0TsJXE5QuGUrdnSlSo4GDfKSocQJOUId2McCb2UJxp4r3djxwuCLgqLFkvExdov0TaWI1lEguceoySunsarK9jlM18FQ1mbro4J5qXlcTVMumEsqCbgexRVMDQkdbqBjAc0sFvMeqU0Na13EFPbUP6fVQYWsIUzqkOzieKKNJ2VeLT5J29OhEcivMepCY1RQWK2oBx9VK2uNPuoBV/IKeMRxt4FbpCwgYgHOfVObWGgPkoqeI5qZlSeK3SFkgq/0lSiq79MdSoXOvqnscfXxW0FkzajuIHh+6eHzmXHp/ZMZTJ4D1Km/kydT5pqCxaRg/LHgD7otla1584Cr6VMh8EyFZspDXIe6ZILJcHRtvHLOPz8utTgsOabd76nRvcuXqVRbOrM+KN8gNbDjOrvoHufAK5xG3KQE7wI1hQzW/xRbHS3YW6u12dlIKYGSzWL7V02vDYnmmM7YsJjI6FQWCfRX2xOJVTJJ0ByleYWwSRfRMqnPx90ylVMr02eWF4WnvHdidUprATuyIQ05aJnFBtjnEm/BPpPULqhhNaYg8VKasaDLTDVYVhSMqnpPR2GepFB9Zm46R8vD7ourDmA8D6FNriWqPBumm7p7EIaAscKz09tE8lOwnynwUZzWpATsap20lBTRVMpgIauEBysU3DOMwc0Yhnt74QAW2lN/JT0WpH5paZQATS9EQDAQ7SvYl1vJbQwlAS7e8lLtDaLMPSdUee6wZDNzjkGjUkqKhYeA9c0DtOkKhaHZAmE6QjdGQ//AG3xCS5jwSZMXjop6HaylcBzhOdir3CYJjAS1olxc0zeyHxmw6VJ53W/MyTN81u/Blpg1Pb9B1viAHiSp8NtfDlw3ntPiqvF9laG4HbpBOsqHA9nKJcWlsju5558UNyS3NVH/9k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6" name="AutoShape 10" descr="data:image/jpeg;base64,/9j/4AAQSkZJRgABAQAAAQABAAD/2wCEAAkGBhQSERUUExQWFBQWFhUXGBgWFBQVFxcVGBQVFxYXFxUXHSYeFxojGRUUHy8gJCcpLCwsFR4xNTAqNSYrLCkBCQoKDgwOFw8PFykcHBwsKSkpKSkpKSkpKSkpKSkpKSkpKSkpKSkpKSkpKSkpKSwpKSksKSkpKSkpKSkpKSksKf/AABEIAJwA0AMBIgACEQEDEQH/xAAcAAABBQEBAQAAAAAAAAAAAAAEAQIDBQYHAAj/xAA7EAABAwIDBQYFAgUEAwEAAAABAAIRAyEEMUEFElFhcQYigZGhsRMyQsHwUtEHFGLh8RUjkqJDcoIW/8QAGQEAAwEBAQAAAAAAAAAAAAAAAAIDAQQF/8QAJBEAAgIBBAICAwEAAAAAAAAAAAECEQMSITFRBBNBYSIycRT/2gAMAwEAAhEDEQA/AOLuzPVeXnG56leQaeSJUi00czNWWz8UWqtZmjcMLZwdFOfA8AvHDfaKjejuPVaPZLvjUwf/ACMsD+oZjxCyWHxZaS05G5V5sLE7rgBa9ukKb2KpnSaNY1KAdkQIP/sC1wPoVYbMx++8Cc+sQBqRlJtPJDbIYH0nhti5pt/VCsNl7JbSa1zhm3vWLrZAQPp15G6jnk1GuytqizY4wAbOHl+Rmphnly8+CZTbbWOM55f3Ugd9J8JyPTgeS4kiQ7cB/sqrbnZOjih3xuuF2vbYifccirbcgZdYME80Q0SOeq1bcG2c2xnYivSa4CKrDa1jfIxp4Kgp7OqYes5r27oc2ZvBGsHVdrDb8QVV7e2E3EUnUz3ZydF2n/KdTZSOTsz/AGcrAtDTkWkHyhc123sz+Xr1KR+l1ubTdvp7LU7GxjqFR1KoILDBH3HIp/bjZYrU/wCap3LIa8DPdORPT2K74NSiNNb2YUrzUx7k0PTE7CZshK7lIaqExFRaY2C1qyGc5OqOTCnSEk6GlNGY6hOKaMx1C052IRc9SlC87PxKVACEJqcU1AHpRWHqQhVLRWNbDx5DMVRlsgX+yXZ+Khw5ZcvzJSNdLYmEA2x6FSjuqK8HVezG1zaLjLmt7QxgOVrQL25gjjw6LiewK77Fgm/FdO2Rj3Gg18Q7fgg8Ab+4UckdUH9FFujS0XAEx8oPPIi/rB8VIHccvtoQg6Vca205ERbPiEWx1uMexXAmK0Szz0jw4FPFUtg5i3lzUbGyLfnA/mqVr4MHI2TWYFCxkZcOCeHg6IanUzHD1ClH5/hagMV2+7NOMYmi2XNEPAzc3j1Cy2ytvFvNrhDgcnA5grsJEjj+aLnvaj+Gzy91bCEd65pGwLv6TkJ4J4TcWWhP4Zje0HZj4dM16Dt+j9TfrpTx4t0lZn4y0u2dr1MH8TD1GEVH04g/LuvETz18QsX8Rd0LktxJpXsGPxCFqVZUZcmkqqiJdCOKRISvBMRbs8U0ZjqE5NGY6j3QIK4XPVeTn5nqmoNEKRKUiAPJWOhIkKAuixo1RCGqC/VDtdBRNJ4dnYpKrcrGSZodgVd0Bb3CbQ+I1rGCzQXOPMAQDzP2XNNmA70EndHppbz9Fv8AYway7Buh5nPegNPyyeJhcmVvcrqpUbGhit1gkSIHtBlWVCpY+Y6HMeCosFiZgZ2I65q1w79Rcajw9lwq0YWFPjkDmOB1UlWlPXj+aoVrvL1RVF/A81qAhLyCPtyspxUtI09k6vRkSMxfx1CEbVg8vyQhugSsPp1fL7KanH7dEGx8FTtTJg0Z3+JHYluPw28wRiaQJpn9QzNM8QfeOa+dnAgkEEEGCDmCMwV9Y0611xj+MfYr4dX+cot/26h/3QPpqfrjg7Vd2DLezJytHM0qQLy7BLEJSBISkaVgpIkaLjqPdelebmOo90AedmeqROcLnqmlBg0pYSJyAGlIlKRBoikYMvFMUuGpkugAnoCUGBmDxW6b5Zk8h/crX7N2gZB4NHWbO+w81m8HsKsSIpPILhpoL+8LQYPs/iCT3N2TMmMoj9gufJG+DVI1+zcYHA9QR/xv6lX2CqjKdAD10P2WSw2EqgG3AaZADzyRuG2hBnKGjwgmfYLgnAsnZsKVQQOluY08sk9tXdKq8JXlpA+ZskdLelwUT8Xe8oP55KD2KIvMLiB4HRQY7DQbZZj7oDC4ojdB5jy/srqmQ9seI/b7J/2QcAdJ8i+Y9v8ABRlJyFFOHRyIUjHZKaZrRNXbqg9qYYVqDmOEg2I46EKw3d5saqvpE99pzN/t7hdGN7k5Hzr2m2IcLiH0/pk7vSclUldW/ibsgVGCoB3t3enm0w4eRC5SvUhK4kiNyRK5InFHhK3MdR7pqVhuOo90GF27YwnxK9/oaunU7rwC7FjicHsZS/6Cvf6CFosHhH1X7jBJ14DqV0Hs72HwzBv1X/FcONmyM4GoHFK4xHi5M5Ts/sNWrmKdNzucd3zNlpMJ/BwiP5isGf0tMnzXTMftpjWbtCOEgWHRZnaOJ3CZdvOjiSoSlGJdJkOzuwWBoXHecNXGUtPEUAT8OmwAahqr6eJNxnJI6FD4SoQMjncEWPMFcWTyG/1VFVA1VDEtI09PzgntotcDeCsxhMXukjMySMwrvCYkHIxcWXM8kuyqiiRmCcDIv/iVBitmh+Y3XXEjnxVzQdf84BEVMMHTa9uqzXfI1dGewwex7Z4RIyOg9IVj8S9sjf8AdS1sOAhmNz5FQy18Dx+wpzvQyPY+istnYqw8fMZ/uq1pt4e1k7CuhxHTz0KlF0M0aLECQHdJULreamoHeZ4KNw+yZ9gSsqXUGKaA+eIP7pX5hex47oPAquN0xGUHaLYoq0y0OghxdcWhwgjpdca2p2FxNNx3WCo2TBabxzC7ti2yJGohYnFVXNeYJsSF348lEWjklTZVUGCwjqm/6ZU/QV1r+Za61RjXDmL+YUlPZVF/yWPB37rsxuE/miEnJHIDgKn6SlbgHyO6cwuqV9iNBgtg814bJZwXT/n6ZH3/AEZ59O6RlMkhozPoNSngiURsXvYh5jLuj/iD+63JLSiUI29zS7I2eGNEC058TzV3SEX/ACCh2D5REAAAD3PiVPXxAY2cyTAHErjbo7EgbF1W02unP6epyVLUa4w43mLX11RtZ5fvF0zGUZDh1XnACN3Ie2oK4MuXVsi0IdlRXqNa+IJaSDAHmZS0yASJJAcPAHK6nr4cRBmHE6qA0y0kHeOQuBJ1zUbY9CuZeRoTmrDCUyLzOh6oL4AP0kxYgm9zmiKNOJ3XGLWg243Stmo0Gzq4NvDorNplZqjiC1w1EZ8+au8Di7BKMF4il3RqqmIceavJ3hb8hV9Wjf8AOCWRqIqWXj7p7W3HiEw2/Pzgpt77HwUWhi72e63r4HP1T6rb+Hsh9nn9vAo84QnXX3GSaLdUDAamnX3sp3s3mwiHYGRndPZg4nX8yV4oRlG5s041WS2xh/8AcPO63NbZ7xNrcr6ysttugQ6409pyXQhGZqpTTGki4RdRlskM9NdCFjgtqNfFOp4OHzDmOI5KLGVHUahY+JEEEZOacnDkfsVWvp5EZrQ9oMNvYPD1nDvB+5/8ubvD/s31K9Hxs74ObLjXJhHMuoqWMNGtvfS+J5Ob/ZEVKZLj1TcVhAWwV1TjqVHLGVM3mBxzarA9pygOHA/seKjxjt+oAbAEhpt8wiVgNlbaqUHCCYGmscOi2OzttU6ovutcT6nW+RXl5tTi0d0GrDnXI0jO4z0HmmbsEEgXz6nSycG2mOA4zOfglAtpJIjnqvP/AKdQJjaIjONDl4EcrIWO+QXXI06WjxVqWhwuPOLGMuaAxlHdeHNF/qHLkssKI6Qm5HekCdTA9lPu92RMybXHghviNJtIP2vdGR3cxcceYCw0Gfi902BF1Y7P2hIAIuYjjJKrhT3g4SbanTmnBzGf1RlwCbTZl0aynjIm9uJ/LJmK2tTBF5OsLJnHucAfzNJTfn1P2StUCZoamP3pgRY/YqfCVJA1sW/nkq/Dsm/InyRWF3mgEC2ed+saKbQ5ocBiLxx3fI/nqrWlWIibjLp+Qs3QqP3jkMybWd3hEEZQJzV1hsSHGMpPOd0cjfyRECxLzmL8R7rzczFr5c9Y81BTqmBIzJ4G4Pd8IlTb3LPTrrBVEYSHM36KHEYVj/maD5J3xbCeIFxre3DT1TKlaD4xaOHDqqp0KUO1uybXiWjdPp1WF2tsx+HMvHc/UJgX1GYXVK1WJn9vH1VNjtlnFCD3Kf1PdlE3gH5rKkU5PYV0YnY2ynYmoGME8TwA4q87clrW0cMwyGkvJHIbo9S7yWjwzKVCmKOFbAyJ+p3Um8JuM7JtqEPJl0CT+aLtx1j5ISTlwcTq1ySvfFJSuqAHJI6tGS9M80FxeHgyFAx/5/dWTQXgjiq2qzdMELlyw+UXhLYu8Bt97DczxvyV7ge0DHkb3dOh0k8liaJ/xmEVSq8RHPP2XHLGnyi6m0b+i9jxDYN5zGekevmo8WCGO3QSYsPGR5LH0cSR8rvIo5m1ag+omVCXjoqs3ZZEbwdFrAi0CdQSpQQ0dItpOqBp7ZP1NB8FLTx9OILSJPNL6aG9lj3Ygu3uiHLDbxRLcRRM3z5nRTh9MwN71SvHI1SiQUdnktF/v7K1pbPbB1Pgo6VRoHzDzspqVQEgzrOYukeGfQ+tB2CpjvTFhkM879coRD8MAZmQYBE7pj5bDrPVAhrW3NQOO9IJEGNBbUaFSV9oMI3XPkXudQel+az0T6N1os2VHDeIaRDojgCBEA3iJsiqGIJAcCGugkWJgi+6dQCYPK6q6WO3WiXseIAk/PEyJj8unO2s3ea4O7wygdc9DYlMvGkHsiaJtR02lxyzHOfPIeibXxu7PTJ1pm0cJmfRZ5+1mwPmMCAJIA1tHRR09o/0yeLu8eslVXjvsX2I0v8APA5AkQ0zE3i4keWae/EWkkN1ud93A90W9Vma21nH53eZUH89OUu9leGBCPKaJ20KY033DV0H/rlKEr7TLjn0AvH2AVQHOPzGOQz80dgcEajg35WkzaQQ0fM4niflB58lfSoolqbL3ZWF3Wb7hc5cgP3Vlhq85IapiS0ZW0TsJXE5QuGUrdnSlSo4GDfKSocQJOUId2McCb2UJxp4r3djxwuCLgqLFkvExdov0TaWI1lEguceoySunsarK9jlM18FQ1mbro4J5qXlcTVMumEsqCbgexRVMDQkdbqBjAc0sFvMeqU0Na13EFPbUP6fVQYWsIUzqkOzieKKNJ2VeLT5J29OhEcivMepCY1RQWK2oBx9VK2uNPuoBV/IKeMRxt4FbpCwgYgHOfVObWGgPkoqeI5qZlSeK3SFkgq/0lSiq79MdSoXOvqnscfXxW0FkzajuIHh+6eHzmXHp/ZMZTJ4D1Km/kydT5pqCxaRg/LHgD7otla1584Cr6VMh8EyFZspDXIe6ZILJcHRtvHLOPz8utTgsOabd76nRvcuXqVRbOrM+KN8gNbDjOrvoHufAK5xG3KQE7wI1hQzW/xRbHS3YW6u12dlIKYGSzWL7V02vDYnmmM7YsJjI6FQWCfRX2xOJVTJJ0ByleYWwSRfRMqnPx90ylVMr02eWF4WnvHdidUprATuyIQ05aJnFBtjnEm/BPpPULqhhNaYg8VKasaDLTDVYVhSMqnpPR2GepFB9Zm46R8vD7ourDmA8D6FNriWqPBumm7p7EIaAscKz09tE8lOwnynwUZzWpATsap20lBTRVMpgIauEBysU3DOMwc0Yhnt74QAW2lN/JT0WpH5paZQATS9EQDAQ7SvYl1vJbQwlAS7e8lLtDaLMPSdUee6wZDNzjkGjUkqKhYeA9c0DtOkKhaHZAmE6QjdGQ//AG3xCS5jwSZMXjop6HaylcBzhOdir3CYJjAS1olxc0zeyHxmw6VJ53W/MyTN81u/Blpg1Pb9B1viAHiSp8NtfDlw3ntPiqvF9laG4HbpBOsqHA9nKJcWlsju5558UNyS3NVH/9k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8" name="AutoShape 12" descr="data:image/jpeg;base64,/9j/4AAQSkZJRgABAQAAAQABAAD/2wCEAAkGBhQSERUUExQWFBQWFhUXGBgWFBQVFxcVGBQVFxYXFxUXHSYeFxojGRUUHy8gJCcpLCwsFR4xNTAqNSYrLCkBCQoKDgwOFw8PFykcHBwsKSkpKSkpKSkpKSkpKSkpKSkpKSkpKSkpKSkpKSkpKSwpKSksKSkpKSkpKSkpKSksKf/AABEIAJwA0AMBIgACEQEDEQH/xAAcAAABBQEBAQAAAAAAAAAAAAAEAQIDBQYHAAj/xAA7EAABAwIDBQYFAgUEAwEAAAABAAIRAyEEMUEFElFhcQYigZGhsRMyQsHwUtEHFGLh8RUjkqJDcoIW/8QAGQEAAwEBAQAAAAAAAAAAAAAAAAIDAQQF/8QAJBEAAgIBBAICAwEAAAAAAAAAAAECEQMSITFRBBNBYSIycRT/2gAMAwEAAhEDEQA/AOLuzPVeXnG56leQaeSJUi00czNWWz8UWqtZmjcMLZwdFOfA8AvHDfaKjejuPVaPZLvjUwf/ACMsD+oZjxCyWHxZaS05G5V5sLE7rgBa9ukKb2KpnSaNY1KAdkQIP/sC1wPoVYbMx++8Cc+sQBqRlJtPJDbIYH0nhti5pt/VCsNl7JbSa1zhm3vWLrZAQPp15G6jnk1GuytqizY4wAbOHl+Rmphnly8+CZTbbWOM55f3Ugd9J8JyPTgeS4kiQ7cB/sqrbnZOjih3xuuF2vbYifccirbcgZdYME80Q0SOeq1bcG2c2xnYivSa4CKrDa1jfIxp4Kgp7OqYes5r27oc2ZvBGsHVdrDb8QVV7e2E3EUnUz3ZydF2n/KdTZSOTsz/AGcrAtDTkWkHyhc123sz+Xr1KR+l1ubTdvp7LU7GxjqFR1KoILDBH3HIp/bjZYrU/wCap3LIa8DPdORPT2K74NSiNNb2YUrzUx7k0PTE7CZshK7lIaqExFRaY2C1qyGc5OqOTCnSEk6GlNGY6hOKaMx1C052IRc9SlC87PxKVACEJqcU1AHpRWHqQhVLRWNbDx5DMVRlsgX+yXZ+Khw5ZcvzJSNdLYmEA2x6FSjuqK8HVezG1zaLjLmt7QxgOVrQL25gjjw6LiewK77Fgm/FdO2Rj3Gg18Q7fgg8Ab+4UckdUH9FFujS0XAEx8oPPIi/rB8VIHccvtoQg6Vca205ERbPiEWx1uMexXAmK0Szz0jw4FPFUtg5i3lzUbGyLfnA/mqVr4MHI2TWYFCxkZcOCeHg6IanUzHD1ClH5/hagMV2+7NOMYmi2XNEPAzc3j1Cy2ytvFvNrhDgcnA5grsJEjj+aLnvaj+Gzy91bCEd65pGwLv6TkJ4J4TcWWhP4Zje0HZj4dM16Dt+j9TfrpTx4t0lZn4y0u2dr1MH8TD1GEVH04g/LuvETz18QsX8Rd0LktxJpXsGPxCFqVZUZcmkqqiJdCOKRISvBMRbs8U0ZjqE5NGY6j3QIK4XPVeTn5nqmoNEKRKUiAPJWOhIkKAuixo1RCGqC/VDtdBRNJ4dnYpKrcrGSZodgVd0Bb3CbQ+I1rGCzQXOPMAQDzP2XNNmA70EndHppbz9Fv8AYway7Buh5nPegNPyyeJhcmVvcrqpUbGhit1gkSIHtBlWVCpY+Y6HMeCosFiZgZ2I65q1w79Rcajw9lwq0YWFPjkDmOB1UlWlPXj+aoVrvL1RVF/A81qAhLyCPtyspxUtI09k6vRkSMxfx1CEbVg8vyQhugSsPp1fL7KanH7dEGx8FTtTJg0Z3+JHYluPw28wRiaQJpn9QzNM8QfeOa+dnAgkEEEGCDmCMwV9Y0611xj+MfYr4dX+cot/26h/3QPpqfrjg7Vd2DLezJytHM0qQLy7BLEJSBISkaVgpIkaLjqPdelebmOo90AedmeqROcLnqmlBg0pYSJyAGlIlKRBoikYMvFMUuGpkugAnoCUGBmDxW6b5Zk8h/crX7N2gZB4NHWbO+w81m8HsKsSIpPILhpoL+8LQYPs/iCT3N2TMmMoj9gufJG+DVI1+zcYHA9QR/xv6lX2CqjKdAD10P2WSw2EqgG3AaZADzyRuG2hBnKGjwgmfYLgnAsnZsKVQQOluY08sk9tXdKq8JXlpA+ZskdLelwUT8Xe8oP55KD2KIvMLiB4HRQY7DQbZZj7oDC4ojdB5jy/srqmQ9seI/b7J/2QcAdJ8i+Y9v8ABRlJyFFOHRyIUjHZKaZrRNXbqg9qYYVqDmOEg2I46EKw3d5saqvpE99pzN/t7hdGN7k5Hzr2m2IcLiH0/pk7vSclUldW/ibsgVGCoB3t3enm0w4eRC5SvUhK4kiNyRK5InFHhK3MdR7pqVhuOo90GF27YwnxK9/oaunU7rwC7FjicHsZS/6Cvf6CFosHhH1X7jBJ14DqV0Hs72HwzBv1X/FcONmyM4GoHFK4xHi5M5Ts/sNWrmKdNzucd3zNlpMJ/BwiP5isGf0tMnzXTMftpjWbtCOEgWHRZnaOJ3CZdvOjiSoSlGJdJkOzuwWBoXHecNXGUtPEUAT8OmwAahqr6eJNxnJI6FD4SoQMjncEWPMFcWTyG/1VFVA1VDEtI09PzgntotcDeCsxhMXukjMySMwrvCYkHIxcWXM8kuyqiiRmCcDIv/iVBitmh+Y3XXEjnxVzQdf84BEVMMHTa9uqzXfI1dGewwex7Z4RIyOg9IVj8S9sjf8AdS1sOAhmNz5FQy18Dx+wpzvQyPY+istnYqw8fMZ/uq1pt4e1k7CuhxHTz0KlF0M0aLECQHdJULreamoHeZ4KNw+yZ9gSsqXUGKaA+eIP7pX5hex47oPAquN0xGUHaLYoq0y0OghxdcWhwgjpdca2p2FxNNx3WCo2TBabxzC7ti2yJGohYnFVXNeYJsSF348lEWjklTZVUGCwjqm/6ZU/QV1r+Za61RjXDmL+YUlPZVF/yWPB37rsxuE/miEnJHIDgKn6SlbgHyO6cwuqV9iNBgtg814bJZwXT/n6ZH3/AEZ59O6RlMkhozPoNSngiURsXvYh5jLuj/iD+63JLSiUI29zS7I2eGNEC058TzV3SEX/ACCh2D5REAAAD3PiVPXxAY2cyTAHErjbo7EgbF1W02unP6epyVLUa4w43mLX11RtZ5fvF0zGUZDh1XnACN3Ie2oK4MuXVsi0IdlRXqNa+IJaSDAHmZS0yASJJAcPAHK6nr4cRBmHE6qA0y0kHeOQuBJ1zUbY9CuZeRoTmrDCUyLzOh6oL4AP0kxYgm9zmiKNOJ3XGLWg243Stmo0Gzq4NvDorNplZqjiC1w1EZ8+au8Di7BKMF4il3RqqmIceavJ3hb8hV9Wjf8AOCWRqIqWXj7p7W3HiEw2/Pzgpt77HwUWhi72e63r4HP1T6rb+Hsh9nn9vAo84QnXX3GSaLdUDAamnX3sp3s3mwiHYGRndPZg4nX8yV4oRlG5s041WS2xh/8AcPO63NbZ7xNrcr6ysttugQ6409pyXQhGZqpTTGki4RdRlskM9NdCFjgtqNfFOp4OHzDmOI5KLGVHUahY+JEEEZOacnDkfsVWvp5EZrQ9oMNvYPD1nDvB+5/8ubvD/s31K9Hxs74ObLjXJhHMuoqWMNGtvfS+J5Ob/ZEVKZLj1TcVhAWwV1TjqVHLGVM3mBxzarA9pygOHA/seKjxjt+oAbAEhpt8wiVgNlbaqUHCCYGmscOi2OzttU6ovutcT6nW+RXl5tTi0d0GrDnXI0jO4z0HmmbsEEgXz6nSycG2mOA4zOfglAtpJIjnqvP/AKdQJjaIjONDl4EcrIWO+QXXI06WjxVqWhwuPOLGMuaAxlHdeHNF/qHLkssKI6Qm5HekCdTA9lPu92RMybXHghviNJtIP2vdGR3cxcceYCw0Gfi902BF1Y7P2hIAIuYjjJKrhT3g4SbanTmnBzGf1RlwCbTZl0aynjIm9uJ/LJmK2tTBF5OsLJnHucAfzNJTfn1P2StUCZoamP3pgRY/YqfCVJA1sW/nkq/Dsm/InyRWF3mgEC2ed+saKbQ5ocBiLxx3fI/nqrWlWIibjLp+Qs3QqP3jkMybWd3hEEZQJzV1hsSHGMpPOd0cjfyRECxLzmL8R7rzczFr5c9Y81BTqmBIzJ4G4Pd8IlTb3LPTrrBVEYSHM36KHEYVj/maD5J3xbCeIFxre3DT1TKlaD4xaOHDqqp0KUO1uybXiWjdPp1WF2tsx+HMvHc/UJgX1GYXVK1WJn9vH1VNjtlnFCD3Kf1PdlE3gH5rKkU5PYV0YnY2ynYmoGME8TwA4q87clrW0cMwyGkvJHIbo9S7yWjwzKVCmKOFbAyJ+p3Um8JuM7JtqEPJl0CT+aLtx1j5ISTlwcTq1ySvfFJSuqAHJI6tGS9M80FxeHgyFAx/5/dWTQXgjiq2qzdMELlyw+UXhLYu8Bt97DczxvyV7ge0DHkb3dOh0k8liaJ/xmEVSq8RHPP2XHLGnyi6m0b+i9jxDYN5zGekevmo8WCGO3QSYsPGR5LH0cSR8rvIo5m1ag+omVCXjoqs3ZZEbwdFrAi0CdQSpQQ0dItpOqBp7ZP1NB8FLTx9OILSJPNL6aG9lj3Ygu3uiHLDbxRLcRRM3z5nRTh9MwN71SvHI1SiQUdnktF/v7K1pbPbB1Pgo6VRoHzDzspqVQEgzrOYukeGfQ+tB2CpjvTFhkM879coRD8MAZmQYBE7pj5bDrPVAhrW3NQOO9IJEGNBbUaFSV9oMI3XPkXudQel+az0T6N1os2VHDeIaRDojgCBEA3iJsiqGIJAcCGugkWJgi+6dQCYPK6q6WO3WiXseIAk/PEyJj8unO2s3ea4O7wygdc9DYlMvGkHsiaJtR02lxyzHOfPIeibXxu7PTJ1pm0cJmfRZ5+1mwPmMCAJIA1tHRR09o/0yeLu8eslVXjvsX2I0v8APA5AkQ0zE3i4keWae/EWkkN1ud93A90W9Vma21nH53eZUH89OUu9leGBCPKaJ20KY033DV0H/rlKEr7TLjn0AvH2AVQHOPzGOQz80dgcEajg35WkzaQQ0fM4niflB58lfSoolqbL3ZWF3Wb7hc5cgP3Vlhq85IapiS0ZW0TsJXE5QuGUrdnSlSo4GDfKSocQJOUId2McCb2UJxp4r3djxwuCLgqLFkvExdov0TaWI1lEguceoySunsarK9jlM18FQ1mbro4J5qXlcTVMumEsqCbgexRVMDQkdbqBjAc0sFvMeqU0Na13EFPbUP6fVQYWsIUzqkOzieKKNJ2VeLT5J29OhEcivMepCY1RQWK2oBx9VK2uNPuoBV/IKeMRxt4FbpCwgYgHOfVObWGgPkoqeI5qZlSeK3SFkgq/0lSiq79MdSoXOvqnscfXxW0FkzajuIHh+6eHzmXHp/ZMZTJ4D1Km/kydT5pqCxaRg/LHgD7otla1584Cr6VMh8EyFZspDXIe6ZILJcHRtvHLOPz8utTgsOabd76nRvcuXqVRbOrM+KN8gNbDjOrvoHufAK5xG3KQE7wI1hQzW/xRbHS3YW6u12dlIKYGSzWL7V02vDYnmmM7YsJjI6FQWCfRX2xOJVTJJ0ByleYWwSRfRMqnPx90ylVMr02eWF4WnvHdidUprATuyIQ05aJnFBtjnEm/BPpPULqhhNaYg8VKasaDLTDVYVhSMqnpPR2GepFB9Zm46R8vD7ourDmA8D6FNriWqPBumm7p7EIaAscKz09tE8lOwnynwUZzWpATsap20lBTRVMpgIauEBysU3DOMwc0Yhnt74QAW2lN/JT0WpH5paZQATS9EQDAQ7SvYl1vJbQwlAS7e8lLtDaLMPSdUee6wZDNzjkGjUkqKhYeA9c0DtOkKhaHZAmE6QjdGQ//AG3xCS5jwSZMXjop6HaylcBzhOdir3CYJjAS1olxc0zeyHxmw6VJ53W/MyTN81u/Blpg1Pb9B1viAHiSp8NtfDlw3ntPiqvF9laG4HbpBOsqHA9nKJcWlsju5558UNyS3NVH/9k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0" name="AutoShape 14" descr="data:image/jpeg;base64,/9j/4AAQSkZJRgABAQAAAQABAAD/2wCEAAkGBxQSEhQUExQUFBQVFhUYFxQXFhUUGBYVFRUWFxUXFBQYHCggGBolGxQXITEhJSkrLi4uFx8zODMsNygtLisBCgoKDg0OGhAQGywkHyQsLCwsLCwsLCw0LCwsLCwsLCwsLCwsLCwsLCwsLCwsLCwsLDQsLCwsLCwsLCwsLCwsLP/AABEIANIA8AMBIgACEQEDEQH/xAAbAAEAAwEBAQEAAAAAAAAAAAAAAQIDBAUGB//EADEQAAIBAgQEBAcBAAIDAAAAAAABEQIhAzFBUQQSYfBxgZGhBRMiscHR4fEUMkJSYv/EABkBAQEBAQEBAAAAAAAAAAAAAAABAgQDBf/EACIRAQEAAgICAgIDAAAAAAAAAAABAhEDIRIxBEFhcRMyUf/aAAwDAQACEQMRAD8A/cQAAAAAAAAAAAAAAAAAAAK8y3JuCwKurYhYi8CeUFwAaAAAAAAPMw3xX08ywHf6odat9N1KvlXbrTs59MFl0POxHxVnSsB7qqqumM9VS5yVv/p3fLeaquJhRTgp35k6q2plcrpq5Zym0HoAvl+B53PxXNUuTB5V/wBXz1/V9Wq5fptfW8K+a6MF4vN9SoVEaOp1KqVCdoaib20tqdIFv4AAGQAAAAAAAAAAAiTPEqMaqtHY5s/kTG6kamO3TVUtzn+ayjIg8M+e5empjpPM5zt+SBJFTPLdvtdJpciuooqitTQ2LviXozWjinqczQqZvHkzn2eMr0acRPJlzyE6k09D0eH4hVLqdfHzTLq+2LNNgRJJ7sgAAAAAAAAAAAAAAQwJKV1wUrrMqanmzm5Pka6xamK/zSPmGRaJRzXkyv234xaIISnMJMmDAiopJatkU1BVWRQWgpVWS6FXSyjT1LTJXEE0v7E2HUVVRWu7WneQ0bm168jKhRuWc/so3LXQpp3YHE7+p14WJzHkqo6OG4mFDOjh5tXVvTzsekDOnFlJ5yaHawAAAAAAAAAEMCFWZVYklq7KxzxBx83JZfFvGbS6iokHJt6RaBU3YipkIu/o/LQo6g2VVRNxNJbKU3ZaSEpC9RC65kNCpNd5FObq/wChVnT1Ma1s/wAwOep9V3Yo252gSz0mrs5mVxHOWehCedyI8y3tdaXoqeTKN7hPvMimoIU1fwl1laqs4KNbj0vVen8Nx1k9cj0UzwcKuI1PU4bHbi1nbwsdvBydeNeOUdYIRJ0sgAAAAAQw2ZY2JaFYxnlMZurIzrqMakWZVI+Zl3XvPSWwSQRUhsVv1KSPSRZ1pblXWUkq6ibXxWVc/gS79O3YzqSVpvFunkVdbp00JLr2N0Z4lffUyWJZX6lKa58JzKrd2Mq2lmUxK34+FvuY4OHyq1Td7Jtu20u7Lojd99TOqt5R6FXVVaX5Eqi/fuXe/TP7aJLPIzbJqrkonfp6D0kiqvZXe+8F8vHYuq4V9cjLnmVduQ015p1PQ+HYqy1Z5TrN8CqIhx1PTjy8bt55R9ACtDsWPpPIAAAAAQzjxqzqqqv5HFiU3bOT5OXU09OOdodQkqSji29lua4qYTKzfIqJbkrUiyq2KV6Xy21JQqpRFOHBIkKUoisrVX1yM3L7jUn2LcnRGVWGlNoU/wCk87dl/OpR1buwFMSL6e7+4ow3v66eAqxaVMWMPmVu0T1y+46ntPbSW9J+3mRyWszPA4lRe63NnWt5ZZdjJNKyZepqZbK80ZdC7lPTLe8lCqrvMiF5lW3pe+aKquyn/QRbpJrwiTqV7anPW72ffUtw+LCU2qeebN43tjKPqKHKLGPCVTSjY+nLuPEABQAAGOPTKiWckbHdiOx51Vd3bzOH5UkylevGs/0JKtyyE9u11OV6qrEvBPM3k/QNJ5oUrZ/4BeIKpXI5jN1WtE9yBfFq2MqqrWLVWzK86StfqBRO6lwp7ku5ctOxNK1JbUSQZYuK1o29PyUppmJT1sa1V97lPmdYHeyqvBbcpJZZ30IVEKZfebRd4uehTDU5ZdS6ibK6Vy3Sg5vnacrjpkdOJfojPn72GvtWDd7Rd3ifY1Xk7laui89jJu8dJaKi9dTVLiXGwwKm7uOiKy2outvD92NKVCiQirp6oihfj2uRLl7IthtlhX0Xw/ETpS1R1nJwDfKk1HjtudZ9TD+sc4ADQAACuJTKPOxab/k9JnFiqcjl+Tj1K3hdVzcjSzFNS0zgcvQZawcP6e6ycmVNti2St3+ildScTmXfYzxKdqob9CHgRv0jSxbKzp78yXXaYzzWxPHasqm20ql3BauuFlfR6Lqy9WJZeBnhKdIz8xajVNJawY1vT2JiFv4+Bk+ZvTO3ewomG9ZJb6E0VpZyG1uzfSfbOtpky0rIhRM59SasWJZjUVlS329SXE7e5X5ramH4mDqavae/cvQ1rxJsrWvrfoVdGV46/gywm7vKMt/Hr/DSvFaU2ecOxffbPr0vXKTvJShzlza55marmGa4bSV79dWT00hUK2ZvhUX6GVOI28otNzbhW203ZdDWM3Wcn0HC1pUUwm9P9OkzwlCy8MsjQ+pJqOcABQAAEM5uIok6imJRKMcmPljpY8ypXzM665NcbCjTW5jUotFkfLssunTLtZWV2Va16zrkczTq09bEqVnl4tk3KrXFrnNfwnlSs/yv9M6aptcinDzhQ9dRaiak4s7SQtn1hK3eZWupaeuxHzdEnG+V/wAkGzjS8Lxyz1MquJ6d+AVMy571UmeJjJW5ndl6GldWTy2M6qlPXpcu61fONv4YpJt6eUF1oKsR3Sg51d2+y02a1sdDw0nZrLTOeqKV813MdP8ABpNodNUaxsvyVowpvn9o3IxarXfpOZmuJXKoc6T7F6VbHxHdJPy/LCwZhvRLX7oKtJXjfO5R4ls41up9dQmmuHQm49S9Stb++xjRS1fXvQu27ySaVKTVtXnL0PV+G8I2qarROXQ82mr1e57nwvCapl5tddDp4MZa8c67OHxeZTEGxEEnc8wAAAAAIgkAYYmEs9YPNroj8SetV4eBy8RhuJaucvyOOWbj0wy04q8Tv9lGllqt/wBEc0O/fmK2vc4XsVYkdVtBR1qL5eK9PEVYi3neP9M1a6jzu/GNCizqlwnHSPsVrpSiXa3qZ4lerz9J72LVYja+nPrOhNQQ8ZQ408e9DGly7xeLZQuhMf8As094UP1LUOE2l6aJFgtnoreNnlmV5Wn4a6EY1LekazOWZFGHEuZkBiVPNq3X9HLUqnedsu+o4murKlTbqUw8KrN5pW8SjbFobsvPK28FXTDiMvPwl72KVczWqeck4Fndt97DYKjXv17yNcLDW1+upWmbta95aE0q7n01jWDIvztqHEl5U3zKc6SQrqyTd9tTUiZOnhKOetKPD+n0GFg0qmHk9H9jj+G8K1y1aX3T80ek6E4m8H0OHDxx7c9qwAPZAAAAAAAAAyxaJtpBqCWbHjY+C/I5q3Ns5z0mD2eLT5WqYbzSysefjYDV3scHLxXG9PfHPc7cjTdSlRHh7QUqpe+XnKncVVRv3uyK6275a9wc70Uxa4h1JeP59ylFHO39drZSn7s05atVPjOXgXqxFDX/AFjW2YnaMqbOXTCXTylvcvXipXUWMpndxF5he6JwaFredo0jNFgYmOrS39tDCvEtqrPzff3N8dy++0Y1UVPuYLscixU6kmsv56m2Hjt6exssOFDemin7lojpeyJtWWHeX9rEVVyrd+Zv8y2X2zK00UxEy/QiKU1Lzt0sWVS8PPY1tl/TNYdOgFcJvO0vROT1fhXDN1Kpq29vQw4XhpahJ3XSx73DYLplf+Oi/p18HH914Z1phUtZufaxcA7WAAAAAAAAABAAAAIavJTGw+ZNf00BLNjysXganOpx18JGrR9BU4MsTh07nPn8bG+m5nXz/K7tq33Ma+e8JX1enuetxHCpvVLQxxeAqi2Sd1uct4cvp6TOPNVS5rprdSR/yInXRT3c2xaImZnwtMmNWBN4co8+43uK87huHvnb3M8LiHU4XN6W9/M1qwnVMzCjLL3FdChJfq35L2KJ+j1ylaJEVY6mL6ZqVpafMn5acRP4JdNoyj79fYzqm4pVVrE7eJXCphzCj1OjB4N1NJO/hCW53cL8Lbb0jN/o9MeLLJm5yOCml1NxlB04HCVP7Hq0fDeVK6WcuDtwMJU5awdOHx/9eVzYcNwKpaq1Sy66nYAdUknpgABQAAAAAAAAAAAAAAAAAAEOkpVdPpmaADmxuGTulLzh5HJ/xaqtEvY9QHnlx41ZXk8R8OyvOy+5FPwtXtfRyeuZ/JUKZcOTP8OO96Xyrgfw56cq9TXA+H0pXSb9l5HcQkbnHjLvSbrLB4amnJePXyL04SURaNFZea1Lg3pENCmmLIkAAAAAAAAAAAAAAAAAAAAAAAAAAAAAAAAAAAAAAAAAAAAIYAEkMACURqAB/9k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2" name="AutoShape 16" descr="data:image/jpeg;base64,/9j/4AAQSkZJRgABAQAAAQABAAD/2wCEAAkGBxQSEhQUExQUFBQVFhUYFxQXFhUUGBYVFRUWFxUXFBQYHCggGBolGxQXITEhJSkrLi4uFx8zODMsNygtLisBCgoKDg0OGhAQGywkHyQsLCwsLCwsLCw0LCwsLCwsLCwsLCwsLCwsLCwsLCwsLCwsLDQsLCwsLCwsLCwsLCwsLP/AABEIANIA8AMBIgACEQEDEQH/xAAbAAEAAwEBAQEAAAAAAAAAAAAAAQIDBAUGB//EADEQAAIBAgQEBAcBAAIDAAAAAAABEQIhAzFBUQQSYfBxgZGhBRMiscHR4fEUMkJSYv/EABkBAQEBAQEBAAAAAAAAAAAAAAABAgQDBf/EACIRAQEAAgICAgIDAAAAAAAAAAABAhEDIRIxBEFhcRMyUf/aAAwDAQACEQMRAD8A/cQAAAAAAAAAAAAAAAAAAAK8y3JuCwKurYhYi8CeUFwAaAAAAAAPMw3xX08ywHf6odat9N1KvlXbrTs59MFl0POxHxVnSsB7qqqumM9VS5yVv/p3fLeaquJhRTgp35k6q2plcrpq5Zym0HoAvl+B53PxXNUuTB5V/wBXz1/V9Wq5fptfW8K+a6MF4vN9SoVEaOp1KqVCdoaib20tqdIFv4AAGQAAAAAAAAAAAiTPEqMaqtHY5s/kTG6kamO3TVUtzn+ayjIg8M+e5empjpPM5zt+SBJFTPLdvtdJpciuooqitTQ2LviXozWjinqczQqZvHkzn2eMr0acRPJlzyE6k09D0eH4hVLqdfHzTLq+2LNNgRJJ7sgAAAAAAAAAAAAAAQwJKV1wUrrMqanmzm5Pka6xamK/zSPmGRaJRzXkyv234xaIISnMJMmDAiopJatkU1BVWRQWgpVWS6FXSyjT1LTJXEE0v7E2HUVVRWu7WneQ0bm168jKhRuWc/so3LXQpp3YHE7+p14WJzHkqo6OG4mFDOjh5tXVvTzsekDOnFlJ5yaHawAAAAAAAAAEMCFWZVYklq7KxzxBx83JZfFvGbS6iokHJt6RaBU3YipkIu/o/LQo6g2VVRNxNJbKU3ZaSEpC9RC65kNCpNd5FObq/wChVnT1Ma1s/wAwOep9V3Yo252gSz0mrs5mVxHOWehCedyI8y3tdaXoqeTKN7hPvMimoIU1fwl1laqs4KNbj0vVen8Nx1k9cj0UzwcKuI1PU4bHbi1nbwsdvBydeNeOUdYIRJ0sgAAAAAQw2ZY2JaFYxnlMZurIzrqMakWZVI+Zl3XvPSWwSQRUhsVv1KSPSRZ1pblXWUkq6ibXxWVc/gS79O3YzqSVpvFunkVdbp00JLr2N0Z4lffUyWJZX6lKa58JzKrd2Mq2lmUxK34+FvuY4OHyq1Td7Jtu20u7Lojd99TOqt5R6FXVVaX5Eqi/fuXe/TP7aJLPIzbJqrkonfp6D0kiqvZXe+8F8vHYuq4V9cjLnmVduQ015p1PQ+HYqy1Z5TrN8CqIhx1PTjy8bt55R9ACtDsWPpPIAAAAAQzjxqzqqqv5HFiU3bOT5OXU09OOdodQkqSji29lua4qYTKzfIqJbkrUiyq2KV6Xy21JQqpRFOHBIkKUoisrVX1yM3L7jUn2LcnRGVWGlNoU/wCk87dl/OpR1buwFMSL6e7+4ow3v66eAqxaVMWMPmVu0T1y+46ntPbSW9J+3mRyWszPA4lRe63NnWt5ZZdjJNKyZepqZbK80ZdC7lPTLe8lCqrvMiF5lW3pe+aKquyn/QRbpJrwiTqV7anPW72ffUtw+LCU2qeebN43tjKPqKHKLGPCVTSjY+nLuPEABQAAGOPTKiWckbHdiOx51Vd3bzOH5UkylevGs/0JKtyyE9u11OV6qrEvBPM3k/QNJ5oUrZ/4BeIKpXI5jN1WtE9yBfFq2MqqrWLVWzK86StfqBRO6lwp7ku5ctOxNK1JbUSQZYuK1o29PyUppmJT1sa1V97lPmdYHeyqvBbcpJZZ30IVEKZfebRd4uehTDU5ZdS6ibK6Vy3Sg5vnacrjpkdOJfojPn72GvtWDd7Rd3ifY1Xk7laui89jJu8dJaKi9dTVLiXGwwKm7uOiKy2outvD92NKVCiQirp6oihfj2uRLl7IthtlhX0Xw/ETpS1R1nJwDfKk1HjtudZ9TD+sc4ADQAACuJTKPOxab/k9JnFiqcjl+Tj1K3hdVzcjSzFNS0zgcvQZawcP6e6ycmVNti2St3+ildScTmXfYzxKdqob9CHgRv0jSxbKzp78yXXaYzzWxPHasqm20ql3BauuFlfR6Lqy9WJZeBnhKdIz8xajVNJawY1vT2JiFv4+Bk+ZvTO3ewomG9ZJb6E0VpZyG1uzfSfbOtpky0rIhRM59SasWJZjUVlS329SXE7e5X5ramH4mDqavae/cvQ1rxJsrWvrfoVdGV46/gywm7vKMt/Hr/DSvFaU2ecOxffbPr0vXKTvJShzlza55marmGa4bSV79dWT00hUK2ZvhUX6GVOI28otNzbhW203ZdDWM3Wcn0HC1pUUwm9P9OkzwlCy8MsjQ+pJqOcABQAAEM5uIok6imJRKMcmPljpY8ypXzM665NcbCjTW5jUotFkfLssunTLtZWV2Va16zrkczTq09bEqVnl4tk3KrXFrnNfwnlSs/yv9M6aptcinDzhQ9dRaiak4s7SQtn1hK3eZWupaeuxHzdEnG+V/wAkGzjS8Lxyz1MquJ6d+AVMy571UmeJjJW5ndl6GldWTy2M6qlPXpcu61fONv4YpJt6eUF1oKsR3Sg51d2+y02a1sdDw0nZrLTOeqKV813MdP8ABpNodNUaxsvyVowpvn9o3IxarXfpOZmuJXKoc6T7F6VbHxHdJPy/LCwZhvRLX7oKtJXjfO5R4ls41up9dQmmuHQm49S9Stb++xjRS1fXvQu27ySaVKTVtXnL0PV+G8I2qarROXQ82mr1e57nwvCapl5tddDp4MZa8c67OHxeZTEGxEEnc8wAAAAAIgkAYYmEs9YPNroj8SetV4eBy8RhuJaucvyOOWbj0wy04q8Tv9lGllqt/wBEc0O/fmK2vc4XsVYkdVtBR1qL5eK9PEVYi3neP9M1a6jzu/GNCizqlwnHSPsVrpSiXa3qZ4lerz9J72LVYja+nPrOhNQQ8ZQ408e9DGly7xeLZQuhMf8As094UP1LUOE2l6aJFgtnoreNnlmV5Wn4a6EY1LekazOWZFGHEuZkBiVPNq3X9HLUqnedsu+o4murKlTbqUw8KrN5pW8SjbFobsvPK28FXTDiMvPwl72KVczWqeck4Fndt97DYKjXv17yNcLDW1+upWmbta95aE0q7n01jWDIvztqHEl5U3zKc6SQrqyTd9tTUiZOnhKOetKPD+n0GFg0qmHk9H9jj+G8K1y1aX3T80ek6E4m8H0OHDxx7c9qwAPZAAAAAAAAAyxaJtpBqCWbHjY+C/I5q3Ns5z0mD2eLT5WqYbzSysefjYDV3scHLxXG9PfHPc7cjTdSlRHh7QUqpe+XnKncVVRv3uyK6275a9wc70Uxa4h1JeP59ylFHO39drZSn7s05atVPjOXgXqxFDX/AFjW2YnaMqbOXTCXTylvcvXipXUWMpndxF5he6JwaFredo0jNFgYmOrS39tDCvEtqrPzff3N8dy++0Y1UVPuYLscixU6kmsv56m2Hjt6exssOFDemin7lojpeyJtWWHeX9rEVVyrd+Zv8y2X2zK00UxEy/QiKU1Lzt0sWVS8PPY1tl/TNYdOgFcJvO0vROT1fhXDN1Kpq29vQw4XhpahJ3XSx73DYLplf+Oi/p18HH914Z1phUtZufaxcA7WAAAAAAAAABAAAAIavJTGw+ZNf00BLNjysXganOpx18JGrR9BU4MsTh07nPn8bG+m5nXz/K7tq33Ma+e8JX1enuetxHCpvVLQxxeAqi2Sd1uct4cvp6TOPNVS5rprdSR/yInXRT3c2xaImZnwtMmNWBN4co8+43uK87huHvnb3M8LiHU4XN6W9/M1qwnVMzCjLL3FdChJfq35L2KJ+j1ylaJEVY6mL6ZqVpafMn5acRP4JdNoyj79fYzqm4pVVrE7eJXCphzCj1OjB4N1NJO/hCW53cL8Lbb0jN/o9MeLLJm5yOCml1NxlB04HCVP7Hq0fDeVK6WcuDtwMJU5awdOHx/9eVzYcNwKpaq1Sy66nYAdUknpgABQAAAAAAAAAAAAAAAAAAEOkpVdPpmaADmxuGTulLzh5HJ/xaqtEvY9QHnlx41ZXk8R8OyvOy+5FPwtXtfRyeuZ/JUKZcOTP8OO96Xyrgfw56cq9TXA+H0pXSb9l5HcQkbnHjLvSbrLB4amnJePXyL04SURaNFZea1Lg3pENCmmLIkAAAAAAAAAAAAAAAAAAAAAAAAAAAAAAAAAAAAAAAAAAAAIYAEkMACURqAB/9k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4" name="AutoShape 18" descr="data:image/jpeg;base64,/9j/4AAQSkZJRgABAQAAAQABAAD/2wCEAAkGBxQSEhQUExQUFBQVFhUYFxQXFhUUGBYVFRUWFxUXFBQYHCggGBolGxQXITEhJSkrLi4uFx8zODMsNygtLisBCgoKDg0OGhAQGywkHyQsLCwsLCwsLCw0LCwsLCwsLCwsLCwsLCwsLCwsLCwsLCwsLDQsLCwsLCwsLCwsLCwsLP/AABEIANIA8AMBIgACEQEDEQH/xAAbAAEAAwEBAQEAAAAAAAAAAAAAAQIDBAUGB//EADEQAAIBAgQEBAcBAAIDAAAAAAABEQIhAzFBUQQSYfBxgZGhBRMiscHR4fEUMkJSYv/EABkBAQEBAQEBAAAAAAAAAAAAAAABAgQDBf/EACIRAQEAAgICAgIDAAAAAAAAAAABAhEDIRIxBEFhcRMyUf/aAAwDAQACEQMRAD8A/cQAAAAAAAAAAAAAAAAAAAK8y3JuCwKurYhYi8CeUFwAaAAAAAAPMw3xX08ywHf6odat9N1KvlXbrTs59MFl0POxHxVnSsB7qqqumM9VS5yVv/p3fLeaquJhRTgp35k6q2plcrpq5Zym0HoAvl+B53PxXNUuTB5V/wBXz1/V9Wq5fptfW8K+a6MF4vN9SoVEaOp1KqVCdoaib20tqdIFv4AAGQAAAAAAAAAAAiTPEqMaqtHY5s/kTG6kamO3TVUtzn+ayjIg8M+e5empjpPM5zt+SBJFTPLdvtdJpciuooqitTQ2LviXozWjinqczQqZvHkzn2eMr0acRPJlzyE6k09D0eH4hVLqdfHzTLq+2LNNgRJJ7sgAAAAAAAAAAAAAAQwJKV1wUrrMqanmzm5Pka6xamK/zSPmGRaJRzXkyv234xaIISnMJMmDAiopJatkU1BVWRQWgpVWS6FXSyjT1LTJXEE0v7E2HUVVRWu7WneQ0bm168jKhRuWc/so3LXQpp3YHE7+p14WJzHkqo6OG4mFDOjh5tXVvTzsekDOnFlJ5yaHawAAAAAAAAAEMCFWZVYklq7KxzxBx83JZfFvGbS6iokHJt6RaBU3YipkIu/o/LQo6g2VVRNxNJbKU3ZaSEpC9RC65kNCpNd5FObq/wChVnT1Ma1s/wAwOep9V3Yo252gSz0mrs5mVxHOWehCedyI8y3tdaXoqeTKN7hPvMimoIU1fwl1laqs4KNbj0vVen8Nx1k9cj0UzwcKuI1PU4bHbi1nbwsdvBydeNeOUdYIRJ0sgAAAAAQw2ZY2JaFYxnlMZurIzrqMakWZVI+Zl3XvPSWwSQRUhsVv1KSPSRZ1pblXWUkq6ibXxWVc/gS79O3YzqSVpvFunkVdbp00JLr2N0Z4lffUyWJZX6lKa58JzKrd2Mq2lmUxK34+FvuY4OHyq1Td7Jtu20u7Lojd99TOqt5R6FXVVaX5Eqi/fuXe/TP7aJLPIzbJqrkonfp6D0kiqvZXe+8F8vHYuq4V9cjLnmVduQ015p1PQ+HYqy1Z5TrN8CqIhx1PTjy8bt55R9ACtDsWPpPIAAAAAQzjxqzqqqv5HFiU3bOT5OXU09OOdodQkqSji29lua4qYTKzfIqJbkrUiyq2KV6Xy21JQqpRFOHBIkKUoisrVX1yM3L7jUn2LcnRGVWGlNoU/wCk87dl/OpR1buwFMSL6e7+4ow3v66eAqxaVMWMPmVu0T1y+46ntPbSW9J+3mRyWszPA4lRe63NnWt5ZZdjJNKyZepqZbK80ZdC7lPTLe8lCqrvMiF5lW3pe+aKquyn/QRbpJrwiTqV7anPW72ffUtw+LCU2qeebN43tjKPqKHKLGPCVTSjY+nLuPEABQAAGOPTKiWckbHdiOx51Vd3bzOH5UkylevGs/0JKtyyE9u11OV6qrEvBPM3k/QNJ5oUrZ/4BeIKpXI5jN1WtE9yBfFq2MqqrWLVWzK86StfqBRO6lwp7ku5ctOxNK1JbUSQZYuK1o29PyUppmJT1sa1V97lPmdYHeyqvBbcpJZZ30IVEKZfebRd4uehTDU5ZdS6ibK6Vy3Sg5vnacrjpkdOJfojPn72GvtWDd7Rd3ifY1Xk7laui89jJu8dJaKi9dTVLiXGwwKm7uOiKy2outvD92NKVCiQirp6oihfj2uRLl7IthtlhX0Xw/ETpS1R1nJwDfKk1HjtudZ9TD+sc4ADQAACuJTKPOxab/k9JnFiqcjl+Tj1K3hdVzcjSzFNS0zgcvQZawcP6e6ycmVNti2St3+ildScTmXfYzxKdqob9CHgRv0jSxbKzp78yXXaYzzWxPHasqm20ql3BauuFlfR6Lqy9WJZeBnhKdIz8xajVNJawY1vT2JiFv4+Bk+ZvTO3ewomG9ZJb6E0VpZyG1uzfSfbOtpky0rIhRM59SasWJZjUVlS329SXE7e5X5ramH4mDqavae/cvQ1rxJsrWvrfoVdGV46/gywm7vKMt/Hr/DSvFaU2ecOxffbPr0vXKTvJShzlza55marmGa4bSV79dWT00hUK2ZvhUX6GVOI28otNzbhW203ZdDWM3Wcn0HC1pUUwm9P9OkzwlCy8MsjQ+pJqOcABQAAEM5uIok6imJRKMcmPljpY8ypXzM665NcbCjTW5jUotFkfLssunTLtZWV2Va16zrkczTq09bEqVnl4tk3KrXFrnNfwnlSs/yv9M6aptcinDzhQ9dRaiak4s7SQtn1hK3eZWupaeuxHzdEnG+V/wAkGzjS8Lxyz1MquJ6d+AVMy571UmeJjJW5ndl6GldWTy2M6qlPXpcu61fONv4YpJt6eUF1oKsR3Sg51d2+y02a1sdDw0nZrLTOeqKV813MdP8ABpNodNUaxsvyVowpvn9o3IxarXfpOZmuJXKoc6T7F6VbHxHdJPy/LCwZhvRLX7oKtJXjfO5R4ls41up9dQmmuHQm49S9Stb++xjRS1fXvQu27ySaVKTVtXnL0PV+G8I2qarROXQ82mr1e57nwvCapl5tddDp4MZa8c67OHxeZTEGxEEnc8wAAAAAIgkAYYmEs9YPNroj8SetV4eBy8RhuJaucvyOOWbj0wy04q8Tv9lGllqt/wBEc0O/fmK2vc4XsVYkdVtBR1qL5eK9PEVYi3neP9M1a6jzu/GNCizqlwnHSPsVrpSiXa3qZ4lerz9J72LVYja+nPrOhNQQ8ZQ408e9DGly7xeLZQuhMf8As094UP1LUOE2l6aJFgtnoreNnlmV5Wn4a6EY1LekazOWZFGHEuZkBiVPNq3X9HLUqnedsu+o4murKlTbqUw8KrN5pW8SjbFobsvPK28FXTDiMvPwl72KVczWqeck4Fndt97DYKjXv17yNcLDW1+upWmbta95aE0q7n01jWDIvztqHEl5U3zKc6SQrqyTd9tTUiZOnhKOetKPD+n0GFg0qmHk9H9jj+G8K1y1aX3T80ek6E4m8H0OHDxx7c9qwAPZAAAAAAAAAyxaJtpBqCWbHjY+C/I5q3Ns5z0mD2eLT5WqYbzSysefjYDV3scHLxXG9PfHPc7cjTdSlRHh7QUqpe+XnKncVVRv3uyK6275a9wc70Uxa4h1JeP59ylFHO39drZSn7s05atVPjOXgXqxFDX/AFjW2YnaMqbOXTCXTylvcvXipXUWMpndxF5he6JwaFredo0jNFgYmOrS39tDCvEtqrPzff3N8dy++0Y1UVPuYLscixU6kmsv56m2Hjt6exssOFDemin7lojpeyJtWWHeX9rEVVyrd+Zv8y2X2zK00UxEy/QiKU1Lzt0sWVS8PPY1tl/TNYdOgFcJvO0vROT1fhXDN1Kpq29vQw4XhpahJ3XSx73DYLplf+Oi/p18HH914Z1phUtZufaxcA7WAAAAAAAAABAAAAIavJTGw+ZNf00BLNjysXganOpx18JGrR9BU4MsTh07nPn8bG+m5nXz/K7tq33Ma+e8JX1enuetxHCpvVLQxxeAqi2Sd1uct4cvp6TOPNVS5rprdSR/yInXRT3c2xaImZnwtMmNWBN4co8+43uK87huHvnb3M8LiHU4XN6W9/M1qwnVMzCjLL3FdChJfq35L2KJ+j1ylaJEVY6mL6ZqVpafMn5acRP4JdNoyj79fYzqm4pVVrE7eJXCphzCj1OjB4N1NJO/hCW53cL8Lbb0jN/o9MeLLJm5yOCml1NxlB04HCVP7Hq0fDeVK6WcuDtwMJU5awdOHx/9eVzYcNwKpaq1Sy66nYAdUknpgABQAAAAAAAAAAAAAAAAAAEOkpVdPpmaADmxuGTulLzh5HJ/xaqtEvY9QHnlx41ZXk8R8OyvOy+5FPwtXtfRyeuZ/JUKZcOTP8OO96Xyrgfw56cq9TXA+H0pXSb9l5HcQkbnHjLvSbrLB4amnJePXyL04SURaNFZea1Lg3pENCmmLIkAAAAAAAAAAAAAAAAAAAAAAAAAAAAAAAAAAAAAAAAAAAAIYAEkMACURqAB/9k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6" name="AutoShape 20" descr="data:image/jpeg;base64,/9j/4AAQSkZJRgABAQAAAQABAAD/2wCEAAkGBhQSEBUUEhQVFBUVFxQXFRQUFxcVFxQVFRQVFxQUFBQXHCYeFxkkGRgVHy8gJCcpLCwtFh4xNTAqNSYrLCkBCQoKDgwOGg8PFykcHxwsKSkpLCkpKSkpKSkpKSkpLCkpLCkpKSwsKSkpKSwsLCkpKSwsKSkpKSwsKSwsKS4pKf/AABEIALcBEwMBIgACEQEDEQH/xAAbAAABBQEBAAAAAAAAAAAAAAADAAECBAUGB//EAEAQAAEDAgQCCAQFAQYHAQEAAAEAAhEDIQQSMUFRYQUGInGBkaHwEzJCsRRSwdHhByMkYmOC8TM0Q0RkcpKyFv/EABkBAQEBAQEBAAAAAAAAAAAAAAEAAgMEBf/EACMRAQEAAgICAgMAAwAAAAAAAAABAhEhMQMSQVEEE2EUIjL/2gAMAwEAAhEDEQA/AOPe+UOVUfiroLsQslfLwmOKCzHV1F2JHFQaFTFoNTGmFnVMYFXfjVJo/iEJ1dZb8chOxZUmo7EoTsYss1So5ilNB+OQHYxVYTwpCmuSmD0OE4CEKCnQwptKCdPCcBPCkaE8JQnCiaE8JJ0E0J4TpoQihKE8JKJQnSSUiShOkgmTSpJQpGShKEgoGSUkyiuOxYQH49ZpeUy6uS27HILsUUKE8KRGoU0qWVKEJGEoUsqkGqSEJ4RBSUhSTqoGE+VHDFIMWvQbAFNP8IowUspT6RbBFJP8FaWC6Dr1iPh0nuneIHmVv4X+mmKd82RneZ+yfSLbkRTUvhr0PC/0rA/4tY/6RF/FWm/0yoNJl9R3C4H2CvXE7rzL4aWRd9i+oFIF2V7xAmCQY9lY2J6oOaDkqNdA0Np7keuH2t1zWVKFar4Z7PmaRz280MPB1T+qXqr2+wJSVn4IOhTOwpWb4coZnFcJ05pkaqMrlZZ23s6SZOChHSUSpIJJJJKR1FOkpGlJKEkhTAShPCkAtsI5U4CkAnDUFHKnDESEluY/bOzBqkEbD4J7z2Qt3o7qk5x7SdwcueY2VapdGVHGzSu/wPVRjdQtqh0SwCwCdp51h+q1Rw0hauE6jEi69Dw3RfGy0KWEa3RIcLhP6cC2ay6Xo7qbh6cHIHEbm63Q3gVItOnropAsohtmgAch9kfIEi6RI/hCpuiN9J9hGzo+xPBV8SBE+5RxUDhbY6HZVn1Q/wCwJExB0980JmYpkX2Mkxrew05rnOkSexljKZFpuefH+F0tYRII1zAHkTEkjQyJ5LCxVMMAjabGLbaacdFitRk4kCS0xFteNpHhZYOJ6EY4kjs3PsrpsTSuHWvIjYR9RPGf0VDFNzPLosdRzFiue7Om+3K1OiHg2ugllRuoK6p9Py4/ootj6gDK64+bXbFw+nMtxn5gp5GO0suhqdE0qnIqjiuq7h8hXeeWZd8sasY9TBkaXVciFoVKFWlqJCgKrX62KL48cuj7WKSQKsVsIRpcKqV58sLj23LsSUlEFOsNnSTJSpEkmhJIBhIBTLU7WLUZMGqUJw1aPR3RLqhFrLfGLPalRwjnmGhdH0R1SmC5b3RXQrWDRdHhsMANFmbq1pm4DoVjBYBatLCxoFcwuDnULUpYMDZdJiNs3DYEnVaNLChosFYZSUmtSA/g9yf4fv8AREyjVRIvKKkQzwg7eamXb7FSZrA0t4H3ChUFvHbfa3vZRRnc8iP5QK9TQCDY+Ea/YorheBax025qpWYCSBrfT9fD7c1mkNlWc2XxInT91EANgEg6a9149fYU3Oh8XOkz6jvN/wCFF7rgnTTxm1/D1UlPpD8sSADN+IkOtsCD5LFxpyBv+IWMXsQc0baLXr1iHwIAt33N3evoVnfh7yM1rzaRqDB4A6LNMUhQzvMmGXzcTNjHGYB8Cg4ijlHasDZu5JNjFvOVqVhlEZRlJnNuLwJBtHPiOSoV6QqG+1oM7D1OnK0I0WLUILjM6E+OghCczfT1VmtSsDzg634G6avRLySBoIj371XKtKE3/ZWqeIc1I0YnSxudp9yoVBtsgjmu11nBUsX0Cx4ltinYbSVNlUhbmdguLDxOAqUuYVRzQ7kV1ZryIcJWbj+hw7tMseC7zyy8VzuOnOvYQmlXSy8OF1WxFCDZGWHzGpkGCpIQKmCuTSSSUpIRBqWvcpHTvVrA4TM7kF1/5m2LzdLPRnRheQdl23RfRkNsqvQ+AgBdLgsNAWJzTeE8LQstTC4S0lQw9JalKmIuu04c6kymLQpPICdtlKbJqIOTjVODvt+qTXcdkbJiZt3+iHsI5TO4RHai/p69ygTr79mwQicIm/A3593uyrvdOva1MDyAUrTrFja97aye9O0TOlwI+3r+qCBUB4x9+ETy18FCpVALjHyxoYt6+yisbfNGomL+NtuKDihAga8uUgellJFwiRN3CJ+x8L3QHCx2NxcaHiBtP8bpn15I5tOWNbced58YTHtAt1JGosdiSeYkBG0BXOY2IH0k2EgRImNdfMaqnAa1uzb5mi5APzQIkkfoO9W69SGk2uNrWO/MyLd3iqwo9otOo0JJdxgza948QggYq7ZcJBhoA1LSLG3vuVKthyBJMEtYY1JzmABtIEn7K/XMm4v+XYHQN77eo4ymxIEEATGszYEaCdIEX4jxQdsfEEWtbMZ2EiQ0H1UKwgOJ3M8iQBN9D/JRsYxxgN7MAb2Bi5nuj1QsRTPaE2aCBrxAJE8Lie5ZKrWoDUgkOmAR3kE7F3JAa2GnNY6QdoE+a0csOBNovygCRA96hUatCXacDtcTBJ5ygqxbLb63KHlVxw5CQQ0RpM3lCqC7j6jis6ILx6JMdBU39kcyhuMmw80JHGYRtQf4lkPYGgtcDm4rapwCh9I4MPbI+YLv48/isZRydZkFNKt4ilqNwqSc8dUSpZklFJY00thvaHcug6Fw2iw6Le14BdV0RT0V5PoYun6Ow1gtxlPK33oqHRdLRabHcfAclvHiCjYKYvurzZHcqjdovwVttaw2K3tkQi4PvxU3i20qD3a8YTh2nddCEaOHnxUZjnp+kpTbgmPE++5SOdfOPGAPfNDNpHd598JxIJgbgz+pUBufevDmglWmD75IT525GByjQ7a+ikHyYH0j23kqlR5AM7E3Bse9saAqSy58Anjc8BJGlpI08lWr6yTYzIjUmPc8kUVJAFtieQB0PohV5kj6ZJng24geP66KQVVwygNiQZB2Ig3PD/dV3uykwBoBlNgJGp4beM8EWjWa0vzWmw1Fmid+8+whVCZl06OEAmbQLjwMH2RAvcZBmABDnATLTpBvGuiBA3hoBcSRMHNE89SPLcm9mmxwaCYEm/cJgO3J93VQmLm+5nYmBd2/rZo1hFKWLElxEiWCMtyBrdV6pIEWkTvM2v6uGmsbq1N3RxJmYBvFh3w2/HWIQ8QwBsADSBubthxIN5GYnlCUqPMXdaRfYdqLztve2hVSthu1rJDeA0OkbCb8dlbNTtBoudZFg0iQ0X5epUelWkABv1wNRaDPYgWvZYpVYzNBsCJaQATlabX158TCz6lIhsncAHjEuEd0rSdVydmwJg6HW4kEnSJnmhYKmC0hx2tJ1kkXIue5GipVaQaAIsTrG5HlooPb2YGut+A/MruLwukyAOQuZNxHILPe/tEAHJx5QTZZpBbwN/5GiGxsHgNve6stEuk76AHlofRCLOyJ42H3Qgo1PBTwzt0qwg28VLDtuBx3P7KiY3TGFyvkDW6wHars+nKH9mCdjHNcdiPnPevVlzjK5ztCUkpSXJppUjBHkun6Jq6LmGtkRx9OBW10RiZF9RYjmun5GGtZDCvQej3zC0aTZcY98QFgdE4qw9+a3KdSTwtPksY3cV7X6JBA/wBoVg6zwkjy3VemCd5/eynSeJnQwR6+wtsrYbG8/fRMx0g/ty/3Q2PB8DfkYHmpVngd2+9uUKIjG2g+QtabJFpiefpCbUCbRe3eLSlliRxv74KAbheRxvzAkD7pPgg87HmBYppBPibbHSAZ93Q3k5r7GRzgNMd1jZBNXflm0mOy0GM1517oTXsXADXwgkHSd+H8owAsZtp/N9lXLxJJtMidQNBv/wCtwOCkGyQ4ZQTJGabREFxB7vQhNWIgkTlbaRpeBBaO8DwTskuIEjfNtrYd4/ZCcATlIsRYERpcnyPoOCEHUqfMWiYNp3ktv9vBQxAcJLcpzEAzpEOFiNNT6omMpuOVrTBzZtzl7MRy2vso04bcXaT2ZMxMkegP8KINOncRMCMxN7k/KBtw4QVVxxbZjeLJ5xG2s2NvvCMw5n5Wxlm3ODF9Il0BCLQZItMHML5SY0jh2h/qG8oQtN3ZB5yNeJ7REfl/VRIDSSTYEjnmIiIm1hG8fdmVAGxbMJM2EQJBEczP8oOWGDNpYgmxlxMy3SJ8u4JSpXaQ12WwkuAm7nSRlMafUJ5ATqpVnlzmAwCRDT6i5mRoPPdHewhs2Ai431GaOJgib8eAKDSIIGaS7Yj/AAjMCWzM9pw8eIWSq12htVkmzZyg3jKZi19ghYJ47RJsASD+UZrCOfLmiYgl1QtiMoHI2EjXQwR6qdOlLcgve8mBAcY2+X99kJYdhjUAdNjANyZE8t7+qwa1MCoQI1gknW0km9l01Ws1jCdYFuJE6DgLrncXRLjJ1cZInhA/Yqyiiu1+pncwOA0mONtFVI7MmRwG17lXargAQ4agbaSNZ8AUww5cBJgXnvgXJWdNIPp68YB9BunwlK8bg3MaKeGZLiNJgOn9OSvNoT8ovvJmRt4pkDH6wQKe/aOh46WXCvqZiTxK6PrdjzIZ+WR3n6j+nmuZau2XEkY+Ukk8pLmWrhDrysrNKoWuDh3EcRt4rNZVh07brSoiy9vj15MNVnLiul6Lx2h2/XuXTYXFjnfhvw/Ree0nmmcw+U6/uug6M6U3BsvFnhfFf46SzJ3VKsLzaY8Y9+iOx1p2G03B3B4hc/g8dNpECIixGs960m1rSLl0ADhfba0g961LtixpiuS4yCIJ7Vu0Nvf+FEoYoOJA2JvvbZVaFeRF4/Nbsm2seyi0qs7RAvzbsPTb/ZSy9ojcGLX03TVKg0N9PK23FBm0AWO3AWkknwT4ipoRfY3EAGJPP3xUhwCHDhvfaDHeLBV6kXgEQ4z9yRsLe+L6C19+Jjae8prWtFj5QbceFuY71Is/Z1mxI4EZobf1QmkAEgfMSRxBGthqdVJv5RliAQDbcRf9I2So0zabiBqe8k8vfhIRtEkEfTvxOWfsPKCEGmzMQby2YANhe1j4W/wjij1H6CDcHvPn4KsTkJuZMwTtIt5g81IDESXkAgANAJESHAECBwNhPNQrCWkGZgxFrmzdOYm+isEzoOzax3iSTptJ8hwVV9Sbmbj0EyOd5NzxjVCV3MhoGhBB11kiNdBznUclAVg1ugyuiB/qbfhoBr+6ek/OSIuT3wNYM6azHLWVGpQc5wn5WiI1LRIJ5CQQNNfBBFxdHsZge12BPIE32jWfBR+HnaHRESMt4gnvvpoL3IUBUzAAcCSXa9mDfQZifv5no0yzKRF9zN+1eDbYbKSvXdIjWcwadpudbH6tO6+gVLAnK4Eguc4z2o/M4w7hb7dxWtVaGiQLS0A6SXbmRtfzWT0jSLMwYM0t1sC0gjbaRPieSkCacF1wYLQGi2sCZO9xrxK02Nbl1uQe5pMFt923PlsFjsIc6QTFnDSM5Gx1J19ea3ujKgc0XuA24uRJiDOouTzViqw+mCYgSSBsCZhxBdPACPPxFDDEOO9iId6OgaEfstTp/sS2QwmIG0fl7+ehlUfwzpa2ZzRLrSYuTfnadzbeFm9mB1sLFZuYfMNBeeBECd/D0VrC4Y3Bm5aBe9hIkHV0d+yuUMISb6NBynibAtM/ZWKtMNJAE5okjzABGmkJkW2dRwOmYQ4mDa+0z4qj030wKFKbBwkN4nnHv0Ren+sjMMHCQ5xuwTJEjV3Du+2q816Q6SfWdmeSeA2HcF0kkZDxWJdUcXOMk+4UGKBKI0LNqh4SSypLLSwVawOJgwfD9lWhRIWvHncLuNWbjpa2IBgCIAHjxQspb2qdo24rIwuMix81rYeqvoY3HPFwu5Wt0Z00JAJg8CukwfScu10HpF/WFyZ6ObUE6HiP1CGx9agb9tvH+dl58/xbOcDPJLxXobMUbFpuDaNDPH174V9uKALTbQ68AJgeHouF6O6xNcYmDwO/it3D9IfKBHHk0iCCZOi893OLw326dtUCRJBHhsBCZ1TNAtMTE/VeJ7v0WWMWDruYHlf0R8PVGU7GB4xbXzTsL4rm87ibA6W5aXQ2VO1MgQT3ayZnjZCZVaBE7zqJBIDtf97lP8MEGbF2sCMsbHzN1Ieky9piYAMazMjyN+BQ88OG35i24Ea66aR4qNAzf6RHM5gb89UV52NwP0F58tFJMukOmBII0jQ7c7/fgqlfNDibmHZQBoWiD6//AKRmOLQ4ujLYN4yJNzuL68kGsQCRAJIJsZki19xbb90VImr2Q0attMbQBPDdVqjJs2BLjD+M7tBPdbmfCxmMwbAi45u0HLj5oDqJLgJlkNgRfhZw5RbuPFRU2Uwxzy2wIeY3MEttoT2rxoiYmpOUjYNsJsTBg8DrttsqvSryCALdrUCLxIA5RHZ7lZpO0gXETO5N/A30R/CH0e2XBrg0aGdQSNQe4Eba7laNNmYgzAvHONxwNo8fLPoO2IEmQIHBxvJ/xAmVqU6WUT80WHHxG/aNuSYBckgA2BE8IN7eZVHG4abix3iwg2JkWmLLRPaE6/MIB0JdAMz3IeMIygHQ9nv5kdw47p0HKVsC2S6kSXBsgWjx3mNuVla6ExBa+pniwBItPykz9zPMo9ZobvlD7kHV2mp2E2VTAYSSW7GRO5HOLiNRfgsa1WtjYyn8d7TuS2NDlETMbyI77pqFMNB1DgSMxkwAQ2206+aNUayiw53BoaAA5xAJiC8EHjK5bpLr/RpyKQ+IdjoBeTfcTyC3obdjSIY0Oe7I0AzmIaBqJnbUjz034PrB19DZp4baR8WNgbZRxgC65fpfrJWxJ/tHmNmiwHGAsuFrYTq1i5xc4kk6k3UCkSmAWEdoRwFBjUWFmtRGUlJOgiwmc1OksthwrTKjqQaTcOBIjUAEhVqjeC03Ywsp0csXa6SQDIzm19l0wyuPMYs20ejOkpaT+WJPCTAkarca6Q1zo7QBB1EGYNu5ctWdkGIayAA5sWFsxIP8cFcwnTDvjUA7QtaTAESZ1boRYW2X0PH+TOsnDLxfTWxnQlN9/lPFv6hU/wAFiKN6bs4G38KxgeswqMe14EMEgtA7JzARGvHyWn0fimPiHBwbci1mtEwR4RJ4r030zjlvLFSo9ZHsLmVWluUHMRJFoB11vAWlgus1J31iZmCYTVaQdTOYSXHvsO0fUt8kHEdEsNX4eUBk5coG0fN37yvNn+Lj8NzyfbfoYtsEtMmRvM2A48D71V6jiZbLonWJm9hMbn9l54Ohn5Gik9zS10SN2uNiY4GfNEHTGJZ8UtcC1obkkDTOB66+K4XwZR09pXpFHEAnKCNiRY6gXPkj1MUGtueEc7ifLgvP8L11qZQ3I3NljI4FpJi5DtydU2I/qA34bCWOaXfEBIgmMwGvv0XO4ZQ7jusFiBULYjc8CLkidELFVvh/M0mbaC3Eydot4rnMD17w7K3wocBOUAMERrmJFydTKK7r3hqzYaTJOU9k/X9R4xdZ1U23Ug5znagnKBsCI7fPQ3/lNSx7Q7KTAEkH82x1vxHNZVHr7ggx+Un+zADZZoC4NmN7CVTqdbsLVdSJce05w+UjMGxZ0d7h4o1S1+l8G9zQ6m0WHy2MgHl4FAwDBLQZBAkzaDJAjwnzVXD/ANScPkcO27K0k9iAII7I0ttCzaP9R6L6rQKTibwTHAm/kE+vK26mv0YSc7SQ4meLRGgG8GSfJWHZqYy9meyRJIAGny+RjSy4E/1LeaT3MpAFvw7uJOrr91lB3XjEveKbn0mTANJrC46SZedDvqnSdpX6ThgBcBGpAM2i38nmh47rTh2MOaoydACdrEmB4eS8tr9OVjQDi8lxqOGYxYZRYDT2UIwHufAk0M5BFg+xmPXxRpOr6R6+Ya+UVKnDRsAOkDMb+mhPesLEf1FxMEUiKYNy4dp88cztOHgsoYpzaXxBGdzy1zoFg1ogC0CUZoGcOLRLqDnubFs0G8bTCtJl4rG1Kri6o9z3HUuJP3QVquxzvgh/Zzh5aHZWyG5QYAiFW6Wj4pgRLWExxLQT6qSmmlaf4hzKVItABOeTAJID9L7K23DtbUrus3KWwcubLm1Ib7iVna0xaFAucGi5Jgd5T5FuUawNSiQczi4tc7JlzC3hmHELMqmXEmJJOgj7LNakDa1SCeE4CGtITySU0kJNME5KSGjFTqVCQ0flBA8TP3UUgpCHHvlxt2/mkCD4bIuDxnbp5yMrDrFwINpFyFVeFEtWpRoatjHuEE23gAEkaFxGqdnSVRukfKG6QYBB1421QJTlbxzuPVFxlbGF61VGgAk22cJFzOuq2aPXHMAHDlLYmOEkSAuNLVE0l6Mfysp3NuV8UdwzpmmJyuyyIMiLeKq1MT2SARBgGL2BkLkmucNCU/4h3L7Lr/k43tn9Vjoa/SL4iRpEwM0cM0Ss+rUloadGzHiZKzzizz805xvuEfsxvytVcqY10RI0iYGaOGaJhVcPVNMnKYkQd7IRxAO6j8UI/wBUI2qQHNGjoB8DI9U3xzDRNmkkRqCYJv4IXxAmLxyWdwrVfHveIJEHWABm/wDYjVCFcgtIgFtgQANOPE96DnTfEWbYlut0g9wIMQ6JAAGhmbb81IdLVBBkSIvlEkDYmJIVH4netDq/0aMRXFNxLQWVnSIn+zo1KgF7XLAPFY9odEzpDLSAaROdxLSJEENgwbaqocY6XEmS8FrieBjy0C039Vag+tmhP1bMz8OCar1Ve1riXsOXN+b6RiTw/wDGf/8ATecFyWmZh8c5kgEQdQQHDvg7pfjnlxdMlwLTPAiIA2XRdMdSvhYirTpvBax7mgv+Y5RqcohU39WHhubMzR5+r6PxE7f5Dv8A6HNZta0xs5LMu05vGI17kU4hxOYwSW5dBpAHnA1XQY3qeWMYQ8Fx+Nnmcs0sQ+iMkCYOWb8VVq9WXtDpczshx+r6WVXnbhSPmFnkzTIfVJa1p0bMeJk+qM3Gvzl4PadrYQRAsRpC3afU4/DqlzxnpvpNbHynNUxVNxdInXDyI/NdVT1ceA45mQ0T9X5Kj+HBh8wjkzSg7GPLmuJu35YAAb3AWT04qVW53Bgc5oc8CzWkgOdA4CT4Lc6P6oF9YMqPAbFaSyZmk3GRGYRBdhXeDh4VGdBVGAPD2S0Zxrq2XbiNkap3Esd1eDSXNqtFIBhbVecwqF5qtaGCk1x1pVRcCMhmLTJnVZ5aCKlEkhkMmpmzVKHx6dP5IzFk3nKCIJEibdeligahNZhhlQEZW5MtEYt4a2nkyNg0KpBABBqTYlxVbpx9TDYqpRZVcRSe0NccszTpCmw2ESGHL3J1FNsMFJOCkstmKcpJIBJJJIRnJJ0lJGJSLUkkxGlPKSS0CKYwkkpIRKcpJJEMWKMJJKiI00+QJJKRsiWROkhaNlV/oPpL8NXbVyCplD2lhJaHNqU303DMLizzdOkoN93Xaif+xboR/wAxW3bk4cE1TrvQIIOBbDpn+8VtxXB2/wA+p5jgkkna1BsX/UClUqOqOwLMz3FxjEVhd2sCLILuutEjL+BbEOH/ADNbR/xs23+dU8xwSSRtaHr9fKTxBwLLfE/7isP+JVdVdt+dxQ39dKLpnAtvmB/vNb6mVGHbhUckkr2rXrBf/wC+pQ4fgWQ9zXO/vFbVr6zxtxrVPMcEJ3XOgQR+BbcX/vNb8r28OD3JJK9qNQal1+pteHDAsnt/9xW/6n4jNt/5FXzHBBd1yoZcv4FsEEf8zW0II4c0kke1Wok/rrROacC3tB4P94rf9QV2u24V6nmOCwemukzicRVrFoZ8RxdlBJDZ2BNykkre25JFKUkklF//2Q=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8" name="AutoShape 22" descr="data:image/jpeg;base64,/9j/4AAQSkZJRgABAQAAAQABAAD/2wCEAAkGBhQSEBUUEhQVFBUVFxQXFRQUFxcVFxQVFRQVFxQUFBQXHCYeFxkkGRgVHy8gJCcpLCwtFh4xNTAqNSYrLCkBCQoKDgwOGg8PFykcHxwsKSkpLCkpKSkpKSkpKSkpLCkpLCkpKSwsKSkpKSwsLCkpKSwsKSkpKSwsKSwsKS4pKf/AABEIALcBEwMBIgACEQEDEQH/xAAbAAABBQEBAAAAAAAAAAAAAAADAAECBAUGB//EAEAQAAEDAgQCCAQFAQYHAQEAAAEAAhEDIQQSMUFRYQUGInGBkaHwEzJCsRRSwdHhByMkYmOC8TM0Q0RkcpKyFv/EABkBAQEBAQEBAAAAAAAAAAAAAAEAAgMEBf/EACMRAQEAAgICAgMAAwAAAAAAAAABAhEhMQMSQVEEE2EUIjL/2gAMAwEAAhEDEQA/AOPe+UOVUfiroLsQslfLwmOKCzHV1F2JHFQaFTFoNTGmFnVMYFXfjVJo/iEJ1dZb8chOxZUmo7EoTsYss1So5ilNB+OQHYxVYTwpCmuSmD0OE4CEKCnQwptKCdPCcBPCkaE8JQnCiaE8JJ0E0J4TpoQihKE8JKJQnSSUiShOkgmTSpJQpGShKEgoGSUkyiuOxYQH49ZpeUy6uS27HILsUUKE8KRGoU0qWVKEJGEoUsqkGqSEJ4RBSUhSTqoGE+VHDFIMWvQbAFNP8IowUspT6RbBFJP8FaWC6Dr1iPh0nuneIHmVv4X+mmKd82RneZ+yfSLbkRTUvhr0PC/0rA/4tY/6RF/FWm/0yoNJl9R3C4H2CvXE7rzL4aWRd9i+oFIF2V7xAmCQY9lY2J6oOaDkqNdA0Np7keuH2t1zWVKFar4Z7PmaRz280MPB1T+qXqr2+wJSVn4IOhTOwpWb4coZnFcJ05pkaqMrlZZ23s6SZOChHSUSpIJJJJKR1FOkpGlJKEkhTAShPCkAtsI5U4CkAnDUFHKnDESEluY/bOzBqkEbD4J7z2Qt3o7qk5x7SdwcueY2VapdGVHGzSu/wPVRjdQtqh0SwCwCdp51h+q1Rw0hauE6jEi69Dw3RfGy0KWEa3RIcLhP6cC2ay6Xo7qbh6cHIHEbm63Q3gVItOnropAsohtmgAch9kfIEi6RI/hCpuiN9J9hGzo+xPBV8SBE+5RxUDhbY6HZVn1Q/wCwJExB0980JmYpkX2Mkxrew05rnOkSexljKZFpuefH+F0tYRII1zAHkTEkjQyJ5LCxVMMAjabGLbaacdFitRk4kCS0xFteNpHhZYOJ6EY4kjs3PsrpsTSuHWvIjYR9RPGf0VDFNzPLosdRzFiue7Om+3K1OiHg2ugllRuoK6p9Py4/ootj6gDK64+bXbFw+nMtxn5gp5GO0suhqdE0qnIqjiuq7h8hXeeWZd8sasY9TBkaXVciFoVKFWlqJCgKrX62KL48cuj7WKSQKsVsIRpcKqV58sLj23LsSUlEFOsNnSTJSpEkmhJIBhIBTLU7WLUZMGqUJw1aPR3RLqhFrLfGLPalRwjnmGhdH0R1SmC5b3RXQrWDRdHhsMANFmbq1pm4DoVjBYBatLCxoFcwuDnULUpYMDZdJiNs3DYEnVaNLChosFYZSUmtSA/g9yf4fv8AREyjVRIvKKkQzwg7eamXb7FSZrA0t4H3ChUFvHbfa3vZRRnc8iP5QK9TQCDY+Ea/YorheBax025qpWYCSBrfT9fD7c1mkNlWc2XxInT91EANgEg6a9149fYU3Oh8XOkz6jvN/wCFF7rgnTTxm1/D1UlPpD8sSADN+IkOtsCD5LFxpyBv+IWMXsQc0baLXr1iHwIAt33N3evoVnfh7yM1rzaRqDB4A6LNMUhQzvMmGXzcTNjHGYB8Cg4ijlHasDZu5JNjFvOVqVhlEZRlJnNuLwJBtHPiOSoV6QqG+1oM7D1OnK0I0WLUILjM6E+OghCczfT1VmtSsDzg634G6avRLySBoIj371XKtKE3/ZWqeIc1I0YnSxudp9yoVBtsgjmu11nBUsX0Cx4ltinYbSVNlUhbmdguLDxOAqUuYVRzQ7kV1ZryIcJWbj+hw7tMseC7zyy8VzuOnOvYQmlXSy8OF1WxFCDZGWHzGpkGCpIQKmCuTSSSUpIRBqWvcpHTvVrA4TM7kF1/5m2LzdLPRnRheQdl23RfRkNsqvQ+AgBdLgsNAWJzTeE8LQstTC4S0lQw9JalKmIuu04c6kymLQpPICdtlKbJqIOTjVODvt+qTXcdkbJiZt3+iHsI5TO4RHai/p69ygTr79mwQicIm/A3593uyrvdOva1MDyAUrTrFja97aye9O0TOlwI+3r+qCBUB4x9+ETy18FCpVALjHyxoYt6+yisbfNGomL+NtuKDihAga8uUgellJFwiRN3CJ+x8L3QHCx2NxcaHiBtP8bpn15I5tOWNbced58YTHtAt1JGosdiSeYkBG0BXOY2IH0k2EgRImNdfMaqnAa1uzb5mi5APzQIkkfoO9W69SGk2uNrWO/MyLd3iqwo9otOo0JJdxgza948QggYq7ZcJBhoA1LSLG3vuVKthyBJMEtYY1JzmABtIEn7K/XMm4v+XYHQN77eo4ymxIEEATGszYEaCdIEX4jxQdsfEEWtbMZ2EiQ0H1UKwgOJ3M8iQBN9D/JRsYxxgN7MAb2Bi5nuj1QsRTPaE2aCBrxAJE8Lie5ZKrWoDUgkOmAR3kE7F3JAa2GnNY6QdoE+a0csOBNovygCRA96hUatCXacDtcTBJ5ygqxbLb63KHlVxw5CQQ0RpM3lCqC7j6jis6ILx6JMdBU39kcyhuMmw80JHGYRtQf4lkPYGgtcDm4rapwCh9I4MPbI+YLv48/isZRydZkFNKt4ilqNwqSc8dUSpZklFJY00thvaHcug6Fw2iw6Le14BdV0RT0V5PoYun6Ow1gtxlPK33oqHRdLRabHcfAclvHiCjYKYvurzZHcqjdovwVttaw2K3tkQi4PvxU3i20qD3a8YTh2nddCEaOHnxUZjnp+kpTbgmPE++5SOdfOPGAPfNDNpHd598JxIJgbgz+pUBufevDmglWmD75IT525GByjQ7a+ikHyYH0j23kqlR5AM7E3Bse9saAqSy58Anjc8BJGlpI08lWr6yTYzIjUmPc8kUVJAFtieQB0PohV5kj6ZJng24geP66KQVVwygNiQZB2Ig3PD/dV3uykwBoBlNgJGp4beM8EWjWa0vzWmw1Fmid+8+whVCZl06OEAmbQLjwMH2RAvcZBmABDnATLTpBvGuiBA3hoBcSRMHNE89SPLcm9mmxwaCYEm/cJgO3J93VQmLm+5nYmBd2/rZo1hFKWLElxEiWCMtyBrdV6pIEWkTvM2v6uGmsbq1N3RxJmYBvFh3w2/HWIQ8QwBsADSBubthxIN5GYnlCUqPMXdaRfYdqLztve2hVSthu1rJDeA0OkbCb8dlbNTtBoudZFg0iQ0X5epUelWkABv1wNRaDPYgWvZYpVYzNBsCJaQATlabX158TCz6lIhsncAHjEuEd0rSdVydmwJg6HW4kEnSJnmhYKmC0hx2tJ1kkXIue5GipVaQaAIsTrG5HlooPb2YGut+A/MruLwukyAOQuZNxHILPe/tEAHJx5QTZZpBbwN/5GiGxsHgNve6stEuk76AHlofRCLOyJ42H3Qgo1PBTwzt0qwg28VLDtuBx3P7KiY3TGFyvkDW6wHars+nKH9mCdjHNcdiPnPevVlzjK5ztCUkpSXJppUjBHkun6Jq6LmGtkRx9OBW10RiZF9RYjmun5GGtZDCvQej3zC0aTZcY98QFgdE4qw9+a3KdSTwtPksY3cV7X6JBA/wBoVg6zwkjy3VemCd5/eynSeJnQwR6+wtsrYbG8/fRMx0g/ty/3Q2PB8DfkYHmpVngd2+9uUKIjG2g+QtabJFpiefpCbUCbRe3eLSlliRxv74KAbheRxvzAkD7pPgg87HmBYppBPibbHSAZ93Q3k5r7GRzgNMd1jZBNXflm0mOy0GM1517oTXsXADXwgkHSd+H8owAsZtp/N9lXLxJJtMidQNBv/wCtwOCkGyQ4ZQTJGabREFxB7vQhNWIgkTlbaRpeBBaO8DwTskuIEjfNtrYd4/ZCcATlIsRYERpcnyPoOCEHUqfMWiYNp3ktv9vBQxAcJLcpzEAzpEOFiNNT6omMpuOVrTBzZtzl7MRy2vso04bcXaT2ZMxMkegP8KINOncRMCMxN7k/KBtw4QVVxxbZjeLJ5xG2s2NvvCMw5n5Wxlm3ODF9Il0BCLQZItMHML5SY0jh2h/qG8oQtN3ZB5yNeJ7REfl/VRIDSSTYEjnmIiIm1hG8fdmVAGxbMJM2EQJBEczP8oOWGDNpYgmxlxMy3SJ8u4JSpXaQ12WwkuAm7nSRlMafUJ5ATqpVnlzmAwCRDT6i5mRoPPdHewhs2Ai431GaOJgib8eAKDSIIGaS7Yj/AAjMCWzM9pw8eIWSq12htVkmzZyg3jKZi19ghYJ47RJsASD+UZrCOfLmiYgl1QtiMoHI2EjXQwR6qdOlLcgve8mBAcY2+X99kJYdhjUAdNjANyZE8t7+qwa1MCoQI1gknW0km9l01Ws1jCdYFuJE6DgLrncXRLjJ1cZInhA/Yqyiiu1+pncwOA0mONtFVI7MmRwG17lXargAQ4agbaSNZ8AUww5cBJgXnvgXJWdNIPp68YB9BunwlK8bg3MaKeGZLiNJgOn9OSvNoT8ovvJmRt4pkDH6wQKe/aOh46WXCvqZiTxK6PrdjzIZ+WR3n6j+nmuZau2XEkY+Ukk8pLmWrhDrysrNKoWuDh3EcRt4rNZVh07brSoiy9vj15MNVnLiul6Lx2h2/XuXTYXFjnfhvw/Ree0nmmcw+U6/uug6M6U3BsvFnhfFf46SzJ3VKsLzaY8Y9+iOx1p2G03B3B4hc/g8dNpECIixGs960m1rSLl0ADhfba0g961LtixpiuS4yCIJ7Vu0Nvf+FEoYoOJA2JvvbZVaFeRF4/Nbsm2seyi0qs7RAvzbsPTb/ZSy9ojcGLX03TVKg0N9PK23FBm0AWO3AWkknwT4ipoRfY3EAGJPP3xUhwCHDhvfaDHeLBV6kXgEQ4z9yRsLe+L6C19+Jjae8prWtFj5QbceFuY71Is/Z1mxI4EZobf1QmkAEgfMSRxBGthqdVJv5RliAQDbcRf9I2So0zabiBqe8k8vfhIRtEkEfTvxOWfsPKCEGmzMQby2YANhe1j4W/wjij1H6CDcHvPn4KsTkJuZMwTtIt5g81IDESXkAgANAJESHAECBwNhPNQrCWkGZgxFrmzdOYm+isEzoOzax3iSTptJ8hwVV9Sbmbj0EyOd5NzxjVCV3MhoGhBB11kiNdBznUclAVg1ugyuiB/qbfhoBr+6ek/OSIuT3wNYM6azHLWVGpQc5wn5WiI1LRIJ5CQQNNfBBFxdHsZge12BPIE32jWfBR+HnaHRESMt4gnvvpoL3IUBUzAAcCSXa9mDfQZifv5no0yzKRF9zN+1eDbYbKSvXdIjWcwadpudbH6tO6+gVLAnK4Eguc4z2o/M4w7hb7dxWtVaGiQLS0A6SXbmRtfzWT0jSLMwYM0t1sC0gjbaRPieSkCacF1wYLQGi2sCZO9xrxK02Nbl1uQe5pMFt923PlsFjsIc6QTFnDSM5Gx1J19ea3ujKgc0XuA24uRJiDOouTzViqw+mCYgSSBsCZhxBdPACPPxFDDEOO9iId6OgaEfstTp/sS2QwmIG0fl7+ehlUfwzpa2ZzRLrSYuTfnadzbeFm9mB1sLFZuYfMNBeeBECd/D0VrC4Y3Bm5aBe9hIkHV0d+yuUMISb6NBynibAtM/ZWKtMNJAE5okjzABGmkJkW2dRwOmYQ4mDa+0z4qj030wKFKbBwkN4nnHv0Ren+sjMMHCQ5xuwTJEjV3Du+2q816Q6SfWdmeSeA2HcF0kkZDxWJdUcXOMk+4UGKBKI0LNqh4SSypLLSwVawOJgwfD9lWhRIWvHncLuNWbjpa2IBgCIAHjxQspb2qdo24rIwuMix81rYeqvoY3HPFwu5Wt0Z00JAJg8CukwfScu10HpF/WFyZ6ObUE6HiP1CGx9agb9tvH+dl58/xbOcDPJLxXobMUbFpuDaNDPH174V9uKALTbQ68AJgeHouF6O6xNcYmDwO/it3D9IfKBHHk0iCCZOi893OLw326dtUCRJBHhsBCZ1TNAtMTE/VeJ7v0WWMWDruYHlf0R8PVGU7GB4xbXzTsL4rm87ibA6W5aXQ2VO1MgQT3ayZnjZCZVaBE7zqJBIDtf97lP8MEGbF2sCMsbHzN1Ieky9piYAMazMjyN+BQ88OG35i24Ea66aR4qNAzf6RHM5gb89UV52NwP0F58tFJMukOmBII0jQ7c7/fgqlfNDibmHZQBoWiD6//AKRmOLQ4ujLYN4yJNzuL68kGsQCRAJIJsZki19xbb90VImr2Q0attMbQBPDdVqjJs2BLjD+M7tBPdbmfCxmMwbAi45u0HLj5oDqJLgJlkNgRfhZw5RbuPFRU2Uwxzy2wIeY3MEttoT2rxoiYmpOUjYNsJsTBg8DrttsqvSryCALdrUCLxIA5RHZ7lZpO0gXETO5N/A30R/CH0e2XBrg0aGdQSNQe4Eba7laNNmYgzAvHONxwNo8fLPoO2IEmQIHBxvJ/xAmVqU6WUT80WHHxG/aNuSYBckgA2BE8IN7eZVHG4abix3iwg2JkWmLLRPaE6/MIB0JdAMz3IeMIygHQ9nv5kdw47p0HKVsC2S6kSXBsgWjx3mNuVla6ExBa+pniwBItPykz9zPMo9ZobvlD7kHV2mp2E2VTAYSSW7GRO5HOLiNRfgsa1WtjYyn8d7TuS2NDlETMbyI77pqFMNB1DgSMxkwAQ2206+aNUayiw53BoaAA5xAJiC8EHjK5bpLr/RpyKQ+IdjoBeTfcTyC3obdjSIY0Oe7I0AzmIaBqJnbUjz034PrB19DZp4baR8WNgbZRxgC65fpfrJWxJ/tHmNmiwHGAsuFrYTq1i5xc4kk6k3UCkSmAWEdoRwFBjUWFmtRGUlJOgiwmc1OksthwrTKjqQaTcOBIjUAEhVqjeC03Ywsp0csXa6SQDIzm19l0wyuPMYs20ejOkpaT+WJPCTAkarca6Q1zo7QBB1EGYNu5ctWdkGIayAA5sWFsxIP8cFcwnTDvjUA7QtaTAESZ1boRYW2X0PH+TOsnDLxfTWxnQlN9/lPFv6hU/wAFiKN6bs4G38KxgeswqMe14EMEgtA7JzARGvHyWn0fimPiHBwbci1mtEwR4RJ4r030zjlvLFSo9ZHsLmVWluUHMRJFoB11vAWlgus1J31iZmCYTVaQdTOYSXHvsO0fUt8kHEdEsNX4eUBk5coG0fN37yvNn+Lj8NzyfbfoYtsEtMmRvM2A48D71V6jiZbLonWJm9hMbn9l54Ohn5Gik9zS10SN2uNiY4GfNEHTGJZ8UtcC1obkkDTOB66+K4XwZR09pXpFHEAnKCNiRY6gXPkj1MUGtueEc7ifLgvP8L11qZQ3I3NljI4FpJi5DtydU2I/qA34bCWOaXfEBIgmMwGvv0XO4ZQ7jusFiBULYjc8CLkidELFVvh/M0mbaC3Eydot4rnMD17w7K3wocBOUAMERrmJFydTKK7r3hqzYaTJOU9k/X9R4xdZ1U23Ug5znagnKBsCI7fPQ3/lNSx7Q7KTAEkH82x1vxHNZVHr7ggx+Un+zADZZoC4NmN7CVTqdbsLVdSJce05w+UjMGxZ0d7h4o1S1+l8G9zQ6m0WHy2MgHl4FAwDBLQZBAkzaDJAjwnzVXD/ANScPkcO27K0k9iAII7I0ttCzaP9R6L6rQKTibwTHAm/kE+vK26mv0YSc7SQ4meLRGgG8GSfJWHZqYy9meyRJIAGny+RjSy4E/1LeaT3MpAFvw7uJOrr91lB3XjEveKbn0mTANJrC46SZedDvqnSdpX6ThgBcBGpAM2i38nmh47rTh2MOaoydACdrEmB4eS8tr9OVjQDi8lxqOGYxYZRYDT2UIwHufAk0M5BFg+xmPXxRpOr6R6+Ya+UVKnDRsAOkDMb+mhPesLEf1FxMEUiKYNy4dp88cztOHgsoYpzaXxBGdzy1zoFg1ogC0CUZoGcOLRLqDnubFs0G8bTCtJl4rG1Kri6o9z3HUuJP3QVquxzvgh/Zzh5aHZWyG5QYAiFW6Wj4pgRLWExxLQT6qSmmlaf4hzKVItABOeTAJID9L7K23DtbUrus3KWwcubLm1Ib7iVna0xaFAucGi5Jgd5T5FuUawNSiQczi4tc7JlzC3hmHELMqmXEmJJOgj7LNakDa1SCeE4CGtITySU0kJNME5KSGjFTqVCQ0flBA8TP3UUgpCHHvlxt2/mkCD4bIuDxnbp5yMrDrFwINpFyFVeFEtWpRoatjHuEE23gAEkaFxGqdnSVRukfKG6QYBB1421QJTlbxzuPVFxlbGF61VGgAk22cJFzOuq2aPXHMAHDlLYmOEkSAuNLVE0l6Mfysp3NuV8UdwzpmmJyuyyIMiLeKq1MT2SARBgGL2BkLkmucNCU/4h3L7Lr/k43tn9Vjoa/SL4iRpEwM0cM0Ss+rUloadGzHiZKzzizz805xvuEfsxvytVcqY10RI0iYGaOGaJhVcPVNMnKYkQd7IRxAO6j8UI/wBUI2qQHNGjoB8DI9U3xzDRNmkkRqCYJv4IXxAmLxyWdwrVfHveIJEHWABm/wDYjVCFcgtIgFtgQANOPE96DnTfEWbYlut0g9wIMQ6JAAGhmbb81IdLVBBkSIvlEkDYmJIVH4netDq/0aMRXFNxLQWVnSIn+zo1KgF7XLAPFY9odEzpDLSAaROdxLSJEENgwbaqocY6XEmS8FrieBjy0C039Vag+tmhP1bMz8OCar1Ve1riXsOXN+b6RiTw/wDGf/8ATecFyWmZh8c5kgEQdQQHDvg7pfjnlxdMlwLTPAiIA2XRdMdSvhYirTpvBax7mgv+Y5RqcohU39WHhubMzR5+r6PxE7f5Dv8A6HNZta0xs5LMu05vGI17kU4hxOYwSW5dBpAHnA1XQY3qeWMYQ8Fx+Nnmcs0sQ+iMkCYOWb8VVq9WXtDpczshx+r6WVXnbhSPmFnkzTIfVJa1p0bMeJk+qM3Gvzl4PadrYQRAsRpC3afU4/DqlzxnpvpNbHynNUxVNxdInXDyI/NdVT1ceA45mQ0T9X5Kj+HBh8wjkzSg7GPLmuJu35YAAb3AWT04qVW53Bgc5oc8CzWkgOdA4CT4Lc6P6oF9YMqPAbFaSyZmk3GRGYRBdhXeDh4VGdBVGAPD2S0Zxrq2XbiNkap3Esd1eDSXNqtFIBhbVecwqF5qtaGCk1x1pVRcCMhmLTJnVZ5aCKlEkhkMmpmzVKHx6dP5IzFk3nKCIJEibdeligahNZhhlQEZW5MtEYt4a2nkyNg0KpBABBqTYlxVbpx9TDYqpRZVcRSe0NccszTpCmw2ESGHL3J1FNsMFJOCkstmKcpJIBJJJIRnJJ0lJGJSLUkkxGlPKSS0CKYwkkpIRKcpJJEMWKMJJKiI00+QJJKRsiWROkhaNlV/oPpL8NXbVyCplD2lhJaHNqU303DMLizzdOkoN93Xaif+xboR/wAxW3bk4cE1TrvQIIOBbDpn+8VtxXB2/wA+p5jgkkna1BsX/UClUqOqOwLMz3FxjEVhd2sCLILuutEjL+BbEOH/ADNbR/xs23+dU8xwSSRtaHr9fKTxBwLLfE/7isP+JVdVdt+dxQ39dKLpnAtvmB/vNb6mVGHbhUckkr2rXrBf/wC+pQ4fgWQ9zXO/vFbVr6zxtxrVPMcEJ3XOgQR+BbcX/vNb8r28OD3JJK9qNQal1+pteHDAsnt/9xW/6n4jNt/5FXzHBBd1yoZcv4FsEEf8zW0II4c0kke1Wok/rrROacC3tB4P94rf9QV2u24V6nmOCwemukzicRVrFoZ8RxdlBJDZ2BNykkre25JFKUkklF//2Q=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60" name="AutoShape 24" descr="data:image/jpeg;base64,/9j/4AAQSkZJRgABAQAAAQABAAD/2wCEAAkGBhQSEBUUEhQVFBUVFxQXFRQUFxcVFxQVFRQVFxQUFBQXHCYeFxkkGRgVHy8gJCcpLCwtFh4xNTAqNSYrLCkBCQoKDgwOGg8PFykcHxwsKSkpLCkpKSkpKSkpKSkpLCkpLCkpKSwsKSkpKSwsLCkpKSwsKSkpKSwsKSwsKS4pKf/AABEIALcBEwMBIgACEQEDEQH/xAAbAAABBQEBAAAAAAAAAAAAAAADAAECBAUGB//EAEAQAAEDAgQCCAQFAQYHAQEAAAEAAhEDIQQSMUFRYQUGInGBkaHwEzJCsRRSwdHhByMkYmOC8TM0Q0RkcpKyFv/EABkBAQEBAQEBAAAAAAAAAAAAAAEAAgMEBf/EACMRAQEAAgICAgMAAwAAAAAAAAABAhEhMQMSQVEEE2EUIjL/2gAMAwEAAhEDEQA/AOPe+UOVUfiroLsQslfLwmOKCzHV1F2JHFQaFTFoNTGmFnVMYFXfjVJo/iEJ1dZb8chOxZUmo7EoTsYss1So5ilNB+OQHYxVYTwpCmuSmD0OE4CEKCnQwptKCdPCcBPCkaE8JQnCiaE8JJ0E0J4TpoQihKE8JKJQnSSUiShOkgmTSpJQpGShKEgoGSUkyiuOxYQH49ZpeUy6uS27HILsUUKE8KRGoU0qWVKEJGEoUsqkGqSEJ4RBSUhSTqoGE+VHDFIMWvQbAFNP8IowUspT6RbBFJP8FaWC6Dr1iPh0nuneIHmVv4X+mmKd82RneZ+yfSLbkRTUvhr0PC/0rA/4tY/6RF/FWm/0yoNJl9R3C4H2CvXE7rzL4aWRd9i+oFIF2V7xAmCQY9lY2J6oOaDkqNdA0Np7keuH2t1zWVKFar4Z7PmaRz280MPB1T+qXqr2+wJSVn4IOhTOwpWb4coZnFcJ05pkaqMrlZZ23s6SZOChHSUSpIJJJJKR1FOkpGlJKEkhTAShPCkAtsI5U4CkAnDUFHKnDESEluY/bOzBqkEbD4J7z2Qt3o7qk5x7SdwcueY2VapdGVHGzSu/wPVRjdQtqh0SwCwCdp51h+q1Rw0hauE6jEi69Dw3RfGy0KWEa3RIcLhP6cC2ay6Xo7qbh6cHIHEbm63Q3gVItOnropAsohtmgAch9kfIEi6RI/hCpuiN9J9hGzo+xPBV8SBE+5RxUDhbY6HZVn1Q/wCwJExB0980JmYpkX2Mkxrew05rnOkSexljKZFpuefH+F0tYRII1zAHkTEkjQyJ5LCxVMMAjabGLbaacdFitRk4kCS0xFteNpHhZYOJ6EY4kjs3PsrpsTSuHWvIjYR9RPGf0VDFNzPLosdRzFiue7Om+3K1OiHg2ugllRuoK6p9Py4/ootj6gDK64+bXbFw+nMtxn5gp5GO0suhqdE0qnIqjiuq7h8hXeeWZd8sasY9TBkaXVciFoVKFWlqJCgKrX62KL48cuj7WKSQKsVsIRpcKqV58sLj23LsSUlEFOsNnSTJSpEkmhJIBhIBTLU7WLUZMGqUJw1aPR3RLqhFrLfGLPalRwjnmGhdH0R1SmC5b3RXQrWDRdHhsMANFmbq1pm4DoVjBYBatLCxoFcwuDnULUpYMDZdJiNs3DYEnVaNLChosFYZSUmtSA/g9yf4fv8AREyjVRIvKKkQzwg7eamXb7FSZrA0t4H3ChUFvHbfa3vZRRnc8iP5QK9TQCDY+Ea/YorheBax025qpWYCSBrfT9fD7c1mkNlWc2XxInT91EANgEg6a9149fYU3Oh8XOkz6jvN/wCFF7rgnTTxm1/D1UlPpD8sSADN+IkOtsCD5LFxpyBv+IWMXsQc0baLXr1iHwIAt33N3evoVnfh7yM1rzaRqDB4A6LNMUhQzvMmGXzcTNjHGYB8Cg4ijlHasDZu5JNjFvOVqVhlEZRlJnNuLwJBtHPiOSoV6QqG+1oM7D1OnK0I0WLUILjM6E+OghCczfT1VmtSsDzg634G6avRLySBoIj371XKtKE3/ZWqeIc1I0YnSxudp9yoVBtsgjmu11nBUsX0Cx4ltinYbSVNlUhbmdguLDxOAqUuYVRzQ7kV1ZryIcJWbj+hw7tMseC7zyy8VzuOnOvYQmlXSy8OF1WxFCDZGWHzGpkGCpIQKmCuTSSSUpIRBqWvcpHTvVrA4TM7kF1/5m2LzdLPRnRheQdl23RfRkNsqvQ+AgBdLgsNAWJzTeE8LQstTC4S0lQw9JalKmIuu04c6kymLQpPICdtlKbJqIOTjVODvt+qTXcdkbJiZt3+iHsI5TO4RHai/p69ygTr79mwQicIm/A3593uyrvdOva1MDyAUrTrFja97aye9O0TOlwI+3r+qCBUB4x9+ETy18FCpVALjHyxoYt6+yisbfNGomL+NtuKDihAga8uUgellJFwiRN3CJ+x8L3QHCx2NxcaHiBtP8bpn15I5tOWNbced58YTHtAt1JGosdiSeYkBG0BXOY2IH0k2EgRImNdfMaqnAa1uzb5mi5APzQIkkfoO9W69SGk2uNrWO/MyLd3iqwo9otOo0JJdxgza948QggYq7ZcJBhoA1LSLG3vuVKthyBJMEtYY1JzmABtIEn7K/XMm4v+XYHQN77eo4ymxIEEATGszYEaCdIEX4jxQdsfEEWtbMZ2EiQ0H1UKwgOJ3M8iQBN9D/JRsYxxgN7MAb2Bi5nuj1QsRTPaE2aCBrxAJE8Lie5ZKrWoDUgkOmAR3kE7F3JAa2GnNY6QdoE+a0csOBNovygCRA96hUatCXacDtcTBJ5ygqxbLb63KHlVxw5CQQ0RpM3lCqC7j6jis6ILx6JMdBU39kcyhuMmw80JHGYRtQf4lkPYGgtcDm4rapwCh9I4MPbI+YLv48/isZRydZkFNKt4ilqNwqSc8dUSpZklFJY00thvaHcug6Fw2iw6Le14BdV0RT0V5PoYun6Ow1gtxlPK33oqHRdLRabHcfAclvHiCjYKYvurzZHcqjdovwVttaw2K3tkQi4PvxU3i20qD3a8YTh2nddCEaOHnxUZjnp+kpTbgmPE++5SOdfOPGAPfNDNpHd598JxIJgbgz+pUBufevDmglWmD75IT525GByjQ7a+ikHyYH0j23kqlR5AM7E3Bse9saAqSy58Anjc8BJGlpI08lWr6yTYzIjUmPc8kUVJAFtieQB0PohV5kj6ZJng24geP66KQVVwygNiQZB2Ig3PD/dV3uykwBoBlNgJGp4beM8EWjWa0vzWmw1Fmid+8+whVCZl06OEAmbQLjwMH2RAvcZBmABDnATLTpBvGuiBA3hoBcSRMHNE89SPLcm9mmxwaCYEm/cJgO3J93VQmLm+5nYmBd2/rZo1hFKWLElxEiWCMtyBrdV6pIEWkTvM2v6uGmsbq1N3RxJmYBvFh3w2/HWIQ8QwBsADSBubthxIN5GYnlCUqPMXdaRfYdqLztve2hVSthu1rJDeA0OkbCb8dlbNTtBoudZFg0iQ0X5epUelWkABv1wNRaDPYgWvZYpVYzNBsCJaQATlabX158TCz6lIhsncAHjEuEd0rSdVydmwJg6HW4kEnSJnmhYKmC0hx2tJ1kkXIue5GipVaQaAIsTrG5HlooPb2YGut+A/MruLwukyAOQuZNxHILPe/tEAHJx5QTZZpBbwN/5GiGxsHgNve6stEuk76AHlofRCLOyJ42H3Qgo1PBTwzt0qwg28VLDtuBx3P7KiY3TGFyvkDW6wHars+nKH9mCdjHNcdiPnPevVlzjK5ztCUkpSXJppUjBHkun6Jq6LmGtkRx9OBW10RiZF9RYjmun5GGtZDCvQej3zC0aTZcY98QFgdE4qw9+a3KdSTwtPksY3cV7X6JBA/wBoVg6zwkjy3VemCd5/eynSeJnQwR6+wtsrYbG8/fRMx0g/ty/3Q2PB8DfkYHmpVngd2+9uUKIjG2g+QtabJFpiefpCbUCbRe3eLSlliRxv74KAbheRxvzAkD7pPgg87HmBYppBPibbHSAZ93Q3k5r7GRzgNMd1jZBNXflm0mOy0GM1517oTXsXADXwgkHSd+H8owAsZtp/N9lXLxJJtMidQNBv/wCtwOCkGyQ4ZQTJGabREFxB7vQhNWIgkTlbaRpeBBaO8DwTskuIEjfNtrYd4/ZCcATlIsRYERpcnyPoOCEHUqfMWiYNp3ktv9vBQxAcJLcpzEAzpEOFiNNT6omMpuOVrTBzZtzl7MRy2vso04bcXaT2ZMxMkegP8KINOncRMCMxN7k/KBtw4QVVxxbZjeLJ5xG2s2NvvCMw5n5Wxlm3ODF9Il0BCLQZItMHML5SY0jh2h/qG8oQtN3ZB5yNeJ7REfl/VRIDSSTYEjnmIiIm1hG8fdmVAGxbMJM2EQJBEczP8oOWGDNpYgmxlxMy3SJ8u4JSpXaQ12WwkuAm7nSRlMafUJ5ATqpVnlzmAwCRDT6i5mRoPPdHewhs2Ai431GaOJgib8eAKDSIIGaS7Yj/AAjMCWzM9pw8eIWSq12htVkmzZyg3jKZi19ghYJ47RJsASD+UZrCOfLmiYgl1QtiMoHI2EjXQwR6qdOlLcgve8mBAcY2+X99kJYdhjUAdNjANyZE8t7+qwa1MCoQI1gknW0km9l01Ws1jCdYFuJE6DgLrncXRLjJ1cZInhA/Yqyiiu1+pncwOA0mONtFVI7MmRwG17lXargAQ4agbaSNZ8AUww5cBJgXnvgXJWdNIPp68YB9BunwlK8bg3MaKeGZLiNJgOn9OSvNoT8ovvJmRt4pkDH6wQKe/aOh46WXCvqZiTxK6PrdjzIZ+WR3n6j+nmuZau2XEkY+Ukk8pLmWrhDrysrNKoWuDh3EcRt4rNZVh07brSoiy9vj15MNVnLiul6Lx2h2/XuXTYXFjnfhvw/Ree0nmmcw+U6/uug6M6U3BsvFnhfFf46SzJ3VKsLzaY8Y9+iOx1p2G03B3B4hc/g8dNpECIixGs960m1rSLl0ADhfba0g961LtixpiuS4yCIJ7Vu0Nvf+FEoYoOJA2JvvbZVaFeRF4/Nbsm2seyi0qs7RAvzbsPTb/ZSy9ojcGLX03TVKg0N9PK23FBm0AWO3AWkknwT4ipoRfY3EAGJPP3xUhwCHDhvfaDHeLBV6kXgEQ4z9yRsLe+L6C19+Jjae8prWtFj5QbceFuY71Is/Z1mxI4EZobf1QmkAEgfMSRxBGthqdVJv5RliAQDbcRf9I2So0zabiBqe8k8vfhIRtEkEfTvxOWfsPKCEGmzMQby2YANhe1j4W/wjij1H6CDcHvPn4KsTkJuZMwTtIt5g81IDESXkAgANAJESHAECBwNhPNQrCWkGZgxFrmzdOYm+isEzoOzax3iSTptJ8hwVV9Sbmbj0EyOd5NzxjVCV3MhoGhBB11kiNdBznUclAVg1ugyuiB/qbfhoBr+6ek/OSIuT3wNYM6azHLWVGpQc5wn5WiI1LRIJ5CQQNNfBBFxdHsZge12BPIE32jWfBR+HnaHRESMt4gnvvpoL3IUBUzAAcCSXa9mDfQZifv5no0yzKRF9zN+1eDbYbKSvXdIjWcwadpudbH6tO6+gVLAnK4Eguc4z2o/M4w7hb7dxWtVaGiQLS0A6SXbmRtfzWT0jSLMwYM0t1sC0gjbaRPieSkCacF1wYLQGi2sCZO9xrxK02Nbl1uQe5pMFt923PlsFjsIc6QTFnDSM5Gx1J19ea3ujKgc0XuA24uRJiDOouTzViqw+mCYgSSBsCZhxBdPACPPxFDDEOO9iId6OgaEfstTp/sS2QwmIG0fl7+ehlUfwzpa2ZzRLrSYuTfnadzbeFm9mB1sLFZuYfMNBeeBECd/D0VrC4Y3Bm5aBe9hIkHV0d+yuUMISb6NBynibAtM/ZWKtMNJAE5okjzABGmkJkW2dRwOmYQ4mDa+0z4qj030wKFKbBwkN4nnHv0Ren+sjMMHCQ5xuwTJEjV3Du+2q816Q6SfWdmeSeA2HcF0kkZDxWJdUcXOMk+4UGKBKI0LNqh4SSypLLSwVawOJgwfD9lWhRIWvHncLuNWbjpa2IBgCIAHjxQspb2qdo24rIwuMix81rYeqvoY3HPFwu5Wt0Z00JAJg8CukwfScu10HpF/WFyZ6ObUE6HiP1CGx9agb9tvH+dl58/xbOcDPJLxXobMUbFpuDaNDPH174V9uKALTbQ68AJgeHouF6O6xNcYmDwO/it3D9IfKBHHk0iCCZOi893OLw326dtUCRJBHhsBCZ1TNAtMTE/VeJ7v0WWMWDruYHlf0R8PVGU7GB4xbXzTsL4rm87ibA6W5aXQ2VO1MgQT3ayZnjZCZVaBE7zqJBIDtf97lP8MEGbF2sCMsbHzN1Ieky9piYAMazMjyN+BQ88OG35i24Ea66aR4qNAzf6RHM5gb89UV52NwP0F58tFJMukOmBII0jQ7c7/fgqlfNDibmHZQBoWiD6//AKRmOLQ4ujLYN4yJNzuL68kGsQCRAJIJsZki19xbb90VImr2Q0attMbQBPDdVqjJs2BLjD+M7tBPdbmfCxmMwbAi45u0HLj5oDqJLgJlkNgRfhZw5RbuPFRU2Uwxzy2wIeY3MEttoT2rxoiYmpOUjYNsJsTBg8DrttsqvSryCALdrUCLxIA5RHZ7lZpO0gXETO5N/A30R/CH0e2XBrg0aGdQSNQe4Eba7laNNmYgzAvHONxwNo8fLPoO2IEmQIHBxvJ/xAmVqU6WUT80WHHxG/aNuSYBckgA2BE8IN7eZVHG4abix3iwg2JkWmLLRPaE6/MIB0JdAMz3IeMIygHQ9nv5kdw47p0HKVsC2S6kSXBsgWjx3mNuVla6ExBa+pniwBItPykz9zPMo9ZobvlD7kHV2mp2E2VTAYSSW7GRO5HOLiNRfgsa1WtjYyn8d7TuS2NDlETMbyI77pqFMNB1DgSMxkwAQ2206+aNUayiw53BoaAA5xAJiC8EHjK5bpLr/RpyKQ+IdjoBeTfcTyC3obdjSIY0Oe7I0AzmIaBqJnbUjz034PrB19DZp4baR8WNgbZRxgC65fpfrJWxJ/tHmNmiwHGAsuFrYTq1i5xc4kk6k3UCkSmAWEdoRwFBjUWFmtRGUlJOgiwmc1OksthwrTKjqQaTcOBIjUAEhVqjeC03Ywsp0csXa6SQDIzm19l0wyuPMYs20ejOkpaT+WJPCTAkarca6Q1zo7QBB1EGYNu5ctWdkGIayAA5sWFsxIP8cFcwnTDvjUA7QtaTAESZ1boRYW2X0PH+TOsnDLxfTWxnQlN9/lPFv6hU/wAFiKN6bs4G38KxgeswqMe14EMEgtA7JzARGvHyWn0fimPiHBwbci1mtEwR4RJ4r030zjlvLFSo9ZHsLmVWluUHMRJFoB11vAWlgus1J31iZmCYTVaQdTOYSXHvsO0fUt8kHEdEsNX4eUBk5coG0fN37yvNn+Lj8NzyfbfoYtsEtMmRvM2A48D71V6jiZbLonWJm9hMbn9l54Ohn5Gik9zS10SN2uNiY4GfNEHTGJZ8UtcC1obkkDTOB66+K4XwZR09pXpFHEAnKCNiRY6gXPkj1MUGtueEc7ifLgvP8L11qZQ3I3NljI4FpJi5DtydU2I/qA34bCWOaXfEBIgmMwGvv0XO4ZQ7jusFiBULYjc8CLkidELFVvh/M0mbaC3Eydot4rnMD17w7K3wocBOUAMERrmJFydTKK7r3hqzYaTJOU9k/X9R4xdZ1U23Ug5znagnKBsCI7fPQ3/lNSx7Q7KTAEkH82x1vxHNZVHr7ggx+Un+zADZZoC4NmN7CVTqdbsLVdSJce05w+UjMGxZ0d7h4o1S1+l8G9zQ6m0WHy2MgHl4FAwDBLQZBAkzaDJAjwnzVXD/ANScPkcO27K0k9iAII7I0ttCzaP9R6L6rQKTibwTHAm/kE+vK26mv0YSc7SQ4meLRGgG8GSfJWHZqYy9meyRJIAGny+RjSy4E/1LeaT3MpAFvw7uJOrr91lB3XjEveKbn0mTANJrC46SZedDvqnSdpX6ThgBcBGpAM2i38nmh47rTh2MOaoydACdrEmB4eS8tr9OVjQDi8lxqOGYxYZRYDT2UIwHufAk0M5BFg+xmPXxRpOr6R6+Ya+UVKnDRsAOkDMb+mhPesLEf1FxMEUiKYNy4dp88cztOHgsoYpzaXxBGdzy1zoFg1ogC0CUZoGcOLRLqDnubFs0G8bTCtJl4rG1Kri6o9z3HUuJP3QVquxzvgh/Zzh5aHZWyG5QYAiFW6Wj4pgRLWExxLQT6qSmmlaf4hzKVItABOeTAJID9L7K23DtbUrus3KWwcubLm1Ib7iVna0xaFAucGi5Jgd5T5FuUawNSiQczi4tc7JlzC3hmHELMqmXEmJJOgj7LNakDa1SCeE4CGtITySU0kJNME5KSGjFTqVCQ0flBA8TP3UUgpCHHvlxt2/mkCD4bIuDxnbp5yMrDrFwINpFyFVeFEtWpRoatjHuEE23gAEkaFxGqdnSVRukfKG6QYBB1421QJTlbxzuPVFxlbGF61VGgAk22cJFzOuq2aPXHMAHDlLYmOEkSAuNLVE0l6Mfysp3NuV8UdwzpmmJyuyyIMiLeKq1MT2SARBgGL2BkLkmucNCU/4h3L7Lr/k43tn9Vjoa/SL4iRpEwM0cM0Ss+rUloadGzHiZKzzizz805xvuEfsxvytVcqY10RI0iYGaOGaJhVcPVNMnKYkQd7IRxAO6j8UI/wBUI2qQHNGjoB8DI9U3xzDRNmkkRqCYJv4IXxAmLxyWdwrVfHveIJEHWABm/wDYjVCFcgtIgFtgQANOPE96DnTfEWbYlut0g9wIMQ6JAAGhmbb81IdLVBBkSIvlEkDYmJIVH4netDq/0aMRXFNxLQWVnSIn+zo1KgF7XLAPFY9odEzpDLSAaROdxLSJEENgwbaqocY6XEmS8FrieBjy0C039Vag+tmhP1bMz8OCar1Ve1riXsOXN+b6RiTw/wDGf/8ATecFyWmZh8c5kgEQdQQHDvg7pfjnlxdMlwLTPAiIA2XRdMdSvhYirTpvBax7mgv+Y5RqcohU39WHhubMzR5+r6PxE7f5Dv8A6HNZta0xs5LMu05vGI17kU4hxOYwSW5dBpAHnA1XQY3qeWMYQ8Fx+Nnmcs0sQ+iMkCYOWb8VVq9WXtDpczshx+r6WVXnbhSPmFnkzTIfVJa1p0bMeJk+qM3Gvzl4PadrYQRAsRpC3afU4/DqlzxnpvpNbHynNUxVNxdInXDyI/NdVT1ceA45mQ0T9X5Kj+HBh8wjkzSg7GPLmuJu35YAAb3AWT04qVW53Bgc5oc8CzWkgOdA4CT4Lc6P6oF9YMqPAbFaSyZmk3GRGYRBdhXeDh4VGdBVGAPD2S0Zxrq2XbiNkap3Esd1eDSXNqtFIBhbVecwqF5qtaGCk1x1pVRcCMhmLTJnVZ5aCKlEkhkMmpmzVKHx6dP5IzFk3nKCIJEibdeligahNZhhlQEZW5MtEYt4a2nkyNg0KpBABBqTYlxVbpx9TDYqpRZVcRSe0NccszTpCmw2ESGHL3J1FNsMFJOCkstmKcpJIBJJJIRnJJ0lJGJSLUkkxGlPKSS0CKYwkkpIRKcpJJEMWKMJJKiI00+QJJKRsiWROkhaNlV/oPpL8NXbVyCplD2lhJaHNqU303DMLizzdOkoN93Xaif+xboR/wAxW3bk4cE1TrvQIIOBbDpn+8VtxXB2/wA+p5jgkkna1BsX/UClUqOqOwLMz3FxjEVhd2sCLILuutEjL+BbEOH/ADNbR/xs23+dU8xwSSRtaHr9fKTxBwLLfE/7isP+JVdVdt+dxQ39dKLpnAtvmB/vNb6mVGHbhUckkr2rXrBf/wC+pQ4fgWQ9zXO/vFbVr6zxtxrVPMcEJ3XOgQR+BbcX/vNb8r28OD3JJK9qNQal1+pteHDAsnt/9xW/6n4jNt/5FXzHBBd1yoZcv4FsEEf8zW0II4c0kke1Wok/rrROacC3tB4P94rf9QV2u24V6nmOCwemukzicRVrFoZ8RxdlBJDZ2BNykkre25JFKUkklF//2Q=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62" name="AutoShape 26" descr="data:image/jpeg;base64,/9j/4AAQSkZJRgABAQAAAQABAAD/2wCEAAkGBhQSEBUUEhQVFBUVFxQXFRQUFxcVFxQVFRQVFxQUFBQXHCYeFxkkGRgVHy8gJCcpLCwtFh4xNTAqNSYrLCkBCQoKDgwOGg8PFykcHxwsKSkpLCkpKSkpKSkpKSkpLCkpLCkpKSwsKSkpKSwsLCkpKSwsKSkpKSwsKSwsKS4pKf/AABEIALcBEwMBIgACEQEDEQH/xAAbAAABBQEBAAAAAAAAAAAAAAADAAECBAUGB//EAEAQAAEDAgQCCAQFAQYHAQEAAAEAAhEDIQQSMUFRYQUGInGBkaHwEzJCsRRSwdHhByMkYmOC8TM0Q0RkcpKyFv/EABkBAQEBAQEBAAAAAAAAAAAAAAEAAgMEBf/EACMRAQEAAgICAgMAAwAAAAAAAAABAhEhMQMSQVEEE2EUIjL/2gAMAwEAAhEDEQA/AOPe+UOVUfiroLsQslfLwmOKCzHV1F2JHFQaFTFoNTGmFnVMYFXfjVJo/iEJ1dZb8chOxZUmo7EoTsYss1So5ilNB+OQHYxVYTwpCmuSmD0OE4CEKCnQwptKCdPCcBPCkaE8JQnCiaE8JJ0E0J4TpoQihKE8JKJQnSSUiShOkgmTSpJQpGShKEgoGSUkyiuOxYQH49ZpeUy6uS27HILsUUKE8KRGoU0qWVKEJGEoUsqkGqSEJ4RBSUhSTqoGE+VHDFIMWvQbAFNP8IowUspT6RbBFJP8FaWC6Dr1iPh0nuneIHmVv4X+mmKd82RneZ+yfSLbkRTUvhr0PC/0rA/4tY/6RF/FWm/0yoNJl9R3C4H2CvXE7rzL4aWRd9i+oFIF2V7xAmCQY9lY2J6oOaDkqNdA0Np7keuH2t1zWVKFar4Z7PmaRz280MPB1T+qXqr2+wJSVn4IOhTOwpWb4coZnFcJ05pkaqMrlZZ23s6SZOChHSUSpIJJJJKR1FOkpGlJKEkhTAShPCkAtsI5U4CkAnDUFHKnDESEluY/bOzBqkEbD4J7z2Qt3o7qk5x7SdwcueY2VapdGVHGzSu/wPVRjdQtqh0SwCwCdp51h+q1Rw0hauE6jEi69Dw3RfGy0KWEa3RIcLhP6cC2ay6Xo7qbh6cHIHEbm63Q3gVItOnropAsohtmgAch9kfIEi6RI/hCpuiN9J9hGzo+xPBV8SBE+5RxUDhbY6HZVn1Q/wCwJExB0980JmYpkX2Mkxrew05rnOkSexljKZFpuefH+F0tYRII1zAHkTEkjQyJ5LCxVMMAjabGLbaacdFitRk4kCS0xFteNpHhZYOJ6EY4kjs3PsrpsTSuHWvIjYR9RPGf0VDFNzPLosdRzFiue7Om+3K1OiHg2ugllRuoK6p9Py4/ootj6gDK64+bXbFw+nMtxn5gp5GO0suhqdE0qnIqjiuq7h8hXeeWZd8sasY9TBkaXVciFoVKFWlqJCgKrX62KL48cuj7WKSQKsVsIRpcKqV58sLj23LsSUlEFOsNnSTJSpEkmhJIBhIBTLU7WLUZMGqUJw1aPR3RLqhFrLfGLPalRwjnmGhdH0R1SmC5b3RXQrWDRdHhsMANFmbq1pm4DoVjBYBatLCxoFcwuDnULUpYMDZdJiNs3DYEnVaNLChosFYZSUmtSA/g9yf4fv8AREyjVRIvKKkQzwg7eamXb7FSZrA0t4H3ChUFvHbfa3vZRRnc8iP5QK9TQCDY+Ea/YorheBax025qpWYCSBrfT9fD7c1mkNlWc2XxInT91EANgEg6a9149fYU3Oh8XOkz6jvN/wCFF7rgnTTxm1/D1UlPpD8sSADN+IkOtsCD5LFxpyBv+IWMXsQc0baLXr1iHwIAt33N3evoVnfh7yM1rzaRqDB4A6LNMUhQzvMmGXzcTNjHGYB8Cg4ijlHasDZu5JNjFvOVqVhlEZRlJnNuLwJBtHPiOSoV6QqG+1oM7D1OnK0I0WLUILjM6E+OghCczfT1VmtSsDzg634G6avRLySBoIj371XKtKE3/ZWqeIc1I0YnSxudp9yoVBtsgjmu11nBUsX0Cx4ltinYbSVNlUhbmdguLDxOAqUuYVRzQ7kV1ZryIcJWbj+hw7tMseC7zyy8VzuOnOvYQmlXSy8OF1WxFCDZGWHzGpkGCpIQKmCuTSSSUpIRBqWvcpHTvVrA4TM7kF1/5m2LzdLPRnRheQdl23RfRkNsqvQ+AgBdLgsNAWJzTeE8LQstTC4S0lQw9JalKmIuu04c6kymLQpPICdtlKbJqIOTjVODvt+qTXcdkbJiZt3+iHsI5TO4RHai/p69ygTr79mwQicIm/A3593uyrvdOva1MDyAUrTrFja97aye9O0TOlwI+3r+qCBUB4x9+ETy18FCpVALjHyxoYt6+yisbfNGomL+NtuKDihAga8uUgellJFwiRN3CJ+x8L3QHCx2NxcaHiBtP8bpn15I5tOWNbced58YTHtAt1JGosdiSeYkBG0BXOY2IH0k2EgRImNdfMaqnAa1uzb5mi5APzQIkkfoO9W69SGk2uNrWO/MyLd3iqwo9otOo0JJdxgza948QggYq7ZcJBhoA1LSLG3vuVKthyBJMEtYY1JzmABtIEn7K/XMm4v+XYHQN77eo4ymxIEEATGszYEaCdIEX4jxQdsfEEWtbMZ2EiQ0H1UKwgOJ3M8iQBN9D/JRsYxxgN7MAb2Bi5nuj1QsRTPaE2aCBrxAJE8Lie5ZKrWoDUgkOmAR3kE7F3JAa2GnNY6QdoE+a0csOBNovygCRA96hUatCXacDtcTBJ5ygqxbLb63KHlVxw5CQQ0RpM3lCqC7j6jis6ILx6JMdBU39kcyhuMmw80JHGYRtQf4lkPYGgtcDm4rapwCh9I4MPbI+YLv48/isZRydZkFNKt4ilqNwqSc8dUSpZklFJY00thvaHcug6Fw2iw6Le14BdV0RT0V5PoYun6Ow1gtxlPK33oqHRdLRabHcfAclvHiCjYKYvurzZHcqjdovwVttaw2K3tkQi4PvxU3i20qD3a8YTh2nddCEaOHnxUZjnp+kpTbgmPE++5SOdfOPGAPfNDNpHd598JxIJgbgz+pUBufevDmglWmD75IT525GByjQ7a+ikHyYH0j23kqlR5AM7E3Bse9saAqSy58Anjc8BJGlpI08lWr6yTYzIjUmPc8kUVJAFtieQB0PohV5kj6ZJng24geP66KQVVwygNiQZB2Ig3PD/dV3uykwBoBlNgJGp4beM8EWjWa0vzWmw1Fmid+8+whVCZl06OEAmbQLjwMH2RAvcZBmABDnATLTpBvGuiBA3hoBcSRMHNE89SPLcm9mmxwaCYEm/cJgO3J93VQmLm+5nYmBd2/rZo1hFKWLElxEiWCMtyBrdV6pIEWkTvM2v6uGmsbq1N3RxJmYBvFh3w2/HWIQ8QwBsADSBubthxIN5GYnlCUqPMXdaRfYdqLztve2hVSthu1rJDeA0OkbCb8dlbNTtBoudZFg0iQ0X5epUelWkABv1wNRaDPYgWvZYpVYzNBsCJaQATlabX158TCz6lIhsncAHjEuEd0rSdVydmwJg6HW4kEnSJnmhYKmC0hx2tJ1kkXIue5GipVaQaAIsTrG5HlooPb2YGut+A/MruLwukyAOQuZNxHILPe/tEAHJx5QTZZpBbwN/5GiGxsHgNve6stEuk76AHlofRCLOyJ42H3Qgo1PBTwzt0qwg28VLDtuBx3P7KiY3TGFyvkDW6wHars+nKH9mCdjHNcdiPnPevVlzjK5ztCUkpSXJppUjBHkun6Jq6LmGtkRx9OBW10RiZF9RYjmun5GGtZDCvQej3zC0aTZcY98QFgdE4qw9+a3KdSTwtPksY3cV7X6JBA/wBoVg6zwkjy3VemCd5/eynSeJnQwR6+wtsrYbG8/fRMx0g/ty/3Q2PB8DfkYHmpVngd2+9uUKIjG2g+QtabJFpiefpCbUCbRe3eLSlliRxv74KAbheRxvzAkD7pPgg87HmBYppBPibbHSAZ93Q3k5r7GRzgNMd1jZBNXflm0mOy0GM1517oTXsXADXwgkHSd+H8owAsZtp/N9lXLxJJtMidQNBv/wCtwOCkGyQ4ZQTJGabREFxB7vQhNWIgkTlbaRpeBBaO8DwTskuIEjfNtrYd4/ZCcATlIsRYERpcnyPoOCEHUqfMWiYNp3ktv9vBQxAcJLcpzEAzpEOFiNNT6omMpuOVrTBzZtzl7MRy2vso04bcXaT2ZMxMkegP8KINOncRMCMxN7k/KBtw4QVVxxbZjeLJ5xG2s2NvvCMw5n5Wxlm3ODF9Il0BCLQZItMHML5SY0jh2h/qG8oQtN3ZB5yNeJ7REfl/VRIDSSTYEjnmIiIm1hG8fdmVAGxbMJM2EQJBEczP8oOWGDNpYgmxlxMy3SJ8u4JSpXaQ12WwkuAm7nSRlMafUJ5ATqpVnlzmAwCRDT6i5mRoPPdHewhs2Ai431GaOJgib8eAKDSIIGaS7Yj/AAjMCWzM9pw8eIWSq12htVkmzZyg3jKZi19ghYJ47RJsASD+UZrCOfLmiYgl1QtiMoHI2EjXQwR6qdOlLcgve8mBAcY2+X99kJYdhjUAdNjANyZE8t7+qwa1MCoQI1gknW0km9l01Ws1jCdYFuJE6DgLrncXRLjJ1cZInhA/Yqyiiu1+pncwOA0mONtFVI7MmRwG17lXargAQ4agbaSNZ8AUww5cBJgXnvgXJWdNIPp68YB9BunwlK8bg3MaKeGZLiNJgOn9OSvNoT8ovvJmRt4pkDH6wQKe/aOh46WXCvqZiTxK6PrdjzIZ+WR3n6j+nmuZau2XEkY+Ukk8pLmWrhDrysrNKoWuDh3EcRt4rNZVh07brSoiy9vj15MNVnLiul6Lx2h2/XuXTYXFjnfhvw/Ree0nmmcw+U6/uug6M6U3BsvFnhfFf46SzJ3VKsLzaY8Y9+iOx1p2G03B3B4hc/g8dNpECIixGs960m1rSLl0ADhfba0g961LtixpiuS4yCIJ7Vu0Nvf+FEoYoOJA2JvvbZVaFeRF4/Nbsm2seyi0qs7RAvzbsPTb/ZSy9ojcGLX03TVKg0N9PK23FBm0AWO3AWkknwT4ipoRfY3EAGJPP3xUhwCHDhvfaDHeLBV6kXgEQ4z9yRsLe+L6C19+Jjae8prWtFj5QbceFuY71Is/Z1mxI4EZobf1QmkAEgfMSRxBGthqdVJv5RliAQDbcRf9I2So0zabiBqe8k8vfhIRtEkEfTvxOWfsPKCEGmzMQby2YANhe1j4W/wjij1H6CDcHvPn4KsTkJuZMwTtIt5g81IDESXkAgANAJESHAECBwNhPNQrCWkGZgxFrmzdOYm+isEzoOzax3iSTptJ8hwVV9Sbmbj0EyOd5NzxjVCV3MhoGhBB11kiNdBznUclAVg1ugyuiB/qbfhoBr+6ek/OSIuT3wNYM6azHLWVGpQc5wn5WiI1LRIJ5CQQNNfBBFxdHsZge12BPIE32jWfBR+HnaHRESMt4gnvvpoL3IUBUzAAcCSXa9mDfQZifv5no0yzKRF9zN+1eDbYbKSvXdIjWcwadpudbH6tO6+gVLAnK4Eguc4z2o/M4w7hb7dxWtVaGiQLS0A6SXbmRtfzWT0jSLMwYM0t1sC0gjbaRPieSkCacF1wYLQGi2sCZO9xrxK02Nbl1uQe5pMFt923PlsFjsIc6QTFnDSM5Gx1J19ea3ujKgc0XuA24uRJiDOouTzViqw+mCYgSSBsCZhxBdPACPPxFDDEOO9iId6OgaEfstTp/sS2QwmIG0fl7+ehlUfwzpa2ZzRLrSYuTfnadzbeFm9mB1sLFZuYfMNBeeBECd/D0VrC4Y3Bm5aBe9hIkHV0d+yuUMISb6NBynibAtM/ZWKtMNJAE5okjzABGmkJkW2dRwOmYQ4mDa+0z4qj030wKFKbBwkN4nnHv0Ren+sjMMHCQ5xuwTJEjV3Du+2q816Q6SfWdmeSeA2HcF0kkZDxWJdUcXOMk+4UGKBKI0LNqh4SSypLLSwVawOJgwfD9lWhRIWvHncLuNWbjpa2IBgCIAHjxQspb2qdo24rIwuMix81rYeqvoY3HPFwu5Wt0Z00JAJg8CukwfScu10HpF/WFyZ6ObUE6HiP1CGx9agb9tvH+dl58/xbOcDPJLxXobMUbFpuDaNDPH174V9uKALTbQ68AJgeHouF6O6xNcYmDwO/it3D9IfKBHHk0iCCZOi893OLw326dtUCRJBHhsBCZ1TNAtMTE/VeJ7v0WWMWDruYHlf0R8PVGU7GB4xbXzTsL4rm87ibA6W5aXQ2VO1MgQT3ayZnjZCZVaBE7zqJBIDtf97lP8MEGbF2sCMsbHzN1Ieky9piYAMazMjyN+BQ88OG35i24Ea66aR4qNAzf6RHM5gb89UV52NwP0F58tFJMukOmBII0jQ7c7/fgqlfNDibmHZQBoWiD6//AKRmOLQ4ujLYN4yJNzuL68kGsQCRAJIJsZki19xbb90VImr2Q0attMbQBPDdVqjJs2BLjD+M7tBPdbmfCxmMwbAi45u0HLj5oDqJLgJlkNgRfhZw5RbuPFRU2Uwxzy2wIeY3MEttoT2rxoiYmpOUjYNsJsTBg8DrttsqvSryCALdrUCLxIA5RHZ7lZpO0gXETO5N/A30R/CH0e2XBrg0aGdQSNQe4Eba7laNNmYgzAvHONxwNo8fLPoO2IEmQIHBxvJ/xAmVqU6WUT80WHHxG/aNuSYBckgA2BE8IN7eZVHG4abix3iwg2JkWmLLRPaE6/MIB0JdAMz3IeMIygHQ9nv5kdw47p0HKVsC2S6kSXBsgWjx3mNuVla6ExBa+pniwBItPykz9zPMo9ZobvlD7kHV2mp2E2VTAYSSW7GRO5HOLiNRfgsa1WtjYyn8d7TuS2NDlETMbyI77pqFMNB1DgSMxkwAQ2206+aNUayiw53BoaAA5xAJiC8EHjK5bpLr/RpyKQ+IdjoBeTfcTyC3obdjSIY0Oe7I0AzmIaBqJnbUjz034PrB19DZp4baR8WNgbZRxgC65fpfrJWxJ/tHmNmiwHGAsuFrYTq1i5xc4kk6k3UCkSmAWEdoRwFBjUWFmtRGUlJOgiwmc1OksthwrTKjqQaTcOBIjUAEhVqjeC03Ywsp0csXa6SQDIzm19l0wyuPMYs20ejOkpaT+WJPCTAkarca6Q1zo7QBB1EGYNu5ctWdkGIayAA5sWFsxIP8cFcwnTDvjUA7QtaTAESZ1boRYW2X0PH+TOsnDLxfTWxnQlN9/lPFv6hU/wAFiKN6bs4G38KxgeswqMe14EMEgtA7JzARGvHyWn0fimPiHBwbci1mtEwR4RJ4r030zjlvLFSo9ZHsLmVWluUHMRJFoB11vAWlgus1J31iZmCYTVaQdTOYSXHvsO0fUt8kHEdEsNX4eUBk5coG0fN37yvNn+Lj8NzyfbfoYtsEtMmRvM2A48D71V6jiZbLonWJm9hMbn9l54Ohn5Gik9zS10SN2uNiY4GfNEHTGJZ8UtcC1obkkDTOB66+K4XwZR09pXpFHEAnKCNiRY6gXPkj1MUGtueEc7ifLgvP8L11qZQ3I3NljI4FpJi5DtydU2I/qA34bCWOaXfEBIgmMwGvv0XO4ZQ7jusFiBULYjc8CLkidELFVvh/M0mbaC3Eydot4rnMD17w7K3wocBOUAMERrmJFydTKK7r3hqzYaTJOU9k/X9R4xdZ1U23Ug5znagnKBsCI7fPQ3/lNSx7Q7KTAEkH82x1vxHNZVHr7ggx+Un+zADZZoC4NmN7CVTqdbsLVdSJce05w+UjMGxZ0d7h4o1S1+l8G9zQ6m0WHy2MgHl4FAwDBLQZBAkzaDJAjwnzVXD/ANScPkcO27K0k9iAII7I0ttCzaP9R6L6rQKTibwTHAm/kE+vK26mv0YSc7SQ4meLRGgG8GSfJWHZqYy9meyRJIAGny+RjSy4E/1LeaT3MpAFvw7uJOrr91lB3XjEveKbn0mTANJrC46SZedDvqnSdpX6ThgBcBGpAM2i38nmh47rTh2MOaoydACdrEmB4eS8tr9OVjQDi8lxqOGYxYZRYDT2UIwHufAk0M5BFg+xmPXxRpOr6R6+Ya+UVKnDRsAOkDMb+mhPesLEf1FxMEUiKYNy4dp88cztOHgsoYpzaXxBGdzy1zoFg1ogC0CUZoGcOLRLqDnubFs0G8bTCtJl4rG1Kri6o9z3HUuJP3QVquxzvgh/Zzh5aHZWyG5QYAiFW6Wj4pgRLWExxLQT6qSmmlaf4hzKVItABOeTAJID9L7K23DtbUrus3KWwcubLm1Ib7iVna0xaFAucGi5Jgd5T5FuUawNSiQczi4tc7JlzC3hmHELMqmXEmJJOgj7LNakDa1SCeE4CGtITySU0kJNME5KSGjFTqVCQ0flBA8TP3UUgpCHHvlxt2/mkCD4bIuDxnbp5yMrDrFwINpFyFVeFEtWpRoatjHuEE23gAEkaFxGqdnSVRukfKG6QYBB1421QJTlbxzuPVFxlbGF61VGgAk22cJFzOuq2aPXHMAHDlLYmOEkSAuNLVE0l6Mfysp3NuV8UdwzpmmJyuyyIMiLeKq1MT2SARBgGL2BkLkmucNCU/4h3L7Lr/k43tn9Vjoa/SL4iRpEwM0cM0Ss+rUloadGzHiZKzzizz805xvuEfsxvytVcqY10RI0iYGaOGaJhVcPVNMnKYkQd7IRxAO6j8UI/wBUI2qQHNGjoB8DI9U3xzDRNmkkRqCYJv4IXxAmLxyWdwrVfHveIJEHWABm/wDYjVCFcgtIgFtgQANOPE96DnTfEWbYlut0g9wIMQ6JAAGhmbb81IdLVBBkSIvlEkDYmJIVH4netDq/0aMRXFNxLQWVnSIn+zo1KgF7XLAPFY9odEzpDLSAaROdxLSJEENgwbaqocY6XEmS8FrieBjy0C039Vag+tmhP1bMz8OCar1Ve1riXsOXN+b6RiTw/wDGf/8ATecFyWmZh8c5kgEQdQQHDvg7pfjnlxdMlwLTPAiIA2XRdMdSvhYirTpvBax7mgv+Y5RqcohU39WHhubMzR5+r6PxE7f5Dv8A6HNZta0xs5LMu05vGI17kU4hxOYwSW5dBpAHnA1XQY3qeWMYQ8Fx+Nnmcs0sQ+iMkCYOWb8VVq9WXtDpczshx+r6WVXnbhSPmFnkzTIfVJa1p0bMeJk+qM3Gvzl4PadrYQRAsRpC3afU4/DqlzxnpvpNbHynNUxVNxdInXDyI/NdVT1ceA45mQ0T9X5Kj+HBh8wjkzSg7GPLmuJu35YAAb3AWT04qVW53Bgc5oc8CzWkgOdA4CT4Lc6P6oF9YMqPAbFaSyZmk3GRGYRBdhXeDh4VGdBVGAPD2S0Zxrq2XbiNkap3Esd1eDSXNqtFIBhbVecwqF5qtaGCk1x1pVRcCMhmLTJnVZ5aCKlEkhkMmpmzVKHx6dP5IzFk3nKCIJEibdeligahNZhhlQEZW5MtEYt4a2nkyNg0KpBABBqTYlxVbpx9TDYqpRZVcRSe0NccszTpCmw2ESGHL3J1FNsMFJOCkstmKcpJIBJJJIRnJJ0lJGJSLUkkxGlPKSS0CKYwkkpIRKcpJJEMWKMJJKiI00+QJJKRsiWROkhaNlV/oPpL8NXbVyCplD2lhJaHNqU303DMLizzdOkoN93Xaif+xboR/wAxW3bk4cE1TrvQIIOBbDpn+8VtxXB2/wA+p5jgkkna1BsX/UClUqOqOwLMz3FxjEVhd2sCLILuutEjL+BbEOH/ADNbR/xs23+dU8xwSSRtaHr9fKTxBwLLfE/7isP+JVdVdt+dxQ39dKLpnAtvmB/vNb6mVGHbhUckkr2rXrBf/wC+pQ4fgWQ9zXO/vFbVr6zxtxrVPMcEJ3XOgQR+BbcX/vNb8r28OD3JJK9qNQal1+pteHDAsnt/9xW/6n4jNt/5FXzHBBd1yoZcv4FsEEf8zW0II4c0kke1Wok/rrROacC3tB4P94rf9QV2u24V6nmOCwemukzicRVrFoZ8RxdlBJDZ2BNykkre25JFKUkklF//2Q=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64" name="AutoShape 28" descr="data:image/jpeg;base64,/9j/4AAQSkZJRgABAQAAAQABAAD/2wCEAAkGBhQSEBUUEhQVFBUVFxQXFRQUFxcVFxQVFRQVFxQUFBQXHCYeFxkkGRgVHy8gJCcpLCwtFh4xNTAqNSYrLCkBCQoKDgwOGg8PFykcHxwsKSkpLCkpKSkpKSkpKSkpLCkpLCkpKSwsKSkpKSwsLCkpKSwsKSkpKSwsKSwsKS4pKf/AABEIALcBEwMBIgACEQEDEQH/xAAbAAABBQEBAAAAAAAAAAAAAAADAAECBAUGB//EAEAQAAEDAgQCCAQFAQYHAQEAAAEAAhEDIQQSMUFRYQUGInGBkaHwEzJCsRRSwdHhByMkYmOC8TM0Q0RkcpKyFv/EABkBAQEBAQEBAAAAAAAAAAAAAAEAAgMEBf/EACMRAQEAAgICAgMAAwAAAAAAAAABAhEhMQMSQVEEE2EUIjL/2gAMAwEAAhEDEQA/AOPe+UOVUfiroLsQslfLwmOKCzHV1F2JHFQaFTFoNTGmFnVMYFXfjVJo/iEJ1dZb8chOxZUmo7EoTsYss1So5ilNB+OQHYxVYTwpCmuSmD0OE4CEKCnQwptKCdPCcBPCkaE8JQnCiaE8JJ0E0J4TpoQihKE8JKJQnSSUiShOkgmTSpJQpGShKEgoGSUkyiuOxYQH49ZpeUy6uS27HILsUUKE8KRGoU0qWVKEJGEoUsqkGqSEJ4RBSUhSTqoGE+VHDFIMWvQbAFNP8IowUspT6RbBFJP8FaWC6Dr1iPh0nuneIHmVv4X+mmKd82RneZ+yfSLbkRTUvhr0PC/0rA/4tY/6RF/FWm/0yoNJl9R3C4H2CvXE7rzL4aWRd9i+oFIF2V7xAmCQY9lY2J6oOaDkqNdA0Np7keuH2t1zWVKFar4Z7PmaRz280MPB1T+qXqr2+wJSVn4IOhTOwpWb4coZnFcJ05pkaqMrlZZ23s6SZOChHSUSpIJJJJKR1FOkpGlJKEkhTAShPCkAtsI5U4CkAnDUFHKnDESEluY/bOzBqkEbD4J7z2Qt3o7qk5x7SdwcueY2VapdGVHGzSu/wPVRjdQtqh0SwCwCdp51h+q1Rw0hauE6jEi69Dw3RfGy0KWEa3RIcLhP6cC2ay6Xo7qbh6cHIHEbm63Q3gVItOnropAsohtmgAch9kfIEi6RI/hCpuiN9J9hGzo+xPBV8SBE+5RxUDhbY6HZVn1Q/wCwJExB0980JmYpkX2Mkxrew05rnOkSexljKZFpuefH+F0tYRII1zAHkTEkjQyJ5LCxVMMAjabGLbaacdFitRk4kCS0xFteNpHhZYOJ6EY4kjs3PsrpsTSuHWvIjYR9RPGf0VDFNzPLosdRzFiue7Om+3K1OiHg2ugllRuoK6p9Py4/ootj6gDK64+bXbFw+nMtxn5gp5GO0suhqdE0qnIqjiuq7h8hXeeWZd8sasY9TBkaXVciFoVKFWlqJCgKrX62KL48cuj7WKSQKsVsIRpcKqV58sLj23LsSUlEFOsNnSTJSpEkmhJIBhIBTLU7WLUZMGqUJw1aPR3RLqhFrLfGLPalRwjnmGhdH0R1SmC5b3RXQrWDRdHhsMANFmbq1pm4DoVjBYBatLCxoFcwuDnULUpYMDZdJiNs3DYEnVaNLChosFYZSUmtSA/g9yf4fv8AREyjVRIvKKkQzwg7eamXb7FSZrA0t4H3ChUFvHbfa3vZRRnc8iP5QK9TQCDY+Ea/YorheBax025qpWYCSBrfT9fD7c1mkNlWc2XxInT91EANgEg6a9149fYU3Oh8XOkz6jvN/wCFF7rgnTTxm1/D1UlPpD8sSADN+IkOtsCD5LFxpyBv+IWMXsQc0baLXr1iHwIAt33N3evoVnfh7yM1rzaRqDB4A6LNMUhQzvMmGXzcTNjHGYB8Cg4ijlHasDZu5JNjFvOVqVhlEZRlJnNuLwJBtHPiOSoV6QqG+1oM7D1OnK0I0WLUILjM6E+OghCczfT1VmtSsDzg634G6avRLySBoIj371XKtKE3/ZWqeIc1I0YnSxudp9yoVBtsgjmu11nBUsX0Cx4ltinYbSVNlUhbmdguLDxOAqUuYVRzQ7kV1ZryIcJWbj+hw7tMseC7zyy8VzuOnOvYQmlXSy8OF1WxFCDZGWHzGpkGCpIQKmCuTSSSUpIRBqWvcpHTvVrA4TM7kF1/5m2LzdLPRnRheQdl23RfRkNsqvQ+AgBdLgsNAWJzTeE8LQstTC4S0lQw9JalKmIuu04c6kymLQpPICdtlKbJqIOTjVODvt+qTXcdkbJiZt3+iHsI5TO4RHai/p69ygTr79mwQicIm/A3593uyrvdOva1MDyAUrTrFja97aye9O0TOlwI+3r+qCBUB4x9+ETy18FCpVALjHyxoYt6+yisbfNGomL+NtuKDihAga8uUgellJFwiRN3CJ+x8L3QHCx2NxcaHiBtP8bpn15I5tOWNbced58YTHtAt1JGosdiSeYkBG0BXOY2IH0k2EgRImNdfMaqnAa1uzb5mi5APzQIkkfoO9W69SGk2uNrWO/MyLd3iqwo9otOo0JJdxgza948QggYq7ZcJBhoA1LSLG3vuVKthyBJMEtYY1JzmABtIEn7K/XMm4v+XYHQN77eo4ymxIEEATGszYEaCdIEX4jxQdsfEEWtbMZ2EiQ0H1UKwgOJ3M8iQBN9D/JRsYxxgN7MAb2Bi5nuj1QsRTPaE2aCBrxAJE8Lie5ZKrWoDUgkOmAR3kE7F3JAa2GnNY6QdoE+a0csOBNovygCRA96hUatCXacDtcTBJ5ygqxbLb63KHlVxw5CQQ0RpM3lCqC7j6jis6ILx6JMdBU39kcyhuMmw80JHGYRtQf4lkPYGgtcDm4rapwCh9I4MPbI+YLv48/isZRydZkFNKt4ilqNwqSc8dUSpZklFJY00thvaHcug6Fw2iw6Le14BdV0RT0V5PoYun6Ow1gtxlPK33oqHRdLRabHcfAclvHiCjYKYvurzZHcqjdovwVttaw2K3tkQi4PvxU3i20qD3a8YTh2nddCEaOHnxUZjnp+kpTbgmPE++5SOdfOPGAPfNDNpHd598JxIJgbgz+pUBufevDmglWmD75IT525GByjQ7a+ikHyYH0j23kqlR5AM7E3Bse9saAqSy58Anjc8BJGlpI08lWr6yTYzIjUmPc8kUVJAFtieQB0PohV5kj6ZJng24geP66KQVVwygNiQZB2Ig3PD/dV3uykwBoBlNgJGp4beM8EWjWa0vzWmw1Fmid+8+whVCZl06OEAmbQLjwMH2RAvcZBmABDnATLTpBvGuiBA3hoBcSRMHNE89SPLcm9mmxwaCYEm/cJgO3J93VQmLm+5nYmBd2/rZo1hFKWLElxEiWCMtyBrdV6pIEWkTvM2v6uGmsbq1N3RxJmYBvFh3w2/HWIQ8QwBsADSBubthxIN5GYnlCUqPMXdaRfYdqLztve2hVSthu1rJDeA0OkbCb8dlbNTtBoudZFg0iQ0X5epUelWkABv1wNRaDPYgWvZYpVYzNBsCJaQATlabX158TCz6lIhsncAHjEuEd0rSdVydmwJg6HW4kEnSJnmhYKmC0hx2tJ1kkXIue5GipVaQaAIsTrG5HlooPb2YGut+A/MruLwukyAOQuZNxHILPe/tEAHJx5QTZZpBbwN/5GiGxsHgNve6stEuk76AHlofRCLOyJ42H3Qgo1PBTwzt0qwg28VLDtuBx3P7KiY3TGFyvkDW6wHars+nKH9mCdjHNcdiPnPevVlzjK5ztCUkpSXJppUjBHkun6Jq6LmGtkRx9OBW10RiZF9RYjmun5GGtZDCvQej3zC0aTZcY98QFgdE4qw9+a3KdSTwtPksY3cV7X6JBA/wBoVg6zwkjy3VemCd5/eynSeJnQwR6+wtsrYbG8/fRMx0g/ty/3Q2PB8DfkYHmpVngd2+9uUKIjG2g+QtabJFpiefpCbUCbRe3eLSlliRxv74KAbheRxvzAkD7pPgg87HmBYppBPibbHSAZ93Q3k5r7GRzgNMd1jZBNXflm0mOy0GM1517oTXsXADXwgkHSd+H8owAsZtp/N9lXLxJJtMidQNBv/wCtwOCkGyQ4ZQTJGabREFxB7vQhNWIgkTlbaRpeBBaO8DwTskuIEjfNtrYd4/ZCcATlIsRYERpcnyPoOCEHUqfMWiYNp3ktv9vBQxAcJLcpzEAzpEOFiNNT6omMpuOVrTBzZtzl7MRy2vso04bcXaT2ZMxMkegP8KINOncRMCMxN7k/KBtw4QVVxxbZjeLJ5xG2s2NvvCMw5n5Wxlm3ODF9Il0BCLQZItMHML5SY0jh2h/qG8oQtN3ZB5yNeJ7REfl/VRIDSSTYEjnmIiIm1hG8fdmVAGxbMJM2EQJBEczP8oOWGDNpYgmxlxMy3SJ8u4JSpXaQ12WwkuAm7nSRlMafUJ5ATqpVnlzmAwCRDT6i5mRoPPdHewhs2Ai431GaOJgib8eAKDSIIGaS7Yj/AAjMCWzM9pw8eIWSq12htVkmzZyg3jKZi19ghYJ47RJsASD+UZrCOfLmiYgl1QtiMoHI2EjXQwR6qdOlLcgve8mBAcY2+X99kJYdhjUAdNjANyZE8t7+qwa1MCoQI1gknW0km9l01Ws1jCdYFuJE6DgLrncXRLjJ1cZInhA/Yqyiiu1+pncwOA0mONtFVI7MmRwG17lXargAQ4agbaSNZ8AUww5cBJgXnvgXJWdNIPp68YB9BunwlK8bg3MaKeGZLiNJgOn9OSvNoT8ovvJmRt4pkDH6wQKe/aOh46WXCvqZiTxK6PrdjzIZ+WR3n6j+nmuZau2XEkY+Ukk8pLmWrhDrysrNKoWuDh3EcRt4rNZVh07brSoiy9vj15MNVnLiul6Lx2h2/XuXTYXFjnfhvw/Ree0nmmcw+U6/uug6M6U3BsvFnhfFf46SzJ3VKsLzaY8Y9+iOx1p2G03B3B4hc/g8dNpECIixGs960m1rSLl0ADhfba0g961LtixpiuS4yCIJ7Vu0Nvf+FEoYoOJA2JvvbZVaFeRF4/Nbsm2seyi0qs7RAvzbsPTb/ZSy9ojcGLX03TVKg0N9PK23FBm0AWO3AWkknwT4ipoRfY3EAGJPP3xUhwCHDhvfaDHeLBV6kXgEQ4z9yRsLe+L6C19+Jjae8prWtFj5QbceFuY71Is/Z1mxI4EZobf1QmkAEgfMSRxBGthqdVJv5RliAQDbcRf9I2So0zabiBqe8k8vfhIRtEkEfTvxOWfsPKCEGmzMQby2YANhe1j4W/wjij1H6CDcHvPn4KsTkJuZMwTtIt5g81IDESXkAgANAJESHAECBwNhPNQrCWkGZgxFrmzdOYm+isEzoOzax3iSTptJ8hwVV9Sbmbj0EyOd5NzxjVCV3MhoGhBB11kiNdBznUclAVg1ugyuiB/qbfhoBr+6ek/OSIuT3wNYM6azHLWVGpQc5wn5WiI1LRIJ5CQQNNfBBFxdHsZge12BPIE32jWfBR+HnaHRESMt4gnvvpoL3IUBUzAAcCSXa9mDfQZifv5no0yzKRF9zN+1eDbYbKSvXdIjWcwadpudbH6tO6+gVLAnK4Eguc4z2o/M4w7hb7dxWtVaGiQLS0A6SXbmRtfzWT0jSLMwYM0t1sC0gjbaRPieSkCacF1wYLQGi2sCZO9xrxK02Nbl1uQe5pMFt923PlsFjsIc6QTFnDSM5Gx1J19ea3ujKgc0XuA24uRJiDOouTzViqw+mCYgSSBsCZhxBdPACPPxFDDEOO9iId6OgaEfstTp/sS2QwmIG0fl7+ehlUfwzpa2ZzRLrSYuTfnadzbeFm9mB1sLFZuYfMNBeeBECd/D0VrC4Y3Bm5aBe9hIkHV0d+yuUMISb6NBynibAtM/ZWKtMNJAE5okjzABGmkJkW2dRwOmYQ4mDa+0z4qj030wKFKbBwkN4nnHv0Ren+sjMMHCQ5xuwTJEjV3Du+2q816Q6SfWdmeSeA2HcF0kkZDxWJdUcXOMk+4UGKBKI0LNqh4SSypLLSwVawOJgwfD9lWhRIWvHncLuNWbjpa2IBgCIAHjxQspb2qdo24rIwuMix81rYeqvoY3HPFwu5Wt0Z00JAJg8CukwfScu10HpF/WFyZ6ObUE6HiP1CGx9agb9tvH+dl58/xbOcDPJLxXobMUbFpuDaNDPH174V9uKALTbQ68AJgeHouF6O6xNcYmDwO/it3D9IfKBHHk0iCCZOi893OLw326dtUCRJBHhsBCZ1TNAtMTE/VeJ7v0WWMWDruYHlf0R8PVGU7GB4xbXzTsL4rm87ibA6W5aXQ2VO1MgQT3ayZnjZCZVaBE7zqJBIDtf97lP8MEGbF2sCMsbHzN1Ieky9piYAMazMjyN+BQ88OG35i24Ea66aR4qNAzf6RHM5gb89UV52NwP0F58tFJMukOmBII0jQ7c7/fgqlfNDibmHZQBoWiD6//AKRmOLQ4ujLYN4yJNzuL68kGsQCRAJIJsZki19xbb90VImr2Q0attMbQBPDdVqjJs2BLjD+M7tBPdbmfCxmMwbAi45u0HLj5oDqJLgJlkNgRfhZw5RbuPFRU2Uwxzy2wIeY3MEttoT2rxoiYmpOUjYNsJsTBg8DrttsqvSryCALdrUCLxIA5RHZ7lZpO0gXETO5N/A30R/CH0e2XBrg0aGdQSNQe4Eba7laNNmYgzAvHONxwNo8fLPoO2IEmQIHBxvJ/xAmVqU6WUT80WHHxG/aNuSYBckgA2BE8IN7eZVHG4abix3iwg2JkWmLLRPaE6/MIB0JdAMz3IeMIygHQ9nv5kdw47p0HKVsC2S6kSXBsgWjx3mNuVla6ExBa+pniwBItPykz9zPMo9ZobvlD7kHV2mp2E2VTAYSSW7GRO5HOLiNRfgsa1WtjYyn8d7TuS2NDlETMbyI77pqFMNB1DgSMxkwAQ2206+aNUayiw53BoaAA5xAJiC8EHjK5bpLr/RpyKQ+IdjoBeTfcTyC3obdjSIY0Oe7I0AzmIaBqJnbUjz034PrB19DZp4baR8WNgbZRxgC65fpfrJWxJ/tHmNmiwHGAsuFrYTq1i5xc4kk6k3UCkSmAWEdoRwFBjUWFmtRGUlJOgiwmc1OksthwrTKjqQaTcOBIjUAEhVqjeC03Ywsp0csXa6SQDIzm19l0wyuPMYs20ejOkpaT+WJPCTAkarca6Q1zo7QBB1EGYNu5ctWdkGIayAA5sWFsxIP8cFcwnTDvjUA7QtaTAESZ1boRYW2X0PH+TOsnDLxfTWxnQlN9/lPFv6hU/wAFiKN6bs4G38KxgeswqMe14EMEgtA7JzARGvHyWn0fimPiHBwbci1mtEwR4RJ4r030zjlvLFSo9ZHsLmVWluUHMRJFoB11vAWlgus1J31iZmCYTVaQdTOYSXHvsO0fUt8kHEdEsNX4eUBk5coG0fN37yvNn+Lj8NzyfbfoYtsEtMmRvM2A48D71V6jiZbLonWJm9hMbn9l54Ohn5Gik9zS10SN2uNiY4GfNEHTGJZ8UtcC1obkkDTOB66+K4XwZR09pXpFHEAnKCNiRY6gXPkj1MUGtueEc7ifLgvP8L11qZQ3I3NljI4FpJi5DtydU2I/qA34bCWOaXfEBIgmMwGvv0XO4ZQ7jusFiBULYjc8CLkidELFVvh/M0mbaC3Eydot4rnMD17w7K3wocBOUAMERrmJFydTKK7r3hqzYaTJOU9k/X9R4xdZ1U23Ug5znagnKBsCI7fPQ3/lNSx7Q7KTAEkH82x1vxHNZVHr7ggx+Un+zADZZoC4NmN7CVTqdbsLVdSJce05w+UjMGxZ0d7h4o1S1+l8G9zQ6m0WHy2MgHl4FAwDBLQZBAkzaDJAjwnzVXD/ANScPkcO27K0k9iAII7I0ttCzaP9R6L6rQKTibwTHAm/kE+vK26mv0YSc7SQ4meLRGgG8GSfJWHZqYy9meyRJIAGny+RjSy4E/1LeaT3MpAFvw7uJOrr91lB3XjEveKbn0mTANJrC46SZedDvqnSdpX6ThgBcBGpAM2i38nmh47rTh2MOaoydACdrEmB4eS8tr9OVjQDi8lxqOGYxYZRYDT2UIwHufAk0M5BFg+xmPXxRpOr6R6+Ya+UVKnDRsAOkDMb+mhPesLEf1FxMEUiKYNy4dp88cztOHgsoYpzaXxBGdzy1zoFg1ogC0CUZoGcOLRLqDnubFs0G8bTCtJl4rG1Kri6o9z3HUuJP3QVquxzvgh/Zzh5aHZWyG5QYAiFW6Wj4pgRLWExxLQT6qSmmlaf4hzKVItABOeTAJID9L7K23DtbUrus3KWwcubLm1Ib7iVna0xaFAucGi5Jgd5T5FuUawNSiQczi4tc7JlzC3hmHELMqmXEmJJOgj7LNakDa1SCeE4CGtITySU0kJNME5KSGjFTqVCQ0flBA8TP3UUgpCHHvlxt2/mkCD4bIuDxnbp5yMrDrFwINpFyFVeFEtWpRoatjHuEE23gAEkaFxGqdnSVRukfKG6QYBB1421QJTlbxzuPVFxlbGF61VGgAk22cJFzOuq2aPXHMAHDlLYmOEkSAuNLVE0l6Mfysp3NuV8UdwzpmmJyuyyIMiLeKq1MT2SARBgGL2BkLkmucNCU/4h3L7Lr/k43tn9Vjoa/SL4iRpEwM0cM0Ss+rUloadGzHiZKzzizz805xvuEfsxvytVcqY10RI0iYGaOGaJhVcPVNMnKYkQd7IRxAO6j8UI/wBUI2qQHNGjoB8DI9U3xzDRNmkkRqCYJv4IXxAmLxyWdwrVfHveIJEHWABm/wDYjVCFcgtIgFtgQANOPE96DnTfEWbYlut0g9wIMQ6JAAGhmbb81IdLVBBkSIvlEkDYmJIVH4netDq/0aMRXFNxLQWVnSIn+zo1KgF7XLAPFY9odEzpDLSAaROdxLSJEENgwbaqocY6XEmS8FrieBjy0C039Vag+tmhP1bMz8OCar1Ve1riXsOXN+b6RiTw/wDGf/8ATecFyWmZh8c5kgEQdQQHDvg7pfjnlxdMlwLTPAiIA2XRdMdSvhYirTpvBax7mgv+Y5RqcohU39WHhubMzR5+r6PxE7f5Dv8A6HNZta0xs5LMu05vGI17kU4hxOYwSW5dBpAHnA1XQY3qeWMYQ8Fx+Nnmcs0sQ+iMkCYOWb8VVq9WXtDpczshx+r6WVXnbhSPmFnkzTIfVJa1p0bMeJk+qM3Gvzl4PadrYQRAsRpC3afU4/DqlzxnpvpNbHynNUxVNxdInXDyI/NdVT1ceA45mQ0T9X5Kj+HBh8wjkzSg7GPLmuJu35YAAb3AWT04qVW53Bgc5oc8CzWkgOdA4CT4Lc6P6oF9YMqPAbFaSyZmk3GRGYRBdhXeDh4VGdBVGAPD2S0Zxrq2XbiNkap3Esd1eDSXNqtFIBhbVecwqF5qtaGCk1x1pVRcCMhmLTJnVZ5aCKlEkhkMmpmzVKHx6dP5IzFk3nKCIJEibdeligahNZhhlQEZW5MtEYt4a2nkyNg0KpBABBqTYlxVbpx9TDYqpRZVcRSe0NccszTpCmw2ESGHL3J1FNsMFJOCkstmKcpJIBJJJIRnJJ0lJGJSLUkkxGlPKSS0CKYwkkpIRKcpJJEMWKMJJKiI00+QJJKRsiWROkhaNlV/oPpL8NXbVyCplD2lhJaHNqU303DMLizzdOkoN93Xaif+xboR/wAxW3bk4cE1TrvQIIOBbDpn+8VtxXB2/wA+p5jgkkna1BsX/UClUqOqOwLMz3FxjEVhd2sCLILuutEjL+BbEOH/ADNbR/xs23+dU8xwSSRtaHr9fKTxBwLLfE/7isP+JVdVdt+dxQ39dKLpnAtvmB/vNb6mVGHbhUckkr2rXrBf/wC+pQ4fgWQ9zXO/vFbVr6zxtxrVPMcEJ3XOgQR+BbcX/vNb8r28OD3JJK9qNQal1+pteHDAsnt/9xW/6n4jNt/5FXzHBBd1yoZcv4FsEEf8zW0II4c0kke1Wok/rrROacC3tB4P94rf9QV2u24V6nmOCwemukzicRVrFoZ8RxdlBJDZ2BNykkre25JFKUkklF//2Q=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66" name="AutoShape 30" descr="data:image/jpeg;base64,/9j/4AAQSkZJRgABAQAAAQABAAD/2wCEAAkGBhQSERUUExQWFBQWFhUXGBgWFBQVFxcVGBQVFxYXFxUXHSYeFxojGRUUHy8gJCcpLCwsFR4xNTAqNSYrLCkBCQoKDgwOFw8PFykcHBwsKSkpKSkpKSkpKSkpKSkpKSkpKSkpKSkpKSkpKSkpKSwpKSksKSkpKSkpKSkpKSksKf/AABEIAJwA0AMBIgACEQEDEQH/xAAcAAABBQEBAQAAAAAAAAAAAAAEAQIDBQYHAAj/xAA7EAABAwIDBQYFAgUEAwEAAAABAAIRAyEEMUEFElFhcQYigZGhsRMyQsHwUtEHFGLh8RUjkqJDcoIW/8QAGQEAAwEBAQAAAAAAAAAAAAAAAAIDAQQF/8QAJBEAAgIBBAICAwEAAAAAAAAAAAECEQMSITFRBBNBYSIycRT/2gAMAwEAAhEDEQA/AOLuzPVeXnG56leQaeSJUi00czNWWz8UWqtZmjcMLZwdFOfA8AvHDfaKjejuPVaPZLvjUwf/ACMsD+oZjxCyWHxZaS05G5V5sLE7rgBa9ukKb2KpnSaNY1KAdkQIP/sC1wPoVYbMx++8Cc+sQBqRlJtPJDbIYH0nhti5pt/VCsNl7JbSa1zhm3vWLrZAQPp15G6jnk1GuytqizY4wAbOHl+Rmphnly8+CZTbbWOM55f3Ugd9J8JyPTgeS4kiQ7cB/sqrbnZOjih3xuuF2vbYifccirbcgZdYME80Q0SOeq1bcG2c2xnYivSa4CKrDa1jfIxp4Kgp7OqYes5r27oc2ZvBGsHVdrDb8QVV7e2E3EUnUz3ZydF2n/KdTZSOTsz/AGcrAtDTkWkHyhc123sz+Xr1KR+l1ubTdvp7LU7GxjqFR1KoILDBH3HIp/bjZYrU/wCap3LIa8DPdORPT2K74NSiNNb2YUrzUx7k0PTE7CZshK7lIaqExFRaY2C1qyGc5OqOTCnSEk6GlNGY6hOKaMx1C052IRc9SlC87PxKVACEJqcU1AHpRWHqQhVLRWNbDx5DMVRlsgX+yXZ+Khw5ZcvzJSNdLYmEA2x6FSjuqK8HVezG1zaLjLmt7QxgOVrQL25gjjw6LiewK77Fgm/FdO2Rj3Gg18Q7fgg8Ab+4UckdUH9FFujS0XAEx8oPPIi/rB8VIHccvtoQg6Vca205ERbPiEWx1uMexXAmK0Szz0jw4FPFUtg5i3lzUbGyLfnA/mqVr4MHI2TWYFCxkZcOCeHg6IanUzHD1ClH5/hagMV2+7NOMYmi2XNEPAzc3j1Cy2ytvFvNrhDgcnA5grsJEjj+aLnvaj+Gzy91bCEd65pGwLv6TkJ4J4TcWWhP4Zje0HZj4dM16Dt+j9TfrpTx4t0lZn4y0u2dr1MH8TD1GEVH04g/LuvETz18QsX8Rd0LktxJpXsGPxCFqVZUZcmkqqiJdCOKRISvBMRbs8U0ZjqE5NGY6j3QIK4XPVeTn5nqmoNEKRKUiAPJWOhIkKAuixo1RCGqC/VDtdBRNJ4dnYpKrcrGSZodgVd0Bb3CbQ+I1rGCzQXOPMAQDzP2XNNmA70EndHppbz9Fv8AYway7Buh5nPegNPyyeJhcmVvcrqpUbGhit1gkSIHtBlWVCpY+Y6HMeCosFiZgZ2I65q1w79Rcajw9lwq0YWFPjkDmOB1UlWlPXj+aoVrvL1RVF/A81qAhLyCPtyspxUtI09k6vRkSMxfx1CEbVg8vyQhugSsPp1fL7KanH7dEGx8FTtTJg0Z3+JHYluPw28wRiaQJpn9QzNM8QfeOa+dnAgkEEEGCDmCMwV9Y0611xj+MfYr4dX+cot/26h/3QPpqfrjg7Vd2DLezJytHM0qQLy7BLEJSBISkaVgpIkaLjqPdelebmOo90AedmeqROcLnqmlBg0pYSJyAGlIlKRBoikYMvFMUuGpkugAnoCUGBmDxW6b5Zk8h/crX7N2gZB4NHWbO+w81m8HsKsSIpPILhpoL+8LQYPs/iCT3N2TMmMoj9gufJG+DVI1+zcYHA9QR/xv6lX2CqjKdAD10P2WSw2EqgG3AaZADzyRuG2hBnKGjwgmfYLgnAsnZsKVQQOluY08sk9tXdKq8JXlpA+ZskdLelwUT8Xe8oP55KD2KIvMLiB4HRQY7DQbZZj7oDC4ojdB5jy/srqmQ9seI/b7J/2QcAdJ8i+Y9v8ABRlJyFFOHRyIUjHZKaZrRNXbqg9qYYVqDmOEg2I46EKw3d5saqvpE99pzN/t7hdGN7k5Hzr2m2IcLiH0/pk7vSclUldW/ibsgVGCoB3t3enm0w4eRC5SvUhK4kiNyRK5InFHhK3MdR7pqVhuOo90GF27YwnxK9/oaunU7rwC7FjicHsZS/6Cvf6CFosHhH1X7jBJ14DqV0Hs72HwzBv1X/FcONmyM4GoHFK4xHi5M5Ts/sNWrmKdNzucd3zNlpMJ/BwiP5isGf0tMnzXTMftpjWbtCOEgWHRZnaOJ3CZdvOjiSoSlGJdJkOzuwWBoXHecNXGUtPEUAT8OmwAahqr6eJNxnJI6FD4SoQMjncEWPMFcWTyG/1VFVA1VDEtI09PzgntotcDeCsxhMXukjMySMwrvCYkHIxcWXM8kuyqiiRmCcDIv/iVBitmh+Y3XXEjnxVzQdf84BEVMMHTa9uqzXfI1dGewwex7Z4RIyOg9IVj8S9sjf8AdS1sOAhmNz5FQy18Dx+wpzvQyPY+istnYqw8fMZ/uq1pt4e1k7CuhxHTz0KlF0M0aLECQHdJULreamoHeZ4KNw+yZ9gSsqXUGKaA+eIP7pX5hex47oPAquN0xGUHaLYoq0y0OghxdcWhwgjpdca2p2FxNNx3WCo2TBabxzC7ti2yJGohYnFVXNeYJsSF348lEWjklTZVUGCwjqm/6ZU/QV1r+Za61RjXDmL+YUlPZVF/yWPB37rsxuE/miEnJHIDgKn6SlbgHyO6cwuqV9iNBgtg814bJZwXT/n6ZH3/AEZ59O6RlMkhozPoNSngiURsXvYh5jLuj/iD+63JLSiUI29zS7I2eGNEC058TzV3SEX/ACCh2D5REAAAD3PiVPXxAY2cyTAHErjbo7EgbF1W02unP6epyVLUa4w43mLX11RtZ5fvF0zGUZDh1XnACN3Ie2oK4MuXVsi0IdlRXqNa+IJaSDAHmZS0yASJJAcPAHK6nr4cRBmHE6qA0y0kHeOQuBJ1zUbY9CuZeRoTmrDCUyLzOh6oL4AP0kxYgm9zmiKNOJ3XGLWg243Stmo0Gzq4NvDorNplZqjiC1w1EZ8+au8Di7BKMF4il3RqqmIceavJ3hb8hV9Wjf8AOCWRqIqWXj7p7W3HiEw2/Pzgpt77HwUWhi72e63r4HP1T6rb+Hsh9nn9vAo84QnXX3GSaLdUDAamnX3sp3s3mwiHYGRndPZg4nX8yV4oRlG5s041WS2xh/8AcPO63NbZ7xNrcr6ysttugQ6409pyXQhGZqpTTGki4RdRlskM9NdCFjgtqNfFOp4OHzDmOI5KLGVHUahY+JEEEZOacnDkfsVWvp5EZrQ9oMNvYPD1nDvB+5/8ubvD/s31K9Hxs74ObLjXJhHMuoqWMNGtvfS+J5Ob/ZEVKZLj1TcVhAWwV1TjqVHLGVM3mBxzarA9pygOHA/seKjxjt+oAbAEhpt8wiVgNlbaqUHCCYGmscOi2OzttU6ovutcT6nW+RXl5tTi0d0GrDnXI0jO4z0HmmbsEEgXz6nSycG2mOA4zOfglAtpJIjnqvP/AKdQJjaIjONDl4EcrIWO+QXXI06WjxVqWhwuPOLGMuaAxlHdeHNF/qHLkssKI6Qm5HekCdTA9lPu92RMybXHghviNJtIP2vdGR3cxcceYCw0Gfi902BF1Y7P2hIAIuYjjJKrhT3g4SbanTmnBzGf1RlwCbTZl0aynjIm9uJ/LJmK2tTBF5OsLJnHucAfzNJTfn1P2StUCZoamP3pgRY/YqfCVJA1sW/nkq/Dsm/InyRWF3mgEC2ed+saKbQ5ocBiLxx3fI/nqrWlWIibjLp+Qs3QqP3jkMybWd3hEEZQJzV1hsSHGMpPOd0cjfyRECxLzmL8R7rzczFr5c9Y81BTqmBIzJ4G4Pd8IlTb3LPTrrBVEYSHM36KHEYVj/maD5J3xbCeIFxre3DT1TKlaD4xaOHDqqp0KUO1uybXiWjdPp1WF2tsx+HMvHc/UJgX1GYXVK1WJn9vH1VNjtlnFCD3Kf1PdlE3gH5rKkU5PYV0YnY2ynYmoGME8TwA4q87clrW0cMwyGkvJHIbo9S7yWjwzKVCmKOFbAyJ+p3Um8JuM7JtqEPJl0CT+aLtx1j5ISTlwcTq1ySvfFJSuqAHJI6tGS9M80FxeHgyFAx/5/dWTQXgjiq2qzdMELlyw+UXhLYu8Bt97DczxvyV7ge0DHkb3dOh0k8liaJ/xmEVSq8RHPP2XHLGnyi6m0b+i9jxDYN5zGekevmo8WCGO3QSYsPGR5LH0cSR8rvIo5m1ag+omVCXjoqs3ZZEbwdFrAi0CdQSpQQ0dItpOqBp7ZP1NB8FLTx9OILSJPNL6aG9lj3Ygu3uiHLDbxRLcRRM3z5nRTh9MwN71SvHI1SiQUdnktF/v7K1pbPbB1Pgo6VRoHzDzspqVQEgzrOYukeGfQ+tB2CpjvTFhkM879coRD8MAZmQYBE7pj5bDrPVAhrW3NQOO9IJEGNBbUaFSV9oMI3XPkXudQel+az0T6N1os2VHDeIaRDojgCBEA3iJsiqGIJAcCGugkWJgi+6dQCYPK6q6WO3WiXseIAk/PEyJj8unO2s3ea4O7wygdc9DYlMvGkHsiaJtR02lxyzHOfPIeibXxu7PTJ1pm0cJmfRZ5+1mwPmMCAJIA1tHRR09o/0yeLu8eslVXjvsX2I0v8APA5AkQ0zE3i4keWae/EWkkN1ud93A90W9Vma21nH53eZUH89OUu9leGBCPKaJ20KY033DV0H/rlKEr7TLjn0AvH2AVQHOPzGOQz80dgcEajg35WkzaQQ0fM4niflB58lfSoolqbL3ZWF3Wb7hc5cgP3Vlhq85IapiS0ZW0TsJXE5QuGUrdnSlSo4GDfKSocQJOUId2McCb2UJxp4r3djxwuCLgqLFkvExdov0TaWI1lEguceoySunsarK9jlM18FQ1mbro4J5qXlcTVMumEsqCbgexRVMDQkdbqBjAc0sFvMeqU0Na13EFPbUP6fVQYWsIUzqkOzieKKNJ2VeLT5J29OhEcivMepCY1RQWK2oBx9VK2uNPuoBV/IKeMRxt4FbpCwgYgHOfVObWGgPkoqeI5qZlSeK3SFkgq/0lSiq79MdSoXOvqnscfXxW0FkzajuIHh+6eHzmXHp/ZMZTJ4D1Km/kydT5pqCxaRg/LHgD7otla1584Cr6VMh8EyFZspDXIe6ZILJcHRtvHLOPz8utTgsOabd76nRvcuXqVRbOrM+KN8gNbDjOrvoHufAK5xG3KQE7wI1hQzW/xRbHS3YW6u12dlIKYGSzWL7V02vDYnmmM7YsJjI6FQWCfRX2xOJVTJJ0ByleYWwSRfRMqnPx90ylVMr02eWF4WnvHdidUprATuyIQ05aJnFBtjnEm/BPpPULqhhNaYg8VKasaDLTDVYVhSMqnpPR2GepFB9Zm46R8vD7ourDmA8D6FNriWqPBumm7p7EIaAscKz09tE8lOwnynwUZzWpATsap20lBTRVMpgIauEBysU3DOMwc0Yhnt74QAW2lN/JT0WpH5paZQATS9EQDAQ7SvYl1vJbQwlAS7e8lLtDaLMPSdUee6wZDNzjkGjUkqKhYeA9c0DtOkKhaHZAmE6QjdGQ//AG3xCS5jwSZMXjop6HaylcBzhOdir3CYJjAS1olxc0zeyHxmw6VJ53W/MyTN81u/Blpg1Pb9B1viAHiSp8NtfDlw3ntPiqvF9laG4HbpBOsqHA9nKJcWlsju5558UNyS3NVH/9k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68" name="AutoShape 32" descr="data:image/jpeg;base64,/9j/4AAQSkZJRgABAQAAAQABAAD/2wCEAAkGBhQSERUUExQWFBQWFhUXGBgWFBQVFxcVGBQVFxYXFxUXHSYeFxojGRUUHy8gJCcpLCwsFR4xNTAqNSYrLCkBCQoKDgwOFw8PFykcHBwsKSkpKSkpKSkpKSkpKSkpKSkpKSkpKSkpKSkpKSkpKSwpKSksKSkpKSkpKSkpKSksKf/AABEIAJwA0AMBIgACEQEDEQH/xAAcAAABBQEBAQAAAAAAAAAAAAAEAQIDBQYHAAj/xAA7EAABAwIDBQYFAgUEAwEAAAABAAIRAyEEMUEFElFhcQYigZGhsRMyQsHwUtEHFGLh8RUjkqJDcoIW/8QAGQEAAwEBAQAAAAAAAAAAAAAAAAIDAQQF/8QAJBEAAgIBBAICAwEAAAAAAAAAAAECEQMSITFRBBNBYSIycRT/2gAMAwEAAhEDEQA/AOLuzPVeXnG56leQaeSJUi00czNWWz8UWqtZmjcMLZwdFOfA8AvHDfaKjejuPVaPZLvjUwf/ACMsD+oZjxCyWHxZaS05G5V5sLE7rgBa9ukKb2KpnSaNY1KAdkQIP/sC1wPoVYbMx++8Cc+sQBqRlJtPJDbIYH0nhti5pt/VCsNl7JbSa1zhm3vWLrZAQPp15G6jnk1GuytqizY4wAbOHl+Rmphnly8+CZTbbWOM55f3Ugd9J8JyPTgeS4kiQ7cB/sqrbnZOjih3xuuF2vbYifccirbcgZdYME80Q0SOeq1bcG2c2xnYivSa4CKrDa1jfIxp4Kgp7OqYes5r27oc2ZvBGsHVdrDb8QVV7e2E3EUnUz3ZydF2n/KdTZSOTsz/AGcrAtDTkWkHyhc123sz+Xr1KR+l1ubTdvp7LU7GxjqFR1KoILDBH3HIp/bjZYrU/wCap3LIa8DPdORPT2K74NSiNNb2YUrzUx7k0PTE7CZshK7lIaqExFRaY2C1qyGc5OqOTCnSEk6GlNGY6hOKaMx1C052IRc9SlC87PxKVACEJqcU1AHpRWHqQhVLRWNbDx5DMVRlsgX+yXZ+Khw5ZcvzJSNdLYmEA2x6FSjuqK8HVezG1zaLjLmt7QxgOVrQL25gjjw6LiewK77Fgm/FdO2Rj3Gg18Q7fgg8Ab+4UckdUH9FFujS0XAEx8oPPIi/rB8VIHccvtoQg6Vca205ERbPiEWx1uMexXAmK0Szz0jw4FPFUtg5i3lzUbGyLfnA/mqVr4MHI2TWYFCxkZcOCeHg6IanUzHD1ClH5/hagMV2+7NOMYmi2XNEPAzc3j1Cy2ytvFvNrhDgcnA5grsJEjj+aLnvaj+Gzy91bCEd65pGwLv6TkJ4J4TcWWhP4Zje0HZj4dM16Dt+j9TfrpTx4t0lZn4y0u2dr1MH8TD1GEVH04g/LuvETz18QsX8Rd0LktxJpXsGPxCFqVZUZcmkqqiJdCOKRISvBMRbs8U0ZjqE5NGY6j3QIK4XPVeTn5nqmoNEKRKUiAPJWOhIkKAuixo1RCGqC/VDtdBRNJ4dnYpKrcrGSZodgVd0Bb3CbQ+I1rGCzQXOPMAQDzP2XNNmA70EndHppbz9Fv8AYway7Buh5nPegNPyyeJhcmVvcrqpUbGhit1gkSIHtBlWVCpY+Y6HMeCosFiZgZ2I65q1w79Rcajw9lwq0YWFPjkDmOB1UlWlPXj+aoVrvL1RVF/A81qAhLyCPtyspxUtI09k6vRkSMxfx1CEbVg8vyQhugSsPp1fL7KanH7dEGx8FTtTJg0Z3+JHYluPw28wRiaQJpn9QzNM8QfeOa+dnAgkEEEGCDmCMwV9Y0611xj+MfYr4dX+cot/26h/3QPpqfrjg7Vd2DLezJytHM0qQLy7BLEJSBISkaVgpIkaLjqPdelebmOo90AedmeqROcLnqmlBg0pYSJyAGlIlKRBoikYMvFMUuGpkugAnoCUGBmDxW6b5Zk8h/crX7N2gZB4NHWbO+w81m8HsKsSIpPILhpoL+8LQYPs/iCT3N2TMmMoj9gufJG+DVI1+zcYHA9QR/xv6lX2CqjKdAD10P2WSw2EqgG3AaZADzyRuG2hBnKGjwgmfYLgnAsnZsKVQQOluY08sk9tXdKq8JXlpA+ZskdLelwUT8Xe8oP55KD2KIvMLiB4HRQY7DQbZZj7oDC4ojdB5jy/srqmQ9seI/b7J/2QcAdJ8i+Y9v8ABRlJyFFOHRyIUjHZKaZrRNXbqg9qYYVqDmOEg2I46EKw3d5saqvpE99pzN/t7hdGN7k5Hzr2m2IcLiH0/pk7vSclUldW/ibsgVGCoB3t3enm0w4eRC5SvUhK4kiNyRK5InFHhK3MdR7pqVhuOo90GF27YwnxK9/oaunU7rwC7FjicHsZS/6Cvf6CFosHhH1X7jBJ14DqV0Hs72HwzBv1X/FcONmyM4GoHFK4xHi5M5Ts/sNWrmKdNzucd3zNlpMJ/BwiP5isGf0tMnzXTMftpjWbtCOEgWHRZnaOJ3CZdvOjiSoSlGJdJkOzuwWBoXHecNXGUtPEUAT8OmwAahqr6eJNxnJI6FD4SoQMjncEWPMFcWTyG/1VFVA1VDEtI09PzgntotcDeCsxhMXukjMySMwrvCYkHIxcWXM8kuyqiiRmCcDIv/iVBitmh+Y3XXEjnxVzQdf84BEVMMHTa9uqzXfI1dGewwex7Z4RIyOg9IVj8S9sjf8AdS1sOAhmNz5FQy18Dx+wpzvQyPY+istnYqw8fMZ/uq1pt4e1k7CuhxHTz0KlF0M0aLECQHdJULreamoHeZ4KNw+yZ9gSsqXUGKaA+eIP7pX5hex47oPAquN0xGUHaLYoq0y0OghxdcWhwgjpdca2p2FxNNx3WCo2TBabxzC7ti2yJGohYnFVXNeYJsSF348lEWjklTZVUGCwjqm/6ZU/QV1r+Za61RjXDmL+YUlPZVF/yWPB37rsxuE/miEnJHIDgKn6SlbgHyO6cwuqV9iNBgtg814bJZwXT/n6ZH3/AEZ59O6RlMkhozPoNSngiURsXvYh5jLuj/iD+63JLSiUI29zS7I2eGNEC058TzV3SEX/ACCh2D5REAAAD3PiVPXxAY2cyTAHErjbo7EgbF1W02unP6epyVLUa4w43mLX11RtZ5fvF0zGUZDh1XnACN3Ie2oK4MuXVsi0IdlRXqNa+IJaSDAHmZS0yASJJAcPAHK6nr4cRBmHE6qA0y0kHeOQuBJ1zUbY9CuZeRoTmrDCUyLzOh6oL4AP0kxYgm9zmiKNOJ3XGLWg243Stmo0Gzq4NvDorNplZqjiC1w1EZ8+au8Di7BKMF4il3RqqmIceavJ3hb8hV9Wjf8AOCWRqIqWXj7p7W3HiEw2/Pzgpt77HwUWhi72e63r4HP1T6rb+Hsh9nn9vAo84QnXX3GSaLdUDAamnX3sp3s3mwiHYGRndPZg4nX8yV4oRlG5s041WS2xh/8AcPO63NbZ7xNrcr6ysttugQ6409pyXQhGZqpTTGki4RdRlskM9NdCFjgtqNfFOp4OHzDmOI5KLGVHUahY+JEEEZOacnDkfsVWvp5EZrQ9oMNvYPD1nDvB+5/8ubvD/s31K9Hxs74ObLjXJhHMuoqWMNGtvfS+J5Ob/ZEVKZLj1TcVhAWwV1TjqVHLGVM3mBxzarA9pygOHA/seKjxjt+oAbAEhpt8wiVgNlbaqUHCCYGmscOi2OzttU6ovutcT6nW+RXl5tTi0d0GrDnXI0jO4z0HmmbsEEgXz6nSycG2mOA4zOfglAtpJIjnqvP/AKdQJjaIjONDl4EcrIWO+QXXI06WjxVqWhwuPOLGMuaAxlHdeHNF/qHLkssKI6Qm5HekCdTA9lPu92RMybXHghviNJtIP2vdGR3cxcceYCw0Gfi902BF1Y7P2hIAIuYjjJKrhT3g4SbanTmnBzGf1RlwCbTZl0aynjIm9uJ/LJmK2tTBF5OsLJnHucAfzNJTfn1P2StUCZoamP3pgRY/YqfCVJA1sW/nkq/Dsm/InyRWF3mgEC2ed+saKbQ5ocBiLxx3fI/nqrWlWIibjLp+Qs3QqP3jkMybWd3hEEZQJzV1hsSHGMpPOd0cjfyRECxLzmL8R7rzczFr5c9Y81BTqmBIzJ4G4Pd8IlTb3LPTrrBVEYSHM36KHEYVj/maD5J3xbCeIFxre3DT1TKlaD4xaOHDqqp0KUO1uybXiWjdPp1WF2tsx+HMvHc/UJgX1GYXVK1WJn9vH1VNjtlnFCD3Kf1PdlE3gH5rKkU5PYV0YnY2ynYmoGME8TwA4q87clrW0cMwyGkvJHIbo9S7yWjwzKVCmKOFbAyJ+p3Um8JuM7JtqEPJl0CT+aLtx1j5ISTlwcTq1ySvfFJSuqAHJI6tGS9M80FxeHgyFAx/5/dWTQXgjiq2qzdMELlyw+UXhLYu8Bt97DczxvyV7ge0DHkb3dOh0k8liaJ/xmEVSq8RHPP2XHLGnyi6m0b+i9jxDYN5zGekevmo8WCGO3QSYsPGR5LH0cSR8rvIo5m1ag+omVCXjoqs3ZZEbwdFrAi0CdQSpQQ0dItpOqBp7ZP1NB8FLTx9OILSJPNL6aG9lj3Ygu3uiHLDbxRLcRRM3z5nRTh9MwN71SvHI1SiQUdnktF/v7K1pbPbB1Pgo6VRoHzDzspqVQEgzrOYukeGfQ+tB2CpjvTFhkM879coRD8MAZmQYBE7pj5bDrPVAhrW3NQOO9IJEGNBbUaFSV9oMI3XPkXudQel+az0T6N1os2VHDeIaRDojgCBEA3iJsiqGIJAcCGugkWJgi+6dQCYPK6q6WO3WiXseIAk/PEyJj8unO2s3ea4O7wygdc9DYlMvGkHsiaJtR02lxyzHOfPIeibXxu7PTJ1pm0cJmfRZ5+1mwPmMCAJIA1tHRR09o/0yeLu8eslVXjvsX2I0v8APA5AkQ0zE3i4keWae/EWkkN1ud93A90W9Vma21nH53eZUH89OUu9leGBCPKaJ20KY033DV0H/rlKEr7TLjn0AvH2AVQHOPzGOQz80dgcEajg35WkzaQQ0fM4niflB58lfSoolqbL3ZWF3Wb7hc5cgP3Vlhq85IapiS0ZW0TsJXE5QuGUrdnSlSo4GDfKSocQJOUId2McCb2UJxp4r3djxwuCLgqLFkvExdov0TaWI1lEguceoySunsarK9jlM18FQ1mbro4J5qXlcTVMumEsqCbgexRVMDQkdbqBjAc0sFvMeqU0Na13EFPbUP6fVQYWsIUzqkOzieKKNJ2VeLT5J29OhEcivMepCY1RQWK2oBx9VK2uNPuoBV/IKeMRxt4FbpCwgYgHOfVObWGgPkoqeI5qZlSeK3SFkgq/0lSiq79MdSoXOvqnscfXxW0FkzajuIHh+6eHzmXHp/ZMZTJ4D1Km/kydT5pqCxaRg/LHgD7otla1584Cr6VMh8EyFZspDXIe6ZILJcHRtvHLOPz8utTgsOabd76nRvcuXqVRbOrM+KN8gNbDjOrvoHufAK5xG3KQE7wI1hQzW/xRbHS3YW6u12dlIKYGSzWL7V02vDYnmmM7YsJjI6FQWCfRX2xOJVTJJ0ByleYWwSRfRMqnPx90ylVMr02eWF4WnvHdidUprATuyIQ05aJnFBtjnEm/BPpPULqhhNaYg8VKasaDLTDVYVhSMqnpPR2GepFB9Zm46R8vD7ourDmA8D6FNriWqPBumm7p7EIaAscKz09tE8lOwnynwUZzWpATsap20lBTRVMpgIauEBysU3DOMwc0Yhnt74QAW2lN/JT0WpH5paZQATS9EQDAQ7SvYl1vJbQwlAS7e8lLtDaLMPSdUee6wZDNzjkGjUkqKhYeA9c0DtOkKhaHZAmE6QjdGQ//AG3xCS5jwSZMXjop6HaylcBzhOdir3CYJjAS1olxc0zeyHxmw6VJ53W/MyTN81u/Blpg1Pb9B1viAHiSp8NtfDlw3ntPiqvF9laG4HbpBOsqHA9nKJcWlsju5558UNyS3NVH/9k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70" name="Picture 34" descr="https://encrypted-tbn2.gstatic.com/images?q=tbn:ANd9GcT6eaVkkurvJYqk891wtsLoHFPt5XDrZSw29dJsL5ZAORDQMc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356992"/>
            <a:ext cx="5947817" cy="3789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3">
      <a:dk1>
        <a:sysClr val="windowText" lastClr="000000"/>
      </a:dk1>
      <a:lt1>
        <a:srgbClr val="B4ECFC"/>
      </a:lt1>
      <a:dk2>
        <a:srgbClr val="8AE1FA"/>
      </a:dk2>
      <a:lt2>
        <a:srgbClr val="DBF5F9"/>
      </a:lt2>
      <a:accent1>
        <a:srgbClr val="20C8F7"/>
      </a:accent1>
      <a:accent2>
        <a:srgbClr val="6ADAFA"/>
      </a:accent2>
      <a:accent3>
        <a:srgbClr val="B4ECFC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5</Words>
  <Application>Microsoft Office PowerPoint</Application>
  <PresentationFormat>Экран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БІЛКИ</vt:lpstr>
      <vt:lpstr>Слайд 2</vt:lpstr>
      <vt:lpstr>Слайд 3</vt:lpstr>
      <vt:lpstr>Слайд 4</vt:lpstr>
      <vt:lpstr>БІЛКИ  (100 – 120гр на добу) /                          \ тваринного                       рослинного походження                       походження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Дякую за увагу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БІЛКИ</dc:title>
  <dc:creator>Admin</dc:creator>
  <cp:lastModifiedBy>Admin</cp:lastModifiedBy>
  <cp:revision>18</cp:revision>
  <dcterms:created xsi:type="dcterms:W3CDTF">2013-12-13T15:07:12Z</dcterms:created>
  <dcterms:modified xsi:type="dcterms:W3CDTF">2013-12-13T17:58:30Z</dcterms:modified>
</cp:coreProperties>
</file>