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9F861E-A697-40A9-84B5-16A2E5EB14EC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33CF76-F7DB-4FF9-A763-3F73B7D8CBB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6143596"/>
            <a:ext cx="5500694" cy="7144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Сонячний удар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80048" cy="1752600"/>
          </a:xfrm>
        </p:spPr>
        <p:txBody>
          <a:bodyPr/>
          <a:lstStyle/>
          <a:p>
            <a:pPr algn="l"/>
            <a:r>
              <a:rPr lang="ru-RU" b="1" dirty="0" err="1" smtClean="0">
                <a:latin typeface="Georgia" pitchFamily="18" charset="0"/>
              </a:rPr>
              <a:t>Сонячний</a:t>
            </a:r>
            <a:r>
              <a:rPr lang="ru-RU" b="1" dirty="0" smtClean="0">
                <a:latin typeface="Georgia" pitchFamily="18" charset="0"/>
              </a:rPr>
              <a:t> удар</a:t>
            </a:r>
            <a:r>
              <a:rPr lang="ru-RU" dirty="0" smtClean="0">
                <a:latin typeface="Georgia" pitchFamily="18" charset="0"/>
              </a:rPr>
              <a:t> — </a:t>
            </a:r>
            <a:r>
              <a:rPr lang="ru-RU" dirty="0" err="1" smtClean="0">
                <a:latin typeface="Georgia" pitchFamily="18" charset="0"/>
              </a:rPr>
              <a:t>різновид</a:t>
            </a:r>
            <a:r>
              <a:rPr lang="ru-RU" dirty="0" smtClean="0">
                <a:latin typeface="Georgia" pitchFamily="18" charset="0"/>
              </a:rPr>
              <a:t> теплового удару,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виникає</a:t>
            </a:r>
            <a:r>
              <a:rPr lang="ru-RU" dirty="0" smtClean="0">
                <a:latin typeface="Georgia" pitchFamily="18" charset="0"/>
              </a:rPr>
              <a:t> в тому </a:t>
            </a:r>
            <a:r>
              <a:rPr lang="ru-RU" dirty="0" err="1" smtClean="0">
                <a:latin typeface="Georgia" pitchFamily="18" charset="0"/>
              </a:rPr>
              <a:t>випадку</a:t>
            </a:r>
            <a:r>
              <a:rPr lang="ru-RU" dirty="0" smtClean="0">
                <a:latin typeface="Georgia" pitchFamily="18" charset="0"/>
              </a:rPr>
              <a:t>, коли </a:t>
            </a:r>
            <a:r>
              <a:rPr lang="ru-RU" dirty="0" err="1" smtClean="0">
                <a:latin typeface="Georgia" pitchFamily="18" charset="0"/>
              </a:rPr>
              <a:t>людина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непокритою</a:t>
            </a:r>
            <a:r>
              <a:rPr lang="ru-RU" dirty="0" smtClean="0">
                <a:latin typeface="Georgia" pitchFamily="18" charset="0"/>
              </a:rPr>
              <a:t> головою </a:t>
            </a:r>
            <a:r>
              <a:rPr lang="ru-RU" dirty="0" err="1" smtClean="0">
                <a:latin typeface="Georgia" pitchFamily="18" charset="0"/>
              </a:rPr>
              <a:t>тривалий</a:t>
            </a:r>
            <a:r>
              <a:rPr lang="ru-RU" dirty="0" smtClean="0">
                <a:latin typeface="Georgia" pitchFamily="18" charset="0"/>
              </a:rPr>
              <a:t> час </a:t>
            </a:r>
            <a:r>
              <a:rPr lang="ru-RU" dirty="0" err="1" smtClean="0">
                <a:latin typeface="Georgia" pitchFamily="18" charset="0"/>
              </a:rPr>
              <a:t>перебуває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під</a:t>
            </a:r>
            <a:r>
              <a:rPr lang="ru-RU" dirty="0" smtClean="0">
                <a:latin typeface="Georgia" pitchFamily="18" charset="0"/>
              </a:rPr>
              <a:t> прямим </a:t>
            </a:r>
            <a:r>
              <a:rPr lang="ru-RU" dirty="0" err="1" smtClean="0">
                <a:latin typeface="Georgia" pitchFamily="18" charset="0"/>
              </a:rPr>
              <a:t>сонячним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промінням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виникненню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сприяє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загальне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перегрівання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організму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solnechnij-udar-i-pomosh-pri-solnechnom-udare-saj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357430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3880" y="5980742"/>
            <a:ext cx="3480120" cy="877258"/>
          </a:xfrm>
        </p:spPr>
        <p:txBody>
          <a:bodyPr>
            <a:normAutofit fontScale="90000"/>
          </a:bodyPr>
          <a:lstStyle/>
          <a:p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Симптоми</a:t>
            </a:r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</a:b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Легкий </a:t>
            </a:r>
            <a:r>
              <a:rPr lang="ru-RU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ступінь</a:t>
            </a: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слабкість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головний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нудота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зростання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пульсу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дихання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розширення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зіниць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1357298"/>
            <a:ext cx="42148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Середній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ступінь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адинамія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головний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нудотою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блюванням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оглушення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невпевненість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рухів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хитка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хода;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запаморочення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зростання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пульсу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дихання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підвищення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температури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39 - 40 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71744"/>
            <a:ext cx="3357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Важкий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ступінь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Розвивається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раптово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Обличчя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налите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кров'ю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згодом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блідо-синє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Трапляються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випадки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зміни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свідомості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легкого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ступеня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коми,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клонічні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тонічні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судоми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мимовільне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виділення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сечі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калу,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галюцинації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підвищення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температури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41 - 42 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випадки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раптової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смерті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Летальність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20 - 30%.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5054" y="5980742"/>
            <a:ext cx="5408946" cy="87725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Перша </a:t>
            </a:r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допомога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87154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Передусім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—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усунути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тепловий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вплив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винести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постраждалого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зони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перегрівання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укласти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відкритому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майданчику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тіні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потерпілому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вдихнути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парів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нашатирного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спирту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ватки;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звільнити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верхнього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одягу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змочити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обличчя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холодною водою,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поплескати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 грудях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мокрим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рушником;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покласти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голову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об'єм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холодною водою;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викликати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бригаду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швидкої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допомоги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Солнечный-и-тепловой-уда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285992"/>
            <a:ext cx="5359667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3682" y="5909304"/>
            <a:ext cx="4980318" cy="948696"/>
          </a:xfrm>
        </p:spPr>
        <p:txBody>
          <a:bodyPr>
            <a:normAutofit fontScale="90000"/>
          </a:bodyPr>
          <a:lstStyle/>
          <a:p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Профілактика</a:t>
            </a:r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</a:b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4" name="Рисунок 3" descr="7652725_So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267" y="214290"/>
            <a:ext cx="371241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492922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950"/>
            <a:r>
              <a:rPr lang="ru-RU" sz="1600" dirty="0" err="1">
                <a:latin typeface="Georgia" pitchFamily="18" charset="0"/>
              </a:rPr>
              <a:t>Щоб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уникнути</a:t>
            </a:r>
            <a:r>
              <a:rPr lang="ru-RU" sz="1600" dirty="0">
                <a:latin typeface="Georgia" pitchFamily="18" charset="0"/>
              </a:rPr>
              <a:t> теплового </a:t>
            </a:r>
            <a:r>
              <a:rPr lang="ru-RU" sz="1600" dirty="0" err="1">
                <a:latin typeface="Georgia" pitchFamily="18" charset="0"/>
              </a:rPr>
              <a:t>і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сонячного</a:t>
            </a:r>
            <a:r>
              <a:rPr lang="ru-RU" sz="1600" dirty="0">
                <a:latin typeface="Georgia" pitchFamily="18" charset="0"/>
              </a:rPr>
              <a:t> удару, не </a:t>
            </a:r>
            <a:r>
              <a:rPr lang="ru-RU" sz="1600" dirty="0" err="1">
                <a:latin typeface="Georgia" pitchFamily="18" charset="0"/>
              </a:rPr>
              <a:t>слід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перегріватись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err="1">
                <a:latin typeface="Georgia" pitchFamily="18" charset="0"/>
              </a:rPr>
              <a:t>не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витрачати</a:t>
            </a:r>
            <a:r>
              <a:rPr lang="ru-RU" sz="1600" dirty="0">
                <a:latin typeface="Georgia" pitchFamily="18" charset="0"/>
              </a:rPr>
              <a:t> води </a:t>
            </a:r>
            <a:r>
              <a:rPr lang="ru-RU" sz="1600" dirty="0" err="1">
                <a:latin typeface="Georgia" pitchFamily="18" charset="0"/>
              </a:rPr>
              <a:t>і</a:t>
            </a:r>
            <a:r>
              <a:rPr lang="ru-RU" sz="1600" dirty="0">
                <a:latin typeface="Georgia" pitchFamily="18" charset="0"/>
              </a:rPr>
              <a:t> солей </a:t>
            </a:r>
            <a:r>
              <a:rPr lang="ru-RU" sz="1600" dirty="0" err="1">
                <a:latin typeface="Georgia" pitchFamily="18" charset="0"/>
              </a:rPr>
              <a:t>з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організму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err="1">
                <a:latin typeface="Georgia" pitchFamily="18" charset="0"/>
              </a:rPr>
              <a:t>влітку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носити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головний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убір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err="1">
                <a:latin typeface="Georgia" pitchFamily="18" charset="0"/>
              </a:rPr>
              <a:t>переважно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білого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кольору</a:t>
            </a:r>
            <a:r>
              <a:rPr lang="ru-RU" sz="1600" dirty="0">
                <a:latin typeface="Georgia" pitchFamily="18" charset="0"/>
              </a:rPr>
              <a:t>. У </a:t>
            </a:r>
            <a:r>
              <a:rPr lang="ru-RU" sz="1600" dirty="0" err="1">
                <a:latin typeface="Georgia" pitchFamily="18" charset="0"/>
              </a:rPr>
              <a:t>спекотну</a:t>
            </a:r>
            <a:r>
              <a:rPr lang="ru-RU" sz="1600" dirty="0">
                <a:latin typeface="Georgia" pitchFamily="18" charset="0"/>
              </a:rPr>
              <a:t> погоду </a:t>
            </a:r>
            <a:r>
              <a:rPr lang="ru-RU" sz="1600" dirty="0" err="1">
                <a:latin typeface="Georgia" pitchFamily="18" charset="0"/>
              </a:rPr>
              <a:t>слід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збільшувати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кількість</a:t>
            </a:r>
            <a:r>
              <a:rPr lang="ru-RU" sz="1600" dirty="0">
                <a:latin typeface="Georgia" pitchFamily="18" charset="0"/>
              </a:rPr>
              <a:t> води, не </a:t>
            </a:r>
            <a:r>
              <a:rPr lang="ru-RU" sz="1600" dirty="0" err="1">
                <a:latin typeface="Georgia" pitchFamily="18" charset="0"/>
              </a:rPr>
              <a:t>рекомендується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їсти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жирну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err="1">
                <a:latin typeface="Georgia" pitchFamily="18" charset="0"/>
              </a:rPr>
              <a:t>висококалорійну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їжу</a:t>
            </a:r>
            <a:r>
              <a:rPr lang="ru-RU" sz="1600" dirty="0">
                <a:latin typeface="Georgia" pitchFamily="18" charset="0"/>
              </a:rPr>
              <a:t>.</a:t>
            </a:r>
            <a:br>
              <a:rPr lang="ru-RU" sz="1600" dirty="0">
                <a:latin typeface="Georgia" pitchFamily="18" charset="0"/>
              </a:rPr>
            </a:br>
            <a:r>
              <a:rPr lang="ru-RU" sz="1600" dirty="0" err="1">
                <a:latin typeface="Georgia" pitchFamily="18" charset="0"/>
              </a:rPr>
              <a:t>Якщо</a:t>
            </a:r>
            <a:r>
              <a:rPr lang="ru-RU" sz="1600" dirty="0">
                <a:latin typeface="Georgia" pitchFamily="18" charset="0"/>
              </a:rPr>
              <a:t> при тепловому </a:t>
            </a:r>
            <a:r>
              <a:rPr lang="ru-RU" sz="1600" dirty="0" err="1">
                <a:latin typeface="Georgia" pitchFamily="18" charset="0"/>
              </a:rPr>
              <a:t>ударі</a:t>
            </a:r>
            <a:r>
              <a:rPr lang="ru-RU" sz="1600" dirty="0">
                <a:latin typeface="Georgia" pitchFamily="18" charset="0"/>
              </a:rPr>
              <a:t> не </a:t>
            </a:r>
            <a:r>
              <a:rPr lang="ru-RU" sz="1600" dirty="0" err="1">
                <a:latin typeface="Georgia" pitchFamily="18" charset="0"/>
              </a:rPr>
              <a:t>надати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своєчасної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допомоги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err="1">
                <a:latin typeface="Georgia" pitchFamily="18" charset="0"/>
              </a:rPr>
              <a:t>можливе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настання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смерті</a:t>
            </a:r>
            <a:r>
              <a:rPr lang="ru-RU" sz="1600" dirty="0">
                <a:latin typeface="Georgia" pitchFamily="18" charset="0"/>
              </a:rPr>
              <a:t>. Смерть </a:t>
            </a:r>
            <a:r>
              <a:rPr lang="ru-RU" sz="1600" dirty="0" err="1">
                <a:latin typeface="Georgia" pitchFamily="18" charset="0"/>
              </a:rPr>
              <a:t>настає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внаслідок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порушення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дихання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і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кровообігу</a:t>
            </a:r>
            <a:r>
              <a:rPr lang="ru-RU" sz="1600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49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214686"/>
            <a:ext cx="456987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952" y="6409370"/>
            <a:ext cx="6480048" cy="448630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Підготував </a:t>
            </a:r>
            <a:r>
              <a:rPr lang="uk-UA" sz="180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Венцеславський</a:t>
            </a:r>
            <a:r>
              <a:rPr lang="uk-UA" sz="18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 Данило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tepl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68565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teploviy_udar_scho_robi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46"/>
            <a:ext cx="3792941" cy="264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тепловий-удар-зазаль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429000"/>
            <a:ext cx="3877177" cy="272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</TotalTime>
  <Words>230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Техническая</vt:lpstr>
      <vt:lpstr>Сонячний удар</vt:lpstr>
      <vt:lpstr>Симптоми </vt:lpstr>
      <vt:lpstr>Перша допомога </vt:lpstr>
      <vt:lpstr>Профілактика </vt:lpstr>
      <vt:lpstr>Підготував Венцеславський Данило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Сонячний удар</dc:title>
  <dc:creator>Данила</dc:creator>
  <cp:lastModifiedBy>Данила</cp:lastModifiedBy>
  <cp:revision>3</cp:revision>
  <dcterms:created xsi:type="dcterms:W3CDTF">2014-02-11T05:25:49Z</dcterms:created>
  <dcterms:modified xsi:type="dcterms:W3CDTF">2014-02-11T05:48:55Z</dcterms:modified>
</cp:coreProperties>
</file>