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0" r:id="rId2"/>
    <p:sldId id="291" r:id="rId3"/>
    <p:sldId id="302" r:id="rId4"/>
    <p:sldId id="315" r:id="rId5"/>
    <p:sldId id="305" r:id="rId6"/>
    <p:sldId id="267" r:id="rId7"/>
    <p:sldId id="307" r:id="rId8"/>
    <p:sldId id="314" r:id="rId9"/>
    <p:sldId id="272" r:id="rId10"/>
    <p:sldId id="310" r:id="rId11"/>
    <p:sldId id="286" r:id="rId12"/>
    <p:sldId id="298" r:id="rId13"/>
    <p:sldId id="276" r:id="rId14"/>
    <p:sldId id="297" r:id="rId15"/>
    <p:sldId id="271" r:id="rId16"/>
    <p:sldId id="301" r:id="rId17"/>
    <p:sldId id="278" r:id="rId18"/>
    <p:sldId id="306" r:id="rId19"/>
    <p:sldId id="308" r:id="rId20"/>
    <p:sldId id="309" r:id="rId21"/>
    <p:sldId id="311" r:id="rId22"/>
    <p:sldId id="312" r:id="rId23"/>
    <p:sldId id="316" r:id="rId24"/>
    <p:sldId id="317" r:id="rId25"/>
    <p:sldId id="318" r:id="rId26"/>
    <p:sldId id="319" r:id="rId27"/>
    <p:sldId id="320" r:id="rId28"/>
    <p:sldId id="321" r:id="rId29"/>
    <p:sldId id="322" r:id="rId30"/>
    <p:sldId id="313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CC99"/>
    <a:srgbClr val="993300"/>
    <a:srgbClr val="660033"/>
    <a:srgbClr val="990099"/>
    <a:srgbClr val="CCFFFF"/>
    <a:srgbClr val="0066CC"/>
    <a:srgbClr val="99FFCC"/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112" autoAdjust="0"/>
    <p:restoredTop sz="99256" autoAdjust="0"/>
  </p:normalViewPr>
  <p:slideViewPr>
    <p:cSldViewPr>
      <p:cViewPr>
        <p:scale>
          <a:sx n="90" d="100"/>
          <a:sy n="90" d="100"/>
        </p:scale>
        <p:origin x="-1542" y="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8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3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5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Relationship Id="rId6" Type="http://schemas.openxmlformats.org/officeDocument/2006/relationships/image" Target="../media/image98.png"/><Relationship Id="rId11" Type="http://schemas.openxmlformats.org/officeDocument/2006/relationships/image" Target="../media/image103.jpe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C07ED3-4149-4769-860F-871D8D3C294C}" type="doc">
      <dgm:prSet loTypeId="urn:microsoft.com/office/officeart/2005/8/layout/venn1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4710DD6B-298E-4030-ABF7-CEE4CD486076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B</a:t>
          </a:r>
          <a:r>
            <a:rPr lang="en-US" b="1" baseline="-25000" dirty="0" smtClean="0">
              <a:solidFill>
                <a:srgbClr val="FFFF00"/>
              </a:solidFill>
            </a:rPr>
            <a:t>1</a:t>
          </a:r>
          <a:endParaRPr lang="ru-RU" b="1" baseline="-25000" dirty="0">
            <a:solidFill>
              <a:srgbClr val="FFFF00"/>
            </a:solidFill>
          </a:endParaRPr>
        </a:p>
      </dgm:t>
    </dgm:pt>
    <dgm:pt modelId="{C50697F7-D507-4EB8-9889-426E6CA97273}" type="parTrans" cxnId="{EDE99B25-9C9A-47D8-8B54-C557EDA5841F}">
      <dgm:prSet/>
      <dgm:spPr/>
      <dgm:t>
        <a:bodyPr/>
        <a:lstStyle/>
        <a:p>
          <a:endParaRPr lang="ru-RU"/>
        </a:p>
      </dgm:t>
    </dgm:pt>
    <dgm:pt modelId="{FA74E769-40D9-49B4-9BB7-8C6142B3BBC1}" type="sibTrans" cxnId="{EDE99B25-9C9A-47D8-8B54-C557EDA5841F}">
      <dgm:prSet/>
      <dgm:spPr/>
      <dgm:t>
        <a:bodyPr/>
        <a:lstStyle/>
        <a:p>
          <a:endParaRPr lang="ru-RU"/>
        </a:p>
      </dgm:t>
    </dgm:pt>
    <dgm:pt modelId="{B68B01F8-4398-45FA-BB81-28BCD75C92EC}" type="pres">
      <dgm:prSet presAssocID="{8FC07ED3-4149-4769-860F-871D8D3C294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9E3765-7BB6-4C60-A4A7-C147DB9E72B7}" type="pres">
      <dgm:prSet presAssocID="{4710DD6B-298E-4030-ABF7-CEE4CD486076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EDE99B25-9C9A-47D8-8B54-C557EDA5841F}" srcId="{8FC07ED3-4149-4769-860F-871D8D3C294C}" destId="{4710DD6B-298E-4030-ABF7-CEE4CD486076}" srcOrd="0" destOrd="0" parTransId="{C50697F7-D507-4EB8-9889-426E6CA97273}" sibTransId="{FA74E769-40D9-49B4-9BB7-8C6142B3BBC1}"/>
    <dgm:cxn modelId="{59E1D905-45E6-4505-9ADE-38627563E2AF}" type="presOf" srcId="{8FC07ED3-4149-4769-860F-871D8D3C294C}" destId="{B68B01F8-4398-45FA-BB81-28BCD75C92EC}" srcOrd="0" destOrd="0" presId="urn:microsoft.com/office/officeart/2005/8/layout/venn1"/>
    <dgm:cxn modelId="{4AAFB8B7-1B9D-45DA-8758-ADADADC8A2F9}" type="presOf" srcId="{4710DD6B-298E-4030-ABF7-CEE4CD486076}" destId="{C89E3765-7BB6-4C60-A4A7-C147DB9E72B7}" srcOrd="0" destOrd="0" presId="urn:microsoft.com/office/officeart/2005/8/layout/venn1"/>
    <dgm:cxn modelId="{7CCA878C-C378-4D09-9402-497C2878007F}" type="presParOf" srcId="{B68B01F8-4398-45FA-BB81-28BCD75C92EC}" destId="{C89E3765-7BB6-4C60-A4A7-C147DB9E72B7}" srcOrd="0" destOrd="0" presId="urn:microsoft.com/office/officeart/2005/8/layout/venn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594447-F9CD-4804-8963-AD63A14FAB52}" type="doc">
      <dgm:prSet loTypeId="urn:microsoft.com/office/officeart/2005/8/layout/venn1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C6631E7-C64F-45F3-8516-05FABB427542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n-US" b="1" dirty="0" smtClean="0">
              <a:solidFill>
                <a:srgbClr val="FFFF00"/>
              </a:solidFill>
            </a:rPr>
            <a:t>C</a:t>
          </a:r>
          <a:endParaRPr lang="ru-RU" b="1" dirty="0">
            <a:solidFill>
              <a:srgbClr val="FFFF00"/>
            </a:solidFill>
          </a:endParaRPr>
        </a:p>
      </dgm:t>
    </dgm:pt>
    <dgm:pt modelId="{A91C762D-53E0-45B0-B1A1-C872997AAA7D}" type="parTrans" cxnId="{E5D12381-7F8A-4B58-90B2-CC2D6D741560}">
      <dgm:prSet/>
      <dgm:spPr/>
      <dgm:t>
        <a:bodyPr/>
        <a:lstStyle/>
        <a:p>
          <a:endParaRPr lang="ru-RU"/>
        </a:p>
      </dgm:t>
    </dgm:pt>
    <dgm:pt modelId="{6FC60ABD-D773-4A37-8CFA-82CFD13AEA34}" type="sibTrans" cxnId="{E5D12381-7F8A-4B58-90B2-CC2D6D741560}">
      <dgm:prSet/>
      <dgm:spPr/>
      <dgm:t>
        <a:bodyPr/>
        <a:lstStyle/>
        <a:p>
          <a:endParaRPr lang="ru-RU"/>
        </a:p>
      </dgm:t>
    </dgm:pt>
    <dgm:pt modelId="{D8CF6F0E-F666-41AA-8E26-30AADB291919}" type="pres">
      <dgm:prSet presAssocID="{5D594447-F9CD-4804-8963-AD63A14FAB5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BE3464-3379-47E8-BC43-AC289C3DE326}" type="pres">
      <dgm:prSet presAssocID="{2C6631E7-C64F-45F3-8516-05FABB427542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8210D4B6-5169-40A6-94F2-F7300A9DC8E3}" type="presOf" srcId="{2C6631E7-C64F-45F3-8516-05FABB427542}" destId="{4DBE3464-3379-47E8-BC43-AC289C3DE326}" srcOrd="0" destOrd="0" presId="urn:microsoft.com/office/officeart/2005/8/layout/venn1"/>
    <dgm:cxn modelId="{E5D12381-7F8A-4B58-90B2-CC2D6D741560}" srcId="{5D594447-F9CD-4804-8963-AD63A14FAB52}" destId="{2C6631E7-C64F-45F3-8516-05FABB427542}" srcOrd="0" destOrd="0" parTransId="{A91C762D-53E0-45B0-B1A1-C872997AAA7D}" sibTransId="{6FC60ABD-D773-4A37-8CFA-82CFD13AEA34}"/>
    <dgm:cxn modelId="{11BD0670-B254-4BBD-94F7-AECF496E1A70}" type="presOf" srcId="{5D594447-F9CD-4804-8963-AD63A14FAB52}" destId="{D8CF6F0E-F666-41AA-8E26-30AADB291919}" srcOrd="0" destOrd="0" presId="urn:microsoft.com/office/officeart/2005/8/layout/venn1"/>
    <dgm:cxn modelId="{1A2BE46C-BDC3-4A68-85BF-E705DCBA4305}" type="presParOf" srcId="{D8CF6F0E-F666-41AA-8E26-30AADB291919}" destId="{4DBE3464-3379-47E8-BC43-AC289C3DE326}" srcOrd="0" destOrd="0" presId="urn:microsoft.com/office/officeart/2005/8/layout/ven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90D7DF-2C4E-4B21-8417-3C1C3B544F08}" type="doc">
      <dgm:prSet loTypeId="urn:microsoft.com/office/officeart/2005/8/layout/venn1" loCatId="relationship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4681712-0266-493C-B17F-21E2C006C05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 w="3175"/>
      </dgm:spPr>
      <dgm:t>
        <a:bodyPr/>
        <a:lstStyle/>
        <a:p>
          <a:pPr rtl="0"/>
          <a:r>
            <a:rPr lang="en-US" sz="8000" b="1" dirty="0" smtClean="0">
              <a:solidFill>
                <a:srgbClr val="FFFF00"/>
              </a:solidFill>
            </a:rPr>
            <a:t>A</a:t>
          </a:r>
          <a:endParaRPr lang="ru-RU" sz="8000" b="1" dirty="0">
            <a:solidFill>
              <a:srgbClr val="FFFF00"/>
            </a:solidFill>
          </a:endParaRPr>
        </a:p>
      </dgm:t>
    </dgm:pt>
    <dgm:pt modelId="{6FB23BB7-BF64-412C-8E09-C3882416A041}" type="parTrans" cxnId="{551B5686-2333-4591-AEF4-124915C77E03}">
      <dgm:prSet/>
      <dgm:spPr/>
      <dgm:t>
        <a:bodyPr/>
        <a:lstStyle/>
        <a:p>
          <a:endParaRPr lang="ru-RU"/>
        </a:p>
      </dgm:t>
    </dgm:pt>
    <dgm:pt modelId="{A74FCCE6-C736-44CB-9AED-368F6E6B61B8}" type="sibTrans" cxnId="{551B5686-2333-4591-AEF4-124915C77E03}">
      <dgm:prSet/>
      <dgm:spPr/>
      <dgm:t>
        <a:bodyPr/>
        <a:lstStyle/>
        <a:p>
          <a:endParaRPr lang="ru-RU"/>
        </a:p>
      </dgm:t>
    </dgm:pt>
    <dgm:pt modelId="{87249D83-5A22-43B4-8E3E-E8F437A9C4E6}" type="pres">
      <dgm:prSet presAssocID="{F890D7DF-2C4E-4B21-8417-3C1C3B544F0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C32D47-4B4F-4D8D-A42E-7BAC1F7EA09E}" type="pres">
      <dgm:prSet presAssocID="{74681712-0266-493C-B17F-21E2C006C050}" presName="circ1TxSh" presStyleLbl="vennNode1" presStyleIdx="0" presStyleCnt="1"/>
      <dgm:spPr/>
      <dgm:t>
        <a:bodyPr/>
        <a:lstStyle/>
        <a:p>
          <a:endParaRPr lang="ru-RU"/>
        </a:p>
      </dgm:t>
    </dgm:pt>
  </dgm:ptLst>
  <dgm:cxnLst>
    <dgm:cxn modelId="{551B5686-2333-4591-AEF4-124915C77E03}" srcId="{F890D7DF-2C4E-4B21-8417-3C1C3B544F08}" destId="{74681712-0266-493C-B17F-21E2C006C050}" srcOrd="0" destOrd="0" parTransId="{6FB23BB7-BF64-412C-8E09-C3882416A041}" sibTransId="{A74FCCE6-C736-44CB-9AED-368F6E6B61B8}"/>
    <dgm:cxn modelId="{0B953331-C88D-4020-9F1A-FAE0B5ED00CE}" type="presOf" srcId="{F890D7DF-2C4E-4B21-8417-3C1C3B544F08}" destId="{87249D83-5A22-43B4-8E3E-E8F437A9C4E6}" srcOrd="0" destOrd="0" presId="urn:microsoft.com/office/officeart/2005/8/layout/venn1"/>
    <dgm:cxn modelId="{B1375D75-4B52-478B-9203-A5518CD8E9E7}" type="presOf" srcId="{74681712-0266-493C-B17F-21E2C006C050}" destId="{50C32D47-4B4F-4D8D-A42E-7BAC1F7EA09E}" srcOrd="0" destOrd="0" presId="urn:microsoft.com/office/officeart/2005/8/layout/venn1"/>
    <dgm:cxn modelId="{3C4757BB-8AC5-4DA9-9865-3FEE3415023E}" type="presParOf" srcId="{87249D83-5A22-43B4-8E3E-E8F437A9C4E6}" destId="{50C32D47-4B4F-4D8D-A42E-7BAC1F7EA09E}" srcOrd="0" destOrd="0" presId="urn:microsoft.com/office/officeart/2005/8/layout/venn1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B9A960-3F0E-4364-80EA-6E90D91ED1BE}" type="doc">
      <dgm:prSet loTypeId="urn:microsoft.com/office/officeart/2005/8/layout/venn1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BF42D77-0713-44D1-9A68-84E212E18703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pPr rtl="0"/>
          <a:r>
            <a:rPr lang="en-US" b="1" dirty="0" smtClean="0">
              <a:solidFill>
                <a:srgbClr val="0000FF"/>
              </a:solidFill>
            </a:rPr>
            <a:t>D</a:t>
          </a:r>
          <a:endParaRPr lang="ru-RU" dirty="0">
            <a:solidFill>
              <a:srgbClr val="0000FF"/>
            </a:solidFill>
          </a:endParaRPr>
        </a:p>
      </dgm:t>
    </dgm:pt>
    <dgm:pt modelId="{D750D103-919A-4DE6-82CA-1E2570B8D657}" type="parTrans" cxnId="{09002DD8-2514-40E8-918D-F26103879738}">
      <dgm:prSet/>
      <dgm:spPr/>
      <dgm:t>
        <a:bodyPr/>
        <a:lstStyle/>
        <a:p>
          <a:endParaRPr lang="ru-RU"/>
        </a:p>
      </dgm:t>
    </dgm:pt>
    <dgm:pt modelId="{32619964-9818-4C01-849D-6938913D9852}" type="sibTrans" cxnId="{09002DD8-2514-40E8-918D-F26103879738}">
      <dgm:prSet/>
      <dgm:spPr/>
      <dgm:t>
        <a:bodyPr/>
        <a:lstStyle/>
        <a:p>
          <a:endParaRPr lang="ru-RU"/>
        </a:p>
      </dgm:t>
    </dgm:pt>
    <dgm:pt modelId="{4C12788F-5720-475D-8183-051C8C100EC9}" type="pres">
      <dgm:prSet presAssocID="{ACB9A960-3F0E-4364-80EA-6E90D91ED1B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F02E48-BC11-481C-8A10-71E099781C40}" type="pres">
      <dgm:prSet presAssocID="{8BF42D77-0713-44D1-9A68-84E212E18703}" presName="circ1TxSh" presStyleLbl="vennNode1" presStyleIdx="0" presStyleCnt="1" custLinFactNeighborX="6513" custLinFactNeighborY="12930"/>
      <dgm:spPr/>
      <dgm:t>
        <a:bodyPr/>
        <a:lstStyle/>
        <a:p>
          <a:endParaRPr lang="ru-RU"/>
        </a:p>
      </dgm:t>
    </dgm:pt>
  </dgm:ptLst>
  <dgm:cxnLst>
    <dgm:cxn modelId="{CBFFFD1A-C5BA-4406-B9E5-9B685FDE266E}" type="presOf" srcId="{8BF42D77-0713-44D1-9A68-84E212E18703}" destId="{90F02E48-BC11-481C-8A10-71E099781C40}" srcOrd="0" destOrd="0" presId="urn:microsoft.com/office/officeart/2005/8/layout/venn1"/>
    <dgm:cxn modelId="{D7FEC9EE-3592-4ED5-8DC8-2886F00B5EFE}" type="presOf" srcId="{ACB9A960-3F0E-4364-80EA-6E90D91ED1BE}" destId="{4C12788F-5720-475D-8183-051C8C100EC9}" srcOrd="0" destOrd="0" presId="urn:microsoft.com/office/officeart/2005/8/layout/venn1"/>
    <dgm:cxn modelId="{09002DD8-2514-40E8-918D-F26103879738}" srcId="{ACB9A960-3F0E-4364-80EA-6E90D91ED1BE}" destId="{8BF42D77-0713-44D1-9A68-84E212E18703}" srcOrd="0" destOrd="0" parTransId="{D750D103-919A-4DE6-82CA-1E2570B8D657}" sibTransId="{32619964-9818-4C01-849D-6938913D9852}"/>
    <dgm:cxn modelId="{B3DB5B67-E34C-4C13-A946-5E12D84F4874}" type="presParOf" srcId="{4C12788F-5720-475D-8183-051C8C100EC9}" destId="{90F02E48-BC11-481C-8A10-71E099781C40}" srcOrd="0" destOrd="0" presId="urn:microsoft.com/office/officeart/2005/8/layout/venn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7258BF-0ED6-4872-AF1F-25637B511DF8}" type="doc">
      <dgm:prSet loTypeId="urn:microsoft.com/office/officeart/2005/8/layout/radial6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1811BF72-2917-4A90-BD8E-FA31B62D6AC6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accent2">
                  <a:lumMod val="50000"/>
                </a:schemeClr>
              </a:solidFill>
            </a:rPr>
            <a:t>Промисловий</a:t>
          </a:r>
          <a:r>
            <a:rPr lang="ru-RU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b="1" dirty="0" err="1" smtClean="0">
              <a:solidFill>
                <a:schemeClr val="accent2">
                  <a:lumMod val="50000"/>
                </a:schemeClr>
              </a:solidFill>
            </a:rPr>
            <a:t>випуск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b="1" dirty="0" err="1" smtClean="0">
              <a:solidFill>
                <a:schemeClr val="accent2">
                  <a:lumMod val="50000"/>
                </a:schemeClr>
              </a:solidFill>
            </a:rPr>
            <a:t>вітамінів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353E64A6-13C1-4EB9-80BA-7D73AE46BF59}" type="parTrans" cxnId="{09FFCF8E-EC59-43ED-9944-BE3E4F9788FB}">
      <dgm:prSet/>
      <dgm:spPr/>
      <dgm:t>
        <a:bodyPr/>
        <a:lstStyle/>
        <a:p>
          <a:endParaRPr lang="ru-RU"/>
        </a:p>
      </dgm:t>
    </dgm:pt>
    <dgm:pt modelId="{7E642A58-6135-461F-BB6A-A5A27B80B698}" type="sibTrans" cxnId="{09FFCF8E-EC59-43ED-9944-BE3E4F9788FB}">
      <dgm:prSet/>
      <dgm:spPr/>
      <dgm:t>
        <a:bodyPr/>
        <a:lstStyle/>
        <a:p>
          <a:endParaRPr lang="ru-RU"/>
        </a:p>
      </dgm:t>
    </dgm:pt>
    <dgm:pt modelId="{BF26D78E-BEC5-41FC-9981-CA4BF7542685}">
      <dgm:prSet phldrT="[Текст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A39C8D3-A288-481E-908A-15EACBA1BD5A}" type="parTrans" cxnId="{553FF6B5-7B7C-4C46-9F07-5E30CD0AF436}">
      <dgm:prSet/>
      <dgm:spPr/>
      <dgm:t>
        <a:bodyPr/>
        <a:lstStyle/>
        <a:p>
          <a:endParaRPr lang="ru-RU"/>
        </a:p>
      </dgm:t>
    </dgm:pt>
    <dgm:pt modelId="{81AB17D4-5F33-485B-81E3-7137C669BE2C}" type="sibTrans" cxnId="{553FF6B5-7B7C-4C46-9F07-5E30CD0AF436}">
      <dgm:prSet/>
      <dgm:spPr/>
      <dgm:t>
        <a:bodyPr/>
        <a:lstStyle/>
        <a:p>
          <a:endParaRPr lang="ru-RU"/>
        </a:p>
      </dgm:t>
    </dgm:pt>
    <dgm:pt modelId="{078A2C5F-54EE-40BE-9F5E-B730FFA4A14B}">
      <dgm:prSet phldrT="[Текст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DC9EBFB-1363-48CB-940E-65DC80A85591}" type="parTrans" cxnId="{F0D6819D-93D6-48FE-A0B9-95EE4E1E3D05}">
      <dgm:prSet/>
      <dgm:spPr/>
      <dgm:t>
        <a:bodyPr/>
        <a:lstStyle/>
        <a:p>
          <a:endParaRPr lang="ru-RU"/>
        </a:p>
      </dgm:t>
    </dgm:pt>
    <dgm:pt modelId="{4B6CDBC3-A3AE-48D4-945E-2787059DD024}" type="sibTrans" cxnId="{F0D6819D-93D6-48FE-A0B9-95EE4E1E3D05}">
      <dgm:prSet/>
      <dgm:spPr/>
      <dgm:t>
        <a:bodyPr/>
        <a:lstStyle/>
        <a:p>
          <a:endParaRPr lang="ru-RU"/>
        </a:p>
      </dgm:t>
    </dgm:pt>
    <dgm:pt modelId="{3AEFD726-DFA6-4FB4-A98B-D8A4C26F694B}">
      <dgm:prSet phldrT="[Текст]" phldr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7F3DE897-78D7-4609-924F-120A0009987E}" type="parTrans" cxnId="{C8BC3979-828B-4BD8-8222-056707D98C95}">
      <dgm:prSet/>
      <dgm:spPr/>
      <dgm:t>
        <a:bodyPr/>
        <a:lstStyle/>
        <a:p>
          <a:endParaRPr lang="ru-RU"/>
        </a:p>
      </dgm:t>
    </dgm:pt>
    <dgm:pt modelId="{F9B75A0D-E7B2-4A45-93CF-A3CD617054A3}" type="sibTrans" cxnId="{C8BC3979-828B-4BD8-8222-056707D98C95}">
      <dgm:prSet/>
      <dgm:spPr/>
      <dgm:t>
        <a:bodyPr/>
        <a:lstStyle/>
        <a:p>
          <a:endParaRPr lang="ru-RU"/>
        </a:p>
      </dgm:t>
    </dgm:pt>
    <dgm:pt modelId="{9DAD452C-8370-4D69-9CB8-6A612F8916B9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73292B5-61D6-43CB-BC1F-7148720657E5}" type="parTrans" cxnId="{BA52D07D-5495-446E-B76A-3A1C44925622}">
      <dgm:prSet/>
      <dgm:spPr/>
      <dgm:t>
        <a:bodyPr/>
        <a:lstStyle/>
        <a:p>
          <a:endParaRPr lang="ru-RU"/>
        </a:p>
      </dgm:t>
    </dgm:pt>
    <dgm:pt modelId="{7BEAB596-4C63-4279-9D80-BEBBFC5E228B}" type="sibTrans" cxnId="{BA52D07D-5495-446E-B76A-3A1C44925622}">
      <dgm:prSet/>
      <dgm:spPr/>
      <dgm:t>
        <a:bodyPr/>
        <a:lstStyle/>
        <a:p>
          <a:endParaRPr lang="ru-RU"/>
        </a:p>
      </dgm:t>
    </dgm:pt>
    <dgm:pt modelId="{DDD53A19-69E3-49F9-9979-2F03E3249AE3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002A057-91FC-4021-9265-F355BDF0BCAB}" type="parTrans" cxnId="{B9D7E243-8AD3-4703-8A8A-DD0BBF62F63C}">
      <dgm:prSet/>
      <dgm:spPr/>
      <dgm:t>
        <a:bodyPr/>
        <a:lstStyle/>
        <a:p>
          <a:endParaRPr lang="ru-RU"/>
        </a:p>
      </dgm:t>
    </dgm:pt>
    <dgm:pt modelId="{96672150-4603-44C3-BFA5-EF620A040D8C}" type="sibTrans" cxnId="{B9D7E243-8AD3-4703-8A8A-DD0BBF62F63C}">
      <dgm:prSet/>
      <dgm:spPr/>
      <dgm:t>
        <a:bodyPr/>
        <a:lstStyle/>
        <a:p>
          <a:endParaRPr lang="ru-RU"/>
        </a:p>
      </dgm:t>
    </dgm:pt>
    <dgm:pt modelId="{EE0EAA91-769D-49F6-B82D-563F4E9FF7DD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1821EDA-AA41-4A4E-8F83-FEFAADF6646C}" type="parTrans" cxnId="{6CBC357B-71B1-449B-B7A8-4317210FCC3F}">
      <dgm:prSet/>
      <dgm:spPr/>
      <dgm:t>
        <a:bodyPr/>
        <a:lstStyle/>
        <a:p>
          <a:endParaRPr lang="ru-RU"/>
        </a:p>
      </dgm:t>
    </dgm:pt>
    <dgm:pt modelId="{B75C16DA-4589-42B9-8264-C14CCB4F06AB}" type="sibTrans" cxnId="{6CBC357B-71B1-449B-B7A8-4317210FCC3F}">
      <dgm:prSet/>
      <dgm:spPr/>
      <dgm:t>
        <a:bodyPr/>
        <a:lstStyle/>
        <a:p>
          <a:endParaRPr lang="ru-RU"/>
        </a:p>
      </dgm:t>
    </dgm:pt>
    <dgm:pt modelId="{34C1979A-B0E6-4B22-8594-DF2ABF671B87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ABF10B19-220C-43F2-AA1D-0AA36A6C71D6}" type="parTrans" cxnId="{6E89780F-9C51-447D-A853-7C66DF841BCB}">
      <dgm:prSet/>
      <dgm:spPr/>
      <dgm:t>
        <a:bodyPr/>
        <a:lstStyle/>
        <a:p>
          <a:endParaRPr lang="ru-RU"/>
        </a:p>
      </dgm:t>
    </dgm:pt>
    <dgm:pt modelId="{01F3A23B-80B0-450B-809A-311732E3D69F}" type="sibTrans" cxnId="{6E89780F-9C51-447D-A853-7C66DF841BCB}">
      <dgm:prSet/>
      <dgm:spPr/>
      <dgm:t>
        <a:bodyPr/>
        <a:lstStyle/>
        <a:p>
          <a:endParaRPr lang="ru-RU"/>
        </a:p>
      </dgm:t>
    </dgm:pt>
    <dgm:pt modelId="{EBFE2F10-AD98-4F6B-BCC1-AA12D6ECFB65}">
      <dgm:prSet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AD7DD69-8543-42ED-B1F6-EA1832445858}" type="parTrans" cxnId="{30222A93-2110-4793-927C-3228F49C262B}">
      <dgm:prSet/>
      <dgm:spPr/>
      <dgm:t>
        <a:bodyPr/>
        <a:lstStyle/>
        <a:p>
          <a:endParaRPr lang="ru-RU"/>
        </a:p>
      </dgm:t>
    </dgm:pt>
    <dgm:pt modelId="{68BD7333-EDC5-411C-8A00-395BB744DEA6}" type="sibTrans" cxnId="{30222A93-2110-4793-927C-3228F49C262B}">
      <dgm:prSet/>
      <dgm:spPr/>
      <dgm:t>
        <a:bodyPr/>
        <a:lstStyle/>
        <a:p>
          <a:endParaRPr lang="ru-RU"/>
        </a:p>
      </dgm:t>
    </dgm:pt>
    <dgm:pt modelId="{19838EED-FDD6-4AF3-815F-2D090C345C20}">
      <dgm:prSet/>
      <dgm:spPr>
        <a:blipFill rotWithShape="0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6A513AC5-5716-474F-8AAA-E0E881726561}" type="parTrans" cxnId="{3D9D7D46-54F7-4534-92F3-B65D03FD80FF}">
      <dgm:prSet/>
      <dgm:spPr/>
      <dgm:t>
        <a:bodyPr/>
        <a:lstStyle/>
        <a:p>
          <a:endParaRPr lang="ru-RU"/>
        </a:p>
      </dgm:t>
    </dgm:pt>
    <dgm:pt modelId="{C6334743-6878-4D48-9782-3C93E0A62CAE}" type="sibTrans" cxnId="{3D9D7D46-54F7-4534-92F3-B65D03FD80FF}">
      <dgm:prSet/>
      <dgm:spPr/>
      <dgm:t>
        <a:bodyPr/>
        <a:lstStyle/>
        <a:p>
          <a:endParaRPr lang="ru-RU"/>
        </a:p>
      </dgm:t>
    </dgm:pt>
    <dgm:pt modelId="{3AEB043E-336C-4F1D-856F-A7B02162D0B5}">
      <dgm:prSet/>
      <dgm:spPr>
        <a:blipFill rotWithShape="0">
          <a:blip xmlns:r="http://schemas.openxmlformats.org/officeDocument/2006/relationships" r:embed="rId10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DE139477-8D4A-4DD2-B94B-6C19FF76E63E}" type="parTrans" cxnId="{99CD45FC-A10D-41D9-A58C-9809F0BBF5B9}">
      <dgm:prSet/>
      <dgm:spPr/>
      <dgm:t>
        <a:bodyPr/>
        <a:lstStyle/>
        <a:p>
          <a:endParaRPr lang="ru-RU"/>
        </a:p>
      </dgm:t>
    </dgm:pt>
    <dgm:pt modelId="{86DD1FE1-7945-484D-8DD0-D98FB6245057}" type="sibTrans" cxnId="{99CD45FC-A10D-41D9-A58C-9809F0BBF5B9}">
      <dgm:prSet/>
      <dgm:spPr/>
      <dgm:t>
        <a:bodyPr/>
        <a:lstStyle/>
        <a:p>
          <a:endParaRPr lang="ru-RU"/>
        </a:p>
      </dgm:t>
    </dgm:pt>
    <dgm:pt modelId="{127CA74C-13C8-41B5-B60D-90AF3CB3CDC5}" type="pres">
      <dgm:prSet presAssocID="{747258BF-0ED6-4872-AF1F-25637B511DF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E9FE179-2EAB-4FF2-A0D0-A05A78787F78}" type="pres">
      <dgm:prSet presAssocID="{1811BF72-2917-4A90-BD8E-FA31B62D6AC6}" presName="centerShape" presStyleLbl="node0" presStyleIdx="0" presStyleCnt="1" custScaleX="264069" custScaleY="141444" custLinFactNeighborX="-5621" custLinFactNeighborY="6502"/>
      <dgm:spPr/>
      <dgm:t>
        <a:bodyPr/>
        <a:lstStyle/>
        <a:p>
          <a:endParaRPr lang="ru-RU"/>
        </a:p>
      </dgm:t>
    </dgm:pt>
    <dgm:pt modelId="{BD791087-E0DF-4994-860C-C4662A1AEDB1}" type="pres">
      <dgm:prSet presAssocID="{34C1979A-B0E6-4B22-8594-DF2ABF671B87}" presName="node" presStyleLbl="node1" presStyleIdx="0" presStyleCnt="10" custScaleX="1758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E39AD0-A92D-4EFA-A4AA-5270E5A7778C}" type="pres">
      <dgm:prSet presAssocID="{34C1979A-B0E6-4B22-8594-DF2ABF671B87}" presName="dummy" presStyleCnt="0"/>
      <dgm:spPr/>
    </dgm:pt>
    <dgm:pt modelId="{27F5BFBD-B621-4781-BDC3-01E51613ADF4}" type="pres">
      <dgm:prSet presAssocID="{01F3A23B-80B0-450B-809A-311732E3D69F}" presName="sibTrans" presStyleLbl="sibTrans2D1" presStyleIdx="0" presStyleCnt="10"/>
      <dgm:spPr/>
      <dgm:t>
        <a:bodyPr/>
        <a:lstStyle/>
        <a:p>
          <a:endParaRPr lang="ru-RU"/>
        </a:p>
      </dgm:t>
    </dgm:pt>
    <dgm:pt modelId="{9B757F61-F896-47EA-AB5D-4B2C338B6101}" type="pres">
      <dgm:prSet presAssocID="{DDD53A19-69E3-49F9-9979-2F03E3249AE3}" presName="node" presStyleLbl="node1" presStyleIdx="1" presStyleCnt="10" custScaleX="181096" custRadScaleRad="100626" custRadScaleInc="122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235F3-D75E-4E8D-8BD8-FCDE45CEF442}" type="pres">
      <dgm:prSet presAssocID="{DDD53A19-69E3-49F9-9979-2F03E3249AE3}" presName="dummy" presStyleCnt="0"/>
      <dgm:spPr/>
    </dgm:pt>
    <dgm:pt modelId="{3A0D4D9C-E84F-4AF2-8380-E510A1D2711C}" type="pres">
      <dgm:prSet presAssocID="{96672150-4603-44C3-BFA5-EF620A040D8C}" presName="sibTrans" presStyleLbl="sibTrans2D1" presStyleIdx="1" presStyleCnt="10" custLinFactNeighborX="371" custLinFactNeighborY="-21"/>
      <dgm:spPr/>
      <dgm:t>
        <a:bodyPr/>
        <a:lstStyle/>
        <a:p>
          <a:endParaRPr lang="ru-RU"/>
        </a:p>
      </dgm:t>
    </dgm:pt>
    <dgm:pt modelId="{CA9C3956-BE13-41F7-B2F3-AFC329E513F6}" type="pres">
      <dgm:prSet presAssocID="{19838EED-FDD6-4AF3-815F-2D090C345C20}" presName="node" presStyleLbl="node1" presStyleIdx="2" presStyleCnt="10" custScaleX="207374" custScaleY="155886" custRadScaleRad="80395" custRadScaleInc="-403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6FE9A9-A284-4DDE-A0B3-CFF39226CD20}" type="pres">
      <dgm:prSet presAssocID="{19838EED-FDD6-4AF3-815F-2D090C345C20}" presName="dummy" presStyleCnt="0"/>
      <dgm:spPr/>
    </dgm:pt>
    <dgm:pt modelId="{F115A807-9E92-4E0E-BBD8-512DEB3734C1}" type="pres">
      <dgm:prSet presAssocID="{C6334743-6878-4D48-9782-3C93E0A62CAE}" presName="sibTrans" presStyleLbl="sibTrans2D1" presStyleIdx="2" presStyleCnt="10"/>
      <dgm:spPr/>
      <dgm:t>
        <a:bodyPr/>
        <a:lstStyle/>
        <a:p>
          <a:endParaRPr lang="ru-RU"/>
        </a:p>
      </dgm:t>
    </dgm:pt>
    <dgm:pt modelId="{CC040FAC-8306-49AC-B818-45FCD3FCA357}" type="pres">
      <dgm:prSet presAssocID="{BF26D78E-BEC5-41FC-9981-CA4BF7542685}" presName="node" presStyleLbl="node1" presStyleIdx="3" presStyleCnt="10" custScaleX="203917" custScaleY="1448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A696E-F77F-454A-B9B2-7A5A09A940ED}" type="pres">
      <dgm:prSet presAssocID="{BF26D78E-BEC5-41FC-9981-CA4BF7542685}" presName="dummy" presStyleCnt="0"/>
      <dgm:spPr/>
    </dgm:pt>
    <dgm:pt modelId="{41792BE2-5A67-470C-BE8D-471F2A0CCA08}" type="pres">
      <dgm:prSet presAssocID="{81AB17D4-5F33-485B-81E3-7137C669BE2C}" presName="sibTrans" presStyleLbl="sibTrans2D1" presStyleIdx="3" presStyleCnt="10" custLinFactNeighborX="-1193" custLinFactNeighborY="-1399"/>
      <dgm:spPr/>
      <dgm:t>
        <a:bodyPr/>
        <a:lstStyle/>
        <a:p>
          <a:endParaRPr lang="ru-RU"/>
        </a:p>
      </dgm:t>
    </dgm:pt>
    <dgm:pt modelId="{57999F34-4824-412C-BF81-C251D1A988A7}" type="pres">
      <dgm:prSet presAssocID="{EE0EAA91-769D-49F6-B82D-563F4E9FF7DD}" presName="node" presStyleLbl="node1" presStyleIdx="4" presStyleCnt="10" custScaleX="168190" custScaleY="1709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7B428-1DD2-4D46-A6F6-83FF083C3069}" type="pres">
      <dgm:prSet presAssocID="{EE0EAA91-769D-49F6-B82D-563F4E9FF7DD}" presName="dummy" presStyleCnt="0"/>
      <dgm:spPr/>
    </dgm:pt>
    <dgm:pt modelId="{88B20F97-D61F-472C-9D32-F71086C53A91}" type="pres">
      <dgm:prSet presAssocID="{B75C16DA-4589-42B9-8264-C14CCB4F06AB}" presName="sibTrans" presStyleLbl="sibTrans2D1" presStyleIdx="4" presStyleCnt="10"/>
      <dgm:spPr/>
      <dgm:t>
        <a:bodyPr/>
        <a:lstStyle/>
        <a:p>
          <a:endParaRPr lang="ru-RU"/>
        </a:p>
      </dgm:t>
    </dgm:pt>
    <dgm:pt modelId="{5508E991-C73D-4054-9FA3-931D9A6A4539}" type="pres">
      <dgm:prSet presAssocID="{3AEB043E-336C-4F1D-856F-A7B02162D0B5}" presName="node" presStyleLbl="node1" presStyleIdx="5" presStyleCnt="10" custScaleX="189864" custScaleY="1540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EFC44D-CF9C-43D5-86D6-4E7B16F9CD52}" type="pres">
      <dgm:prSet presAssocID="{3AEB043E-336C-4F1D-856F-A7B02162D0B5}" presName="dummy" presStyleCnt="0"/>
      <dgm:spPr/>
    </dgm:pt>
    <dgm:pt modelId="{2E6B7FB0-ECDA-4ADA-AF50-68F97EBF60E1}" type="pres">
      <dgm:prSet presAssocID="{86DD1FE1-7945-484D-8DD0-D98FB6245057}" presName="sibTrans" presStyleLbl="sibTrans2D1" presStyleIdx="5" presStyleCnt="10"/>
      <dgm:spPr/>
      <dgm:t>
        <a:bodyPr/>
        <a:lstStyle/>
        <a:p>
          <a:endParaRPr lang="ru-RU"/>
        </a:p>
      </dgm:t>
    </dgm:pt>
    <dgm:pt modelId="{7FF10472-7E80-437F-9BAC-8BE540B9BDB3}" type="pres">
      <dgm:prSet presAssocID="{078A2C5F-54EE-40BE-9F5E-B730FFA4A14B}" presName="node" presStyleLbl="node1" presStyleIdx="6" presStyleCnt="10" custScaleX="230008" custScaleY="1653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E54B9-9E8B-4C53-B856-6E04F5A3D6AA}" type="pres">
      <dgm:prSet presAssocID="{078A2C5F-54EE-40BE-9F5E-B730FFA4A14B}" presName="dummy" presStyleCnt="0"/>
      <dgm:spPr/>
    </dgm:pt>
    <dgm:pt modelId="{0F41014F-6A06-4B59-B461-41F219709016}" type="pres">
      <dgm:prSet presAssocID="{4B6CDBC3-A3AE-48D4-945E-2787059DD024}" presName="sibTrans" presStyleLbl="sibTrans2D1" presStyleIdx="6" presStyleCnt="10"/>
      <dgm:spPr/>
      <dgm:t>
        <a:bodyPr/>
        <a:lstStyle/>
        <a:p>
          <a:endParaRPr lang="ru-RU"/>
        </a:p>
      </dgm:t>
    </dgm:pt>
    <dgm:pt modelId="{7D4E3BCF-FE58-4395-9E6F-237319CC1FF4}" type="pres">
      <dgm:prSet presAssocID="{9DAD452C-8370-4D69-9CB8-6A612F8916B9}" presName="node" presStyleLbl="node1" presStyleIdx="7" presStyleCnt="10" custScaleX="193874" custScaleY="175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51D7BF-C9EF-42BC-8B23-66174411BDD8}" type="pres">
      <dgm:prSet presAssocID="{9DAD452C-8370-4D69-9CB8-6A612F8916B9}" presName="dummy" presStyleCnt="0"/>
      <dgm:spPr/>
    </dgm:pt>
    <dgm:pt modelId="{EC5CB2C9-F1C9-4D07-8954-995F5E7361DF}" type="pres">
      <dgm:prSet presAssocID="{7BEAB596-4C63-4279-9D80-BEBBFC5E228B}" presName="sibTrans" presStyleLbl="sibTrans2D1" presStyleIdx="7" presStyleCnt="10"/>
      <dgm:spPr/>
      <dgm:t>
        <a:bodyPr/>
        <a:lstStyle/>
        <a:p>
          <a:endParaRPr lang="ru-RU"/>
        </a:p>
      </dgm:t>
    </dgm:pt>
    <dgm:pt modelId="{2BE9499D-78CB-4692-8698-2F355F90185E}" type="pres">
      <dgm:prSet presAssocID="{EBFE2F10-AD98-4F6B-BCC1-AA12D6ECFB65}" presName="node" presStyleLbl="node1" presStyleIdx="8" presStyleCnt="10" custScaleX="195920" custScaleY="157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E510A8-D780-41F1-94C0-CB2E6F931AAE}" type="pres">
      <dgm:prSet presAssocID="{EBFE2F10-AD98-4F6B-BCC1-AA12D6ECFB65}" presName="dummy" presStyleCnt="0"/>
      <dgm:spPr/>
    </dgm:pt>
    <dgm:pt modelId="{946B00AC-4863-4BA3-87BB-489C4221105E}" type="pres">
      <dgm:prSet presAssocID="{68BD7333-EDC5-411C-8A00-395BB744DEA6}" presName="sibTrans" presStyleLbl="sibTrans2D1" presStyleIdx="8" presStyleCnt="10"/>
      <dgm:spPr/>
      <dgm:t>
        <a:bodyPr/>
        <a:lstStyle/>
        <a:p>
          <a:endParaRPr lang="ru-RU"/>
        </a:p>
      </dgm:t>
    </dgm:pt>
    <dgm:pt modelId="{1644DD5B-C4E3-49A0-852F-3073AA10A616}" type="pres">
      <dgm:prSet presAssocID="{3AEFD726-DFA6-4FB4-A98B-D8A4C26F694B}" presName="node" presStyleLbl="node1" presStyleIdx="9" presStyleCnt="10" custScaleX="206539" custScaleY="1355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87C99B-1892-4E90-827F-CD0646D48F7F}" type="pres">
      <dgm:prSet presAssocID="{3AEFD726-DFA6-4FB4-A98B-D8A4C26F694B}" presName="dummy" presStyleCnt="0"/>
      <dgm:spPr/>
    </dgm:pt>
    <dgm:pt modelId="{80454C15-FCF1-4C15-9D97-2DDB4CDDD8BE}" type="pres">
      <dgm:prSet presAssocID="{F9B75A0D-E7B2-4A45-93CF-A3CD617054A3}" presName="sibTrans" presStyleLbl="sibTrans2D1" presStyleIdx="9" presStyleCnt="10" custScaleX="97677" custLinFactNeighborX="-998" custLinFactNeighborY="-329"/>
      <dgm:spPr/>
      <dgm:t>
        <a:bodyPr/>
        <a:lstStyle/>
        <a:p>
          <a:endParaRPr lang="ru-RU"/>
        </a:p>
      </dgm:t>
    </dgm:pt>
  </dgm:ptLst>
  <dgm:cxnLst>
    <dgm:cxn modelId="{C478A0E8-5F8E-4150-8574-F96F195D4542}" type="presOf" srcId="{9DAD452C-8370-4D69-9CB8-6A612F8916B9}" destId="{7D4E3BCF-FE58-4395-9E6F-237319CC1FF4}" srcOrd="0" destOrd="0" presId="urn:microsoft.com/office/officeart/2005/8/layout/radial6"/>
    <dgm:cxn modelId="{600E2DB6-5306-43DE-9469-2BF28DC679A2}" type="presOf" srcId="{34C1979A-B0E6-4B22-8594-DF2ABF671B87}" destId="{BD791087-E0DF-4994-860C-C4662A1AEDB1}" srcOrd="0" destOrd="0" presId="urn:microsoft.com/office/officeart/2005/8/layout/radial6"/>
    <dgm:cxn modelId="{09FFCF8E-EC59-43ED-9944-BE3E4F9788FB}" srcId="{747258BF-0ED6-4872-AF1F-25637B511DF8}" destId="{1811BF72-2917-4A90-BD8E-FA31B62D6AC6}" srcOrd="0" destOrd="0" parTransId="{353E64A6-13C1-4EB9-80BA-7D73AE46BF59}" sibTransId="{7E642A58-6135-461F-BB6A-A5A27B80B698}"/>
    <dgm:cxn modelId="{6CBC357B-71B1-449B-B7A8-4317210FCC3F}" srcId="{1811BF72-2917-4A90-BD8E-FA31B62D6AC6}" destId="{EE0EAA91-769D-49F6-B82D-563F4E9FF7DD}" srcOrd="4" destOrd="0" parTransId="{D1821EDA-AA41-4A4E-8F83-FEFAADF6646C}" sibTransId="{B75C16DA-4589-42B9-8264-C14CCB4F06AB}"/>
    <dgm:cxn modelId="{553FF6B5-7B7C-4C46-9F07-5E30CD0AF436}" srcId="{1811BF72-2917-4A90-BD8E-FA31B62D6AC6}" destId="{BF26D78E-BEC5-41FC-9981-CA4BF7542685}" srcOrd="3" destOrd="0" parTransId="{6A39C8D3-A288-481E-908A-15EACBA1BD5A}" sibTransId="{81AB17D4-5F33-485B-81E3-7137C669BE2C}"/>
    <dgm:cxn modelId="{A5D51246-79BC-4557-AC2C-3CF525BF9582}" type="presOf" srcId="{96672150-4603-44C3-BFA5-EF620A040D8C}" destId="{3A0D4D9C-E84F-4AF2-8380-E510A1D2711C}" srcOrd="0" destOrd="0" presId="urn:microsoft.com/office/officeart/2005/8/layout/radial6"/>
    <dgm:cxn modelId="{BA52D07D-5495-446E-B76A-3A1C44925622}" srcId="{1811BF72-2917-4A90-BD8E-FA31B62D6AC6}" destId="{9DAD452C-8370-4D69-9CB8-6A612F8916B9}" srcOrd="7" destOrd="0" parTransId="{A73292B5-61D6-43CB-BC1F-7148720657E5}" sibTransId="{7BEAB596-4C63-4279-9D80-BEBBFC5E228B}"/>
    <dgm:cxn modelId="{3134069E-DB7C-4339-876A-4F34F2009C93}" type="presOf" srcId="{7BEAB596-4C63-4279-9D80-BEBBFC5E228B}" destId="{EC5CB2C9-F1C9-4D07-8954-995F5E7361DF}" srcOrd="0" destOrd="0" presId="urn:microsoft.com/office/officeart/2005/8/layout/radial6"/>
    <dgm:cxn modelId="{F0D6819D-93D6-48FE-A0B9-95EE4E1E3D05}" srcId="{1811BF72-2917-4A90-BD8E-FA31B62D6AC6}" destId="{078A2C5F-54EE-40BE-9F5E-B730FFA4A14B}" srcOrd="6" destOrd="0" parTransId="{EDC9EBFB-1363-48CB-940E-65DC80A85591}" sibTransId="{4B6CDBC3-A3AE-48D4-945E-2787059DD024}"/>
    <dgm:cxn modelId="{0A681F27-EDAD-4B7D-9BDB-ADA24E8363F3}" type="presOf" srcId="{747258BF-0ED6-4872-AF1F-25637B511DF8}" destId="{127CA74C-13C8-41B5-B60D-90AF3CB3CDC5}" srcOrd="0" destOrd="0" presId="urn:microsoft.com/office/officeart/2005/8/layout/radial6"/>
    <dgm:cxn modelId="{99CD45FC-A10D-41D9-A58C-9809F0BBF5B9}" srcId="{1811BF72-2917-4A90-BD8E-FA31B62D6AC6}" destId="{3AEB043E-336C-4F1D-856F-A7B02162D0B5}" srcOrd="5" destOrd="0" parTransId="{DE139477-8D4A-4DD2-B94B-6C19FF76E63E}" sibTransId="{86DD1FE1-7945-484D-8DD0-D98FB6245057}"/>
    <dgm:cxn modelId="{C1D2604D-CF69-438A-A9E2-F5B97C7D7FF0}" type="presOf" srcId="{EE0EAA91-769D-49F6-B82D-563F4E9FF7DD}" destId="{57999F34-4824-412C-BF81-C251D1A988A7}" srcOrd="0" destOrd="0" presId="urn:microsoft.com/office/officeart/2005/8/layout/radial6"/>
    <dgm:cxn modelId="{6846DB6C-3373-4A83-9631-B89B00A3F149}" type="presOf" srcId="{3AEFD726-DFA6-4FB4-A98B-D8A4C26F694B}" destId="{1644DD5B-C4E3-49A0-852F-3073AA10A616}" srcOrd="0" destOrd="0" presId="urn:microsoft.com/office/officeart/2005/8/layout/radial6"/>
    <dgm:cxn modelId="{3D9D7D46-54F7-4534-92F3-B65D03FD80FF}" srcId="{1811BF72-2917-4A90-BD8E-FA31B62D6AC6}" destId="{19838EED-FDD6-4AF3-815F-2D090C345C20}" srcOrd="2" destOrd="0" parTransId="{6A513AC5-5716-474F-8AAA-E0E881726561}" sibTransId="{C6334743-6878-4D48-9782-3C93E0A62CAE}"/>
    <dgm:cxn modelId="{E05287F4-EC15-4579-B415-4ECB2DC6A744}" type="presOf" srcId="{3AEB043E-336C-4F1D-856F-A7B02162D0B5}" destId="{5508E991-C73D-4054-9FA3-931D9A6A4539}" srcOrd="0" destOrd="0" presId="urn:microsoft.com/office/officeart/2005/8/layout/radial6"/>
    <dgm:cxn modelId="{21A79D2B-6B36-4019-A90E-63A560A6A578}" type="presOf" srcId="{C6334743-6878-4D48-9782-3C93E0A62CAE}" destId="{F115A807-9E92-4E0E-BBD8-512DEB3734C1}" srcOrd="0" destOrd="0" presId="urn:microsoft.com/office/officeart/2005/8/layout/radial6"/>
    <dgm:cxn modelId="{6E89780F-9C51-447D-A853-7C66DF841BCB}" srcId="{1811BF72-2917-4A90-BD8E-FA31B62D6AC6}" destId="{34C1979A-B0E6-4B22-8594-DF2ABF671B87}" srcOrd="0" destOrd="0" parTransId="{ABF10B19-220C-43F2-AA1D-0AA36A6C71D6}" sibTransId="{01F3A23B-80B0-450B-809A-311732E3D69F}"/>
    <dgm:cxn modelId="{9C07AC95-90D6-4108-8715-127285B6C8FC}" type="presOf" srcId="{078A2C5F-54EE-40BE-9F5E-B730FFA4A14B}" destId="{7FF10472-7E80-437F-9BAC-8BE540B9BDB3}" srcOrd="0" destOrd="0" presId="urn:microsoft.com/office/officeart/2005/8/layout/radial6"/>
    <dgm:cxn modelId="{4676A071-2EF2-402E-8B79-A2B2A0EDEA67}" type="presOf" srcId="{1811BF72-2917-4A90-BD8E-FA31B62D6AC6}" destId="{FE9FE179-2EAB-4FF2-A0D0-A05A78787F78}" srcOrd="0" destOrd="0" presId="urn:microsoft.com/office/officeart/2005/8/layout/radial6"/>
    <dgm:cxn modelId="{5EC228B4-BD7F-4526-9937-E4605BDD3A6C}" type="presOf" srcId="{B75C16DA-4589-42B9-8264-C14CCB4F06AB}" destId="{88B20F97-D61F-472C-9D32-F71086C53A91}" srcOrd="0" destOrd="0" presId="urn:microsoft.com/office/officeart/2005/8/layout/radial6"/>
    <dgm:cxn modelId="{03803532-9F2F-4AE0-A881-9BFB38371668}" type="presOf" srcId="{01F3A23B-80B0-450B-809A-311732E3D69F}" destId="{27F5BFBD-B621-4781-BDC3-01E51613ADF4}" srcOrd="0" destOrd="0" presId="urn:microsoft.com/office/officeart/2005/8/layout/radial6"/>
    <dgm:cxn modelId="{74F6EE4D-20E0-40C4-B6E9-046F078D9733}" type="presOf" srcId="{BF26D78E-BEC5-41FC-9981-CA4BF7542685}" destId="{CC040FAC-8306-49AC-B818-45FCD3FCA357}" srcOrd="0" destOrd="0" presId="urn:microsoft.com/office/officeart/2005/8/layout/radial6"/>
    <dgm:cxn modelId="{207D9A62-9DCB-4462-8323-EC5BAA06FBF5}" type="presOf" srcId="{19838EED-FDD6-4AF3-815F-2D090C345C20}" destId="{CA9C3956-BE13-41F7-B2F3-AFC329E513F6}" srcOrd="0" destOrd="0" presId="urn:microsoft.com/office/officeart/2005/8/layout/radial6"/>
    <dgm:cxn modelId="{30222A93-2110-4793-927C-3228F49C262B}" srcId="{1811BF72-2917-4A90-BD8E-FA31B62D6AC6}" destId="{EBFE2F10-AD98-4F6B-BCC1-AA12D6ECFB65}" srcOrd="8" destOrd="0" parTransId="{6AD7DD69-8543-42ED-B1F6-EA1832445858}" sibTransId="{68BD7333-EDC5-411C-8A00-395BB744DEA6}"/>
    <dgm:cxn modelId="{688FCB4F-09F1-4A3B-8AB6-E6BDA588FE25}" type="presOf" srcId="{DDD53A19-69E3-49F9-9979-2F03E3249AE3}" destId="{9B757F61-F896-47EA-AB5D-4B2C338B6101}" srcOrd="0" destOrd="0" presId="urn:microsoft.com/office/officeart/2005/8/layout/radial6"/>
    <dgm:cxn modelId="{8D470B8B-4B02-4686-9402-6CDFD0CC1DB8}" type="presOf" srcId="{F9B75A0D-E7B2-4A45-93CF-A3CD617054A3}" destId="{80454C15-FCF1-4C15-9D97-2DDB4CDDD8BE}" srcOrd="0" destOrd="0" presId="urn:microsoft.com/office/officeart/2005/8/layout/radial6"/>
    <dgm:cxn modelId="{C8BC3979-828B-4BD8-8222-056707D98C95}" srcId="{1811BF72-2917-4A90-BD8E-FA31B62D6AC6}" destId="{3AEFD726-DFA6-4FB4-A98B-D8A4C26F694B}" srcOrd="9" destOrd="0" parTransId="{7F3DE897-78D7-4609-924F-120A0009987E}" sibTransId="{F9B75A0D-E7B2-4A45-93CF-A3CD617054A3}"/>
    <dgm:cxn modelId="{B9D7E243-8AD3-4703-8A8A-DD0BBF62F63C}" srcId="{1811BF72-2917-4A90-BD8E-FA31B62D6AC6}" destId="{DDD53A19-69E3-49F9-9979-2F03E3249AE3}" srcOrd="1" destOrd="0" parTransId="{3002A057-91FC-4021-9265-F355BDF0BCAB}" sibTransId="{96672150-4603-44C3-BFA5-EF620A040D8C}"/>
    <dgm:cxn modelId="{51017CE2-FAA5-4D3E-8342-5DAEDA6DF067}" type="presOf" srcId="{81AB17D4-5F33-485B-81E3-7137C669BE2C}" destId="{41792BE2-5A67-470C-BE8D-471F2A0CCA08}" srcOrd="0" destOrd="0" presId="urn:microsoft.com/office/officeart/2005/8/layout/radial6"/>
    <dgm:cxn modelId="{56D6536A-ED39-4F6B-852F-1B5B895BCDCA}" type="presOf" srcId="{68BD7333-EDC5-411C-8A00-395BB744DEA6}" destId="{946B00AC-4863-4BA3-87BB-489C4221105E}" srcOrd="0" destOrd="0" presId="urn:microsoft.com/office/officeart/2005/8/layout/radial6"/>
    <dgm:cxn modelId="{B0C5E3BA-822A-442F-A259-5B7EE3D8005F}" type="presOf" srcId="{EBFE2F10-AD98-4F6B-BCC1-AA12D6ECFB65}" destId="{2BE9499D-78CB-4692-8698-2F355F90185E}" srcOrd="0" destOrd="0" presId="urn:microsoft.com/office/officeart/2005/8/layout/radial6"/>
    <dgm:cxn modelId="{0FAF8F2C-FDAC-4E86-8E2D-DCC5B3885483}" type="presOf" srcId="{86DD1FE1-7945-484D-8DD0-D98FB6245057}" destId="{2E6B7FB0-ECDA-4ADA-AF50-68F97EBF60E1}" srcOrd="0" destOrd="0" presId="urn:microsoft.com/office/officeart/2005/8/layout/radial6"/>
    <dgm:cxn modelId="{9192D5B5-D8F9-4A02-A291-C5EA45779A32}" type="presOf" srcId="{4B6CDBC3-A3AE-48D4-945E-2787059DD024}" destId="{0F41014F-6A06-4B59-B461-41F219709016}" srcOrd="0" destOrd="0" presId="urn:microsoft.com/office/officeart/2005/8/layout/radial6"/>
    <dgm:cxn modelId="{788A31A8-5721-4D9E-B57F-7DC95037B15F}" type="presParOf" srcId="{127CA74C-13C8-41B5-B60D-90AF3CB3CDC5}" destId="{FE9FE179-2EAB-4FF2-A0D0-A05A78787F78}" srcOrd="0" destOrd="0" presId="urn:microsoft.com/office/officeart/2005/8/layout/radial6"/>
    <dgm:cxn modelId="{31804609-C028-4146-9A30-45225757A2B1}" type="presParOf" srcId="{127CA74C-13C8-41B5-B60D-90AF3CB3CDC5}" destId="{BD791087-E0DF-4994-860C-C4662A1AEDB1}" srcOrd="1" destOrd="0" presId="urn:microsoft.com/office/officeart/2005/8/layout/radial6"/>
    <dgm:cxn modelId="{3B070DAD-9F80-4DB0-B59F-92FFFCCC71E3}" type="presParOf" srcId="{127CA74C-13C8-41B5-B60D-90AF3CB3CDC5}" destId="{A5E39AD0-A92D-4EFA-A4AA-5270E5A7778C}" srcOrd="2" destOrd="0" presId="urn:microsoft.com/office/officeart/2005/8/layout/radial6"/>
    <dgm:cxn modelId="{840672A3-0893-45F5-A121-40CEE384A433}" type="presParOf" srcId="{127CA74C-13C8-41B5-B60D-90AF3CB3CDC5}" destId="{27F5BFBD-B621-4781-BDC3-01E51613ADF4}" srcOrd="3" destOrd="0" presId="urn:microsoft.com/office/officeart/2005/8/layout/radial6"/>
    <dgm:cxn modelId="{422DEF9E-2D20-433C-9832-4A7D827E6839}" type="presParOf" srcId="{127CA74C-13C8-41B5-B60D-90AF3CB3CDC5}" destId="{9B757F61-F896-47EA-AB5D-4B2C338B6101}" srcOrd="4" destOrd="0" presId="urn:microsoft.com/office/officeart/2005/8/layout/radial6"/>
    <dgm:cxn modelId="{FA5A4B8F-70DB-427F-A264-5C88343AB65A}" type="presParOf" srcId="{127CA74C-13C8-41B5-B60D-90AF3CB3CDC5}" destId="{620235F3-D75E-4E8D-8BD8-FCDE45CEF442}" srcOrd="5" destOrd="0" presId="urn:microsoft.com/office/officeart/2005/8/layout/radial6"/>
    <dgm:cxn modelId="{5DD143BB-44A8-4926-8942-82C674E507CB}" type="presParOf" srcId="{127CA74C-13C8-41B5-B60D-90AF3CB3CDC5}" destId="{3A0D4D9C-E84F-4AF2-8380-E510A1D2711C}" srcOrd="6" destOrd="0" presId="urn:microsoft.com/office/officeart/2005/8/layout/radial6"/>
    <dgm:cxn modelId="{7D0CAAAD-CBDE-4953-BB3B-1D9A457A04FE}" type="presParOf" srcId="{127CA74C-13C8-41B5-B60D-90AF3CB3CDC5}" destId="{CA9C3956-BE13-41F7-B2F3-AFC329E513F6}" srcOrd="7" destOrd="0" presId="urn:microsoft.com/office/officeart/2005/8/layout/radial6"/>
    <dgm:cxn modelId="{77DF9937-8D11-4FAA-8CA3-D3601193B5D9}" type="presParOf" srcId="{127CA74C-13C8-41B5-B60D-90AF3CB3CDC5}" destId="{406FE9A9-A284-4DDE-A0B3-CFF39226CD20}" srcOrd="8" destOrd="0" presId="urn:microsoft.com/office/officeart/2005/8/layout/radial6"/>
    <dgm:cxn modelId="{9998DA59-D40A-4152-8EAB-3EA1920C4993}" type="presParOf" srcId="{127CA74C-13C8-41B5-B60D-90AF3CB3CDC5}" destId="{F115A807-9E92-4E0E-BBD8-512DEB3734C1}" srcOrd="9" destOrd="0" presId="urn:microsoft.com/office/officeart/2005/8/layout/radial6"/>
    <dgm:cxn modelId="{9992D3FE-2C96-46A0-9F29-D63BFD196992}" type="presParOf" srcId="{127CA74C-13C8-41B5-B60D-90AF3CB3CDC5}" destId="{CC040FAC-8306-49AC-B818-45FCD3FCA357}" srcOrd="10" destOrd="0" presId="urn:microsoft.com/office/officeart/2005/8/layout/radial6"/>
    <dgm:cxn modelId="{81C52415-3478-4AA0-829D-FF6F9AD51C30}" type="presParOf" srcId="{127CA74C-13C8-41B5-B60D-90AF3CB3CDC5}" destId="{76DA696E-F77F-454A-B9B2-7A5A09A940ED}" srcOrd="11" destOrd="0" presId="urn:microsoft.com/office/officeart/2005/8/layout/radial6"/>
    <dgm:cxn modelId="{B7F35D15-3585-4ADD-8C24-B48EF98F2CFC}" type="presParOf" srcId="{127CA74C-13C8-41B5-B60D-90AF3CB3CDC5}" destId="{41792BE2-5A67-470C-BE8D-471F2A0CCA08}" srcOrd="12" destOrd="0" presId="urn:microsoft.com/office/officeart/2005/8/layout/radial6"/>
    <dgm:cxn modelId="{7FDD2CB1-6432-450C-B723-01ABCD887726}" type="presParOf" srcId="{127CA74C-13C8-41B5-B60D-90AF3CB3CDC5}" destId="{57999F34-4824-412C-BF81-C251D1A988A7}" srcOrd="13" destOrd="0" presId="urn:microsoft.com/office/officeart/2005/8/layout/radial6"/>
    <dgm:cxn modelId="{1A91A893-733D-4D3F-BD1D-88BBBCEE4335}" type="presParOf" srcId="{127CA74C-13C8-41B5-B60D-90AF3CB3CDC5}" destId="{3457B428-1DD2-4D46-A6F6-83FF083C3069}" srcOrd="14" destOrd="0" presId="urn:microsoft.com/office/officeart/2005/8/layout/radial6"/>
    <dgm:cxn modelId="{4C529139-1ACA-47B5-974B-99E53F8311A7}" type="presParOf" srcId="{127CA74C-13C8-41B5-B60D-90AF3CB3CDC5}" destId="{88B20F97-D61F-472C-9D32-F71086C53A91}" srcOrd="15" destOrd="0" presId="urn:microsoft.com/office/officeart/2005/8/layout/radial6"/>
    <dgm:cxn modelId="{4D3C98E6-60D0-416E-8FD1-2C706BA602AE}" type="presParOf" srcId="{127CA74C-13C8-41B5-B60D-90AF3CB3CDC5}" destId="{5508E991-C73D-4054-9FA3-931D9A6A4539}" srcOrd="16" destOrd="0" presId="urn:microsoft.com/office/officeart/2005/8/layout/radial6"/>
    <dgm:cxn modelId="{3932DE4E-884E-4894-B169-7052EFEEE300}" type="presParOf" srcId="{127CA74C-13C8-41B5-B60D-90AF3CB3CDC5}" destId="{0FEFC44D-CF9C-43D5-86D6-4E7B16F9CD52}" srcOrd="17" destOrd="0" presId="urn:microsoft.com/office/officeart/2005/8/layout/radial6"/>
    <dgm:cxn modelId="{BEA5EBF1-54DD-490A-A90F-C0ED19C2A78A}" type="presParOf" srcId="{127CA74C-13C8-41B5-B60D-90AF3CB3CDC5}" destId="{2E6B7FB0-ECDA-4ADA-AF50-68F97EBF60E1}" srcOrd="18" destOrd="0" presId="urn:microsoft.com/office/officeart/2005/8/layout/radial6"/>
    <dgm:cxn modelId="{763ED0A8-A915-4478-BB6D-8D7922FD5836}" type="presParOf" srcId="{127CA74C-13C8-41B5-B60D-90AF3CB3CDC5}" destId="{7FF10472-7E80-437F-9BAC-8BE540B9BDB3}" srcOrd="19" destOrd="0" presId="urn:microsoft.com/office/officeart/2005/8/layout/radial6"/>
    <dgm:cxn modelId="{F6661135-F48D-4731-8741-A3351626B2CD}" type="presParOf" srcId="{127CA74C-13C8-41B5-B60D-90AF3CB3CDC5}" destId="{461E54B9-9E8B-4C53-B856-6E04F5A3D6AA}" srcOrd="20" destOrd="0" presId="urn:microsoft.com/office/officeart/2005/8/layout/radial6"/>
    <dgm:cxn modelId="{CFEC1A8E-D054-4B53-B21A-AAE19401FA02}" type="presParOf" srcId="{127CA74C-13C8-41B5-B60D-90AF3CB3CDC5}" destId="{0F41014F-6A06-4B59-B461-41F219709016}" srcOrd="21" destOrd="0" presId="urn:microsoft.com/office/officeart/2005/8/layout/radial6"/>
    <dgm:cxn modelId="{4773FC83-A754-49EF-8428-CF65A9E66CA4}" type="presParOf" srcId="{127CA74C-13C8-41B5-B60D-90AF3CB3CDC5}" destId="{7D4E3BCF-FE58-4395-9E6F-237319CC1FF4}" srcOrd="22" destOrd="0" presId="urn:microsoft.com/office/officeart/2005/8/layout/radial6"/>
    <dgm:cxn modelId="{C2265935-6D24-48E5-86EB-EC0395A62AD7}" type="presParOf" srcId="{127CA74C-13C8-41B5-B60D-90AF3CB3CDC5}" destId="{3B51D7BF-C9EF-42BC-8B23-66174411BDD8}" srcOrd="23" destOrd="0" presId="urn:microsoft.com/office/officeart/2005/8/layout/radial6"/>
    <dgm:cxn modelId="{7CC13948-7E1D-4C4B-9282-6790B92B5D3E}" type="presParOf" srcId="{127CA74C-13C8-41B5-B60D-90AF3CB3CDC5}" destId="{EC5CB2C9-F1C9-4D07-8954-995F5E7361DF}" srcOrd="24" destOrd="0" presId="urn:microsoft.com/office/officeart/2005/8/layout/radial6"/>
    <dgm:cxn modelId="{8C9D65EC-5FBF-4B14-BF99-1803AA1325E2}" type="presParOf" srcId="{127CA74C-13C8-41B5-B60D-90AF3CB3CDC5}" destId="{2BE9499D-78CB-4692-8698-2F355F90185E}" srcOrd="25" destOrd="0" presId="urn:microsoft.com/office/officeart/2005/8/layout/radial6"/>
    <dgm:cxn modelId="{4385986D-65BB-499D-BF31-1B6AD7F93B38}" type="presParOf" srcId="{127CA74C-13C8-41B5-B60D-90AF3CB3CDC5}" destId="{66E510A8-D780-41F1-94C0-CB2E6F931AAE}" srcOrd="26" destOrd="0" presId="urn:microsoft.com/office/officeart/2005/8/layout/radial6"/>
    <dgm:cxn modelId="{20786FCF-FCB4-4781-B58A-B8F321777F7B}" type="presParOf" srcId="{127CA74C-13C8-41B5-B60D-90AF3CB3CDC5}" destId="{946B00AC-4863-4BA3-87BB-489C4221105E}" srcOrd="27" destOrd="0" presId="urn:microsoft.com/office/officeart/2005/8/layout/radial6"/>
    <dgm:cxn modelId="{F52B99C3-AE6F-46C8-BCA4-D0DE54F77006}" type="presParOf" srcId="{127CA74C-13C8-41B5-B60D-90AF3CB3CDC5}" destId="{1644DD5B-C4E3-49A0-852F-3073AA10A616}" srcOrd="28" destOrd="0" presId="urn:microsoft.com/office/officeart/2005/8/layout/radial6"/>
    <dgm:cxn modelId="{5FE210D8-55E0-4F16-8780-18D9140A6D61}" type="presParOf" srcId="{127CA74C-13C8-41B5-B60D-90AF3CB3CDC5}" destId="{9687C99B-1892-4E90-827F-CD0646D48F7F}" srcOrd="29" destOrd="0" presId="urn:microsoft.com/office/officeart/2005/8/layout/radial6"/>
    <dgm:cxn modelId="{63FA6192-8B9A-487E-B93D-404AA2A9A641}" type="presParOf" srcId="{127CA74C-13C8-41B5-B60D-90AF3CB3CDC5}" destId="{80454C15-FCF1-4C15-9D97-2DDB4CDDD8BE}" srcOrd="30" destOrd="0" presId="urn:microsoft.com/office/officeart/2005/8/layout/radial6"/>
  </dgm:cxnLst>
  <dgm:bg>
    <a:blipFill>
      <a:blip xmlns:r="http://schemas.openxmlformats.org/officeDocument/2006/relationships" r:embed="rId11"/>
      <a:stretch>
        <a:fillRect/>
      </a:stretch>
    </a:blipFill>
  </dgm:bg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905FAA64-14BD-43BA-B97C-A1EE37F65684}" type="datetimeFigureOut">
              <a:rPr lang="ru-RU"/>
              <a:pPr>
                <a:defRPr/>
              </a:pPr>
              <a:t>22.12.2011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47357204-0298-481C-B7A0-88E20B76B0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481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1A7DF1-1208-4402-8C1C-F4B15B7CC8CF}" type="slidenum">
              <a:rPr lang="ru-RU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9B2AE-2ACF-4CC7-8955-20BD24737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41937C-010E-4FC8-9CA6-E78F41CEAA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A7427-59A8-45CA-8F1D-88F3A1E4E2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9C8C5-3BBF-4FFF-95A3-D747AD3B9C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85E02-57E8-4D82-B4F7-D269D28097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7FE7D-4E45-449F-9C08-42228AF51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000EC-F662-40EB-9A33-3A72319D6F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26A0E-EE2C-4715-9E69-7BF7D44CAC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F2915-5BAA-4CF6-966A-87E7AAAF3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D8267-AEA2-4035-B2E0-71367AD3B9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F98B2-9421-4373-865B-FF7A8934B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4892252-7721-4459-977D-8209055F7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.xml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5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2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3.xml"/><Relationship Id="rId7" Type="http://schemas.openxmlformats.org/officeDocument/2006/relationships/image" Target="../media/image66.jpeg"/><Relationship Id="rId12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69.wmf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68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8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74.wmf"/><Relationship Id="rId10" Type="http://schemas.openxmlformats.org/officeDocument/2006/relationships/image" Target="../media/image50.wmf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diagramData" Target="../diagrams/data4.xml"/><Relationship Id="rId7" Type="http://schemas.openxmlformats.org/officeDocument/2006/relationships/image" Target="../media/image83.jpeg"/><Relationship Id="rId12" Type="http://schemas.openxmlformats.org/officeDocument/2006/relationships/image" Target="../media/image8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86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85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8.png"/><Relationship Id="rId7" Type="http://schemas.openxmlformats.org/officeDocument/2006/relationships/image" Target="../media/image69.w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openxmlformats.org/officeDocument/2006/relationships/image" Target="../media/image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gif"/><Relationship Id="rId4" Type="http://schemas.openxmlformats.org/officeDocument/2006/relationships/image" Target="../media/image10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wmf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3" descr="C:\Documents and Settings\USER\Мои документы\Downloads\52448333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1472" y="1357298"/>
            <a:ext cx="7572428" cy="5214974"/>
          </a:xfrm>
          <a:solidFill>
            <a:srgbClr val="FFCC00">
              <a:alpha val="34117"/>
            </a:srgbClr>
          </a:solidFill>
          <a:ln w="12700">
            <a:solidFill>
              <a:srgbClr val="FF9900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ru-RU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600" b="1" dirty="0" err="1" smtClean="0">
                <a:solidFill>
                  <a:srgbClr val="660033"/>
                </a:solidFill>
                <a:latin typeface="Bookman Old Style" pitchFamily="18" charset="0"/>
              </a:rPr>
              <a:t>Задачі</a:t>
            </a:r>
            <a:r>
              <a:rPr lang="ru-RU" sz="3600" b="1" dirty="0" smtClean="0">
                <a:solidFill>
                  <a:srgbClr val="660033"/>
                </a:solidFill>
                <a:latin typeface="Bookman Old Style" pitchFamily="18" charset="0"/>
              </a:rPr>
              <a:t>: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сформулювати загальне уявлення про вітаміни,</a:t>
            </a: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дати поняття про авітаміноз, </a:t>
            </a:r>
            <a:r>
              <a:rPr lang="uk-UA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гіпо-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 та гіпервітаміноз.</a:t>
            </a:r>
            <a:endParaRPr lang="ru-RU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  <a:p>
            <a:pPr algn="l" eaLnBrk="1" hangingPunct="1">
              <a:buFont typeface="Wingdings" pitchFamily="2" charset="2"/>
              <a:buChar char="Ø"/>
              <a:defRPr/>
            </a:pP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розкрити роль вітамінів для здоров</a:t>
            </a:r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`</a:t>
            </a:r>
            <a:r>
              <a:rPr lang="uk-UA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я людини.</a:t>
            </a:r>
          </a:p>
          <a:p>
            <a:pPr algn="l" eaLnBrk="1" hangingPunct="1">
              <a:defRPr/>
            </a:pPr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  <a:p>
            <a:pPr algn="l" eaLnBrk="1" hangingPunct="1">
              <a:defRPr/>
            </a:pPr>
            <a:endParaRPr lang="ru-RU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4339" name="WordArt 8"/>
          <p:cNvSpPr>
            <a:spLocks noChangeArrowheads="1" noChangeShapeType="1" noTextEdit="1"/>
          </p:cNvSpPr>
          <p:nvPr/>
        </p:nvSpPr>
        <p:spPr bwMode="auto">
          <a:xfrm flipV="1">
            <a:off x="2143125" y="2928938"/>
            <a:ext cx="5172075" cy="20716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82"/>
              </a:avLst>
            </a:prstTxWarp>
          </a:bodyPr>
          <a:lstStyle/>
          <a:p>
            <a:pPr algn="ctr"/>
            <a:endParaRPr lang="ru-RU" sz="3600" b="1" kern="10">
              <a:ln w="12700">
                <a:solidFill>
                  <a:srgbClr val="8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Bookman Old Style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5750"/>
            <a:ext cx="9144000" cy="714375"/>
          </a:xfrm>
          <a:solidFill>
            <a:srgbClr val="FF9900">
              <a:alpha val="23921"/>
            </a:srgbClr>
          </a:solidFill>
          <a:ln w="12700">
            <a:solidFill>
              <a:srgbClr val="993366"/>
            </a:solidFill>
          </a:ln>
        </p:spPr>
        <p:txBody>
          <a:bodyPr/>
          <a:lstStyle/>
          <a:p>
            <a:pPr algn="l" eaLnBrk="1" hangingPunct="1">
              <a:defRPr/>
            </a:pP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  </a:t>
            </a:r>
            <a:r>
              <a:rPr lang="ru-RU" sz="3600" b="1" dirty="0" smtClean="0">
                <a:solidFill>
                  <a:srgbClr val="660033"/>
                </a:solidFill>
                <a:latin typeface="Bookman Old Style" pitchFamily="18" charset="0"/>
              </a:rPr>
              <a:t>Тема уроку</a:t>
            </a:r>
            <a:r>
              <a:rPr lang="uk-UA" sz="3600" b="1" dirty="0" smtClean="0">
                <a:solidFill>
                  <a:srgbClr val="660033"/>
                </a:solidFill>
              </a:rPr>
              <a:t>:  </a:t>
            </a:r>
            <a:r>
              <a:rPr lang="uk-UA" b="1" dirty="0" smtClean="0">
                <a:solidFill>
                  <a:srgbClr val="C00000"/>
                </a:solidFill>
              </a:rPr>
              <a:t>Вітаміни.         </a:t>
            </a:r>
            <a:endParaRPr lang="ru-RU" dirty="0" smtClean="0">
              <a:solidFill>
                <a:srgbClr val="0000FF"/>
              </a:solidFill>
            </a:endParaRPr>
          </a:p>
        </p:txBody>
      </p:sp>
      <p:pic>
        <p:nvPicPr>
          <p:cNvPr id="2052" name="Picture 4" descr="true_vitam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0" y="2214563"/>
            <a:ext cx="1428750" cy="4429125"/>
          </a:xfrm>
          <a:prstGeom prst="rect">
            <a:avLst/>
          </a:prstGeom>
          <a:solidFill>
            <a:srgbClr val="FFFFCC"/>
          </a:solidFill>
          <a:ln w="12700">
            <a:solidFill>
              <a:srgbClr val="8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Documents and Settings\USER\Мои документы\Downloads\52448333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1857356" y="333375"/>
            <a:ext cx="5378469" cy="1095361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 err="1">
                <a:solidFill>
                  <a:srgbClr val="0000FF"/>
                </a:solidFill>
              </a:rPr>
              <a:t>ВіТАМіН</a:t>
            </a:r>
            <a:r>
              <a:rPr lang="ru-RU" sz="4400" b="1" dirty="0"/>
              <a:t> </a:t>
            </a:r>
            <a:endParaRPr lang="ru-RU" sz="4400" b="1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7270750" y="260350"/>
          <a:ext cx="1873250" cy="165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340" name="AutoShape 4"/>
          <p:cNvSpPr>
            <a:spLocks noChangeArrowheads="1"/>
          </p:cNvSpPr>
          <p:nvPr/>
        </p:nvSpPr>
        <p:spPr bwMode="auto">
          <a:xfrm>
            <a:off x="7524750" y="1989138"/>
            <a:ext cx="1619250" cy="4392612"/>
          </a:xfrm>
          <a:prstGeom prst="upArrow">
            <a:avLst>
              <a:gd name="adj1" fmla="val 50000"/>
              <a:gd name="adj2" fmla="val 67819"/>
            </a:avLst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3000375" y="4357688"/>
            <a:ext cx="3357563" cy="2303462"/>
          </a:xfrm>
          <a:prstGeom prst="octagon">
            <a:avLst>
              <a:gd name="adj" fmla="val 29287"/>
            </a:avLst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u="sng" dirty="0" err="1">
                <a:solidFill>
                  <a:srgbClr val="6600CC"/>
                </a:solidFill>
              </a:rPr>
              <a:t>Міститься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в </a:t>
            </a:r>
            <a:r>
              <a:rPr lang="ru-RU" sz="2000" b="1" dirty="0" err="1">
                <a:solidFill>
                  <a:srgbClr val="6600CC"/>
                </a:solidFill>
              </a:rPr>
              <a:t>горіхах</a:t>
            </a:r>
            <a:r>
              <a:rPr lang="ru-RU" sz="2000" b="1" dirty="0">
                <a:solidFill>
                  <a:srgbClr val="6600CC"/>
                </a:solidFill>
              </a:rPr>
              <a:t>, </a:t>
            </a:r>
          </a:p>
          <a:p>
            <a:pPr algn="ctr">
              <a:defRPr/>
            </a:pPr>
            <a:r>
              <a:rPr lang="ru-RU" sz="2000" b="1" dirty="0" err="1">
                <a:solidFill>
                  <a:srgbClr val="6600CC"/>
                </a:solidFill>
              </a:rPr>
              <a:t>печінці</a:t>
            </a:r>
            <a:r>
              <a:rPr lang="ru-RU" sz="2000" b="1" dirty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 </a:t>
            </a:r>
            <a:r>
              <a:rPr lang="ru-RU" sz="2000" b="1" dirty="0">
                <a:solidFill>
                  <a:srgbClr val="6600CC"/>
                </a:solidFill>
              </a:rPr>
              <a:t>крупах,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uk-UA" sz="2000" b="1" dirty="0">
                <a:solidFill>
                  <a:srgbClr val="6600CC"/>
                </a:solidFill>
              </a:rPr>
              <a:t>м</a:t>
            </a:r>
            <a:r>
              <a:rPr lang="en-US" sz="2000" b="1" dirty="0">
                <a:solidFill>
                  <a:srgbClr val="6600CC"/>
                </a:solidFill>
              </a:rPr>
              <a:t>`</a:t>
            </a:r>
            <a:r>
              <a:rPr lang="ru-RU" sz="2000" b="1" dirty="0" err="1">
                <a:solidFill>
                  <a:srgbClr val="6600CC"/>
                </a:solidFill>
              </a:rPr>
              <a:t>ясі</a:t>
            </a:r>
            <a:r>
              <a:rPr lang="ru-RU" sz="2000" b="1" dirty="0">
                <a:solidFill>
                  <a:srgbClr val="6600CC"/>
                </a:solidFill>
              </a:rPr>
              <a:t> </a:t>
            </a:r>
            <a:r>
              <a:rPr lang="ru-RU" sz="2000" b="1" dirty="0" err="1">
                <a:solidFill>
                  <a:srgbClr val="6600CC"/>
                </a:solidFill>
              </a:rPr>
              <a:t>птахів</a:t>
            </a:r>
            <a:r>
              <a:rPr lang="ru-RU" sz="2000" b="1" dirty="0">
                <a:solidFill>
                  <a:srgbClr val="6600CC"/>
                </a:solidFill>
              </a:rPr>
              <a:t>, 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rgbClr val="6600CC"/>
                </a:solidFill>
              </a:rPr>
              <a:t>зелені</a:t>
            </a:r>
            <a:r>
              <a:rPr lang="ru-RU" sz="2000" b="1" dirty="0">
                <a:solidFill>
                  <a:srgbClr val="6600CC"/>
                </a:solidFill>
              </a:rPr>
              <a:t>.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endParaRPr lang="ru-RU" sz="2000" b="1" dirty="0">
              <a:solidFill>
                <a:srgbClr val="6600CC"/>
              </a:solidFill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 rot="5400000">
            <a:off x="6765132" y="4331494"/>
            <a:ext cx="3097212" cy="5715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тіамін</a:t>
            </a:r>
          </a:p>
        </p:txBody>
      </p:sp>
      <p:pic>
        <p:nvPicPr>
          <p:cNvPr id="14350" name="Picture 14" descr="b1-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2188" y="4572000"/>
            <a:ext cx="1571625" cy="1143000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8210" name="Рисунок 11" descr="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214313"/>
            <a:ext cx="1428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21" descr="http://im7-tub.yandex.net/i?id=114039493&amp;tov=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63" y="5429250"/>
            <a:ext cx="17811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5786438" y="642938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1,6 мг.</a:t>
            </a:r>
            <a:endParaRPr lang="ru-RU" sz="2400"/>
          </a:p>
        </p:txBody>
      </p:sp>
      <p:pic>
        <p:nvPicPr>
          <p:cNvPr id="23567" name="Picture 2" descr="C:\Documents and Settings\USER\Мои документы\Downloads\french-chicken-liver-secure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" y="3857625"/>
            <a:ext cx="19764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1857356" y="1484313"/>
            <a:ext cx="5643602" cy="2665412"/>
          </a:xfrm>
          <a:prstGeom prst="flowChartProcess">
            <a:avLst/>
          </a:prstGeom>
          <a:solidFill>
            <a:srgbClr val="CCFFFF"/>
          </a:solidFill>
          <a:ln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95000" rotWithShape="0">
              <a:srgbClr val="000000">
                <a:alpha val="50000"/>
              </a:srgbClr>
            </a:outerShdw>
            <a:softEdge rad="12700"/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Регулю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</a:rPr>
              <a:t>є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обмін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речовин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кровотворення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роботу м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`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язів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активує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процеси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мозку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 При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авітамінозі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–</a:t>
            </a: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захворювання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Бері-бері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 (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порушення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нервової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системи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, росту,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слабкість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та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параліч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75000"/>
                  </a:schemeClr>
                </a:solidFill>
              </a:rPr>
              <a:t>кінцівок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).</a:t>
            </a:r>
            <a:endParaRPr lang="ru-RU" sz="2000" b="1" dirty="0">
              <a:solidFill>
                <a:srgbClr val="CC3399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8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 descr="C:\Documents and Settings\USER\Мои документы\Downloads\42e4af566b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9" descr="0b9421e4da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0" y="0"/>
            <a:ext cx="213518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0" descr="00649f9858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75" y="285750"/>
            <a:ext cx="3465513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Oval 5"/>
          <p:cNvSpPr>
            <a:spLocks noChangeArrowheads="1"/>
          </p:cNvSpPr>
          <p:nvPr/>
        </p:nvSpPr>
        <p:spPr bwMode="auto">
          <a:xfrm>
            <a:off x="0" y="142875"/>
            <a:ext cx="5929313" cy="128587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285852" y="214290"/>
            <a:ext cx="36004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4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itchFamily="18" charset="0"/>
              </a:rPr>
              <a:t>Вітаміни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itchFamily="18" charset="0"/>
              </a:rPr>
              <a:t>  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 pitchFamily="18" charset="0"/>
              </a:rPr>
              <a:t>гр.В</a:t>
            </a:r>
            <a:endParaRPr lang="ru-RU" sz="4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 pitchFamily="18" charset="0"/>
            </a:endParaRPr>
          </a:p>
        </p:txBody>
      </p:sp>
      <p:pic>
        <p:nvPicPr>
          <p:cNvPr id="24582" name="Picture 22" descr="икр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0188" y="4071938"/>
            <a:ext cx="20732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1" descr="ав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857750"/>
            <a:ext cx="2160588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0" descr="5cd99775380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5" y="4041775"/>
            <a:ext cx="316865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9" descr="молоко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72313" y="4206875"/>
            <a:ext cx="18637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8" descr="74134b1b4f3b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28938" y="5143500"/>
            <a:ext cx="187325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7" name="Прямоугольник 16"/>
          <p:cNvSpPr>
            <a:spLocks noChangeArrowheads="1"/>
          </p:cNvSpPr>
          <p:nvPr/>
        </p:nvSpPr>
        <p:spPr bwMode="auto">
          <a:xfrm>
            <a:off x="142875" y="1714500"/>
            <a:ext cx="5929313" cy="2432050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В</a:t>
            </a:r>
            <a:r>
              <a:rPr lang="ru-RU"/>
              <a:t>2 - </a:t>
            </a:r>
            <a:r>
              <a:rPr lang="ru-RU" sz="2000"/>
              <a:t> відсутність вітаміну веде до захворювань </a:t>
            </a:r>
          </a:p>
          <a:p>
            <a:r>
              <a:rPr lang="ru-RU" sz="2000"/>
              <a:t>очей, порожнини рота;</a:t>
            </a:r>
          </a:p>
          <a:p>
            <a:r>
              <a:rPr lang="ru-RU" sz="3200"/>
              <a:t>В</a:t>
            </a:r>
            <a:r>
              <a:rPr lang="ru-RU" sz="2000"/>
              <a:t>6- відсутність  викликає дерматити -захворювання шкіри. </a:t>
            </a:r>
          </a:p>
          <a:p>
            <a:r>
              <a:rPr lang="ru-RU" sz="3200"/>
              <a:t>В</a:t>
            </a:r>
            <a:r>
              <a:rPr lang="ru-RU" sz="2000"/>
              <a:t>12  - потрібний для утворення червоних кров'яних тілець. </a:t>
            </a:r>
          </a:p>
        </p:txBody>
      </p:sp>
    </p:spTree>
  </p:cSld>
  <p:clrMapOvr>
    <a:masterClrMapping/>
  </p:clrMapOvr>
  <p:transition advClick="0">
    <p:pull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sitrus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0"/>
            <a:ext cx="9286875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AutoShape 2"/>
          <p:cNvSpPr>
            <a:spLocks noChangeArrowheads="1"/>
          </p:cNvSpPr>
          <p:nvPr/>
        </p:nvSpPr>
        <p:spPr bwMode="auto">
          <a:xfrm flipH="1">
            <a:off x="1928794" y="142852"/>
            <a:ext cx="5143535" cy="1441450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solidFill>
                  <a:srgbClr val="0000FF"/>
                </a:solidFill>
              </a:rPr>
              <a:t>        </a:t>
            </a:r>
            <a:r>
              <a:rPr lang="ru-RU" sz="4400" b="1" dirty="0" err="1">
                <a:solidFill>
                  <a:srgbClr val="0000FF"/>
                </a:solidFill>
              </a:rPr>
              <a:t>ВіТАМіН</a:t>
            </a:r>
            <a:r>
              <a:rPr lang="ru-RU" sz="4400" b="1" dirty="0"/>
              <a:t> </a:t>
            </a:r>
            <a:endParaRPr lang="ru-RU" sz="4400" b="1" dirty="0"/>
          </a:p>
        </p:txBody>
      </p:sp>
      <p:graphicFrame>
        <p:nvGraphicFramePr>
          <p:cNvPr id="15" name="Схема 14"/>
          <p:cNvGraphicFramePr/>
          <p:nvPr/>
        </p:nvGraphicFramePr>
        <p:xfrm>
          <a:off x="0" y="214290"/>
          <a:ext cx="1873250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0" y="2071678"/>
            <a:ext cx="1619250" cy="4572032"/>
          </a:xfrm>
          <a:prstGeom prst="upArrow">
            <a:avLst>
              <a:gd name="adj1" fmla="val 50000"/>
              <a:gd name="adj2" fmla="val 73382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 rot="5400000">
            <a:off x="-1119187" y="4333875"/>
            <a:ext cx="3881437" cy="500063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375"/>
              </a:avLst>
            </a:prstTxWarp>
          </a:bodyPr>
          <a:lstStyle/>
          <a:p>
            <a:pPr algn="ctr" fontAlgn="auto"/>
            <a:r>
              <a:rPr lang="ru-RU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АСКОРБіНОВА К-ТА</a:t>
            </a:r>
          </a:p>
        </p:txBody>
      </p:sp>
      <p:sp>
        <p:nvSpPr>
          <p:cNvPr id="13320" name="AutoShape 8"/>
          <p:cNvSpPr>
            <a:spLocks noChangeArrowheads="1"/>
          </p:cNvSpPr>
          <p:nvPr/>
        </p:nvSpPr>
        <p:spPr bwMode="auto">
          <a:xfrm>
            <a:off x="2000232" y="1643050"/>
            <a:ext cx="5072098" cy="2214578"/>
          </a:xfrm>
          <a:prstGeom prst="flowChartProcess">
            <a:avLst/>
          </a:prstGeom>
          <a:solidFill>
            <a:srgbClr val="FFEFEF">
              <a:alpha val="20000"/>
            </a:srgbClr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Допомагає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організму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боротися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інфекціями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краще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бачити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стимулює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оновлення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клітин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авітамінозі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цинга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запалення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ctr"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ясен,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випадають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зуби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слабкість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ctr">
              <a:defRPr/>
            </a:pP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стомлюваність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головокружіння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ru-RU" sz="2000" b="1" dirty="0">
                <a:solidFill>
                  <a:srgbClr val="CC3399"/>
                </a:solidFill>
              </a:rPr>
              <a:t>.</a:t>
            </a:r>
            <a:endParaRPr lang="ru-RU" sz="2000" b="1" dirty="0">
              <a:solidFill>
                <a:srgbClr val="CC3399"/>
              </a:solidFill>
            </a:endParaRPr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1285852" y="4214818"/>
            <a:ext cx="2808288" cy="2374900"/>
          </a:xfrm>
          <a:prstGeom prst="octagon">
            <a:avLst>
              <a:gd name="adj" fmla="val 29287"/>
            </a:avLst>
          </a:prstGeom>
          <a:solidFill>
            <a:srgbClr val="FFCC99">
              <a:alpha val="41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>
              <a:defRPr/>
            </a:pPr>
            <a:r>
              <a:rPr lang="ru-RU" sz="2000" b="1" u="sng" dirty="0" err="1">
                <a:solidFill>
                  <a:srgbClr val="6600CC"/>
                </a:solidFill>
              </a:rPr>
              <a:t>Міститься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в </a:t>
            </a:r>
            <a:r>
              <a:rPr lang="ru-RU" sz="2000" b="1" dirty="0" err="1">
                <a:solidFill>
                  <a:srgbClr val="6600CC"/>
                </a:solidFill>
              </a:rPr>
              <a:t>цитрусових</a:t>
            </a:r>
            <a:r>
              <a:rPr lang="ru-RU" sz="2000" b="1" dirty="0">
                <a:solidFill>
                  <a:srgbClr val="6600CC"/>
                </a:solidFill>
              </a:rPr>
              <a:t>, </a:t>
            </a:r>
          </a:p>
          <a:p>
            <a:pPr algn="ctr">
              <a:defRPr/>
            </a:pPr>
            <a:r>
              <a:rPr lang="ru-RU" sz="2000" b="1" dirty="0" err="1">
                <a:solidFill>
                  <a:srgbClr val="6600CC"/>
                </a:solidFill>
              </a:rPr>
              <a:t>солодкому</a:t>
            </a:r>
            <a:r>
              <a:rPr lang="ru-RU" sz="2000" b="1" dirty="0">
                <a:solidFill>
                  <a:srgbClr val="6600CC"/>
                </a:solidFill>
              </a:rPr>
              <a:t> </a:t>
            </a:r>
            <a:r>
              <a:rPr lang="ru-RU" sz="2000" b="1" dirty="0" err="1">
                <a:solidFill>
                  <a:srgbClr val="6600CC"/>
                </a:solidFill>
              </a:rPr>
              <a:t>перці</a:t>
            </a:r>
            <a:r>
              <a:rPr lang="ru-RU" sz="2000" b="1" dirty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ягодах,</a:t>
            </a:r>
          </a:p>
          <a:p>
            <a:pPr algn="ctr">
              <a:defRPr/>
            </a:pPr>
            <a:r>
              <a:rPr lang="ru-RU" sz="2000" b="1" dirty="0" err="1">
                <a:solidFill>
                  <a:srgbClr val="6600CC"/>
                </a:solidFill>
              </a:rPr>
              <a:t>моркві</a:t>
            </a:r>
            <a:r>
              <a:rPr lang="ru-RU" sz="2000" b="1" dirty="0">
                <a:solidFill>
                  <a:srgbClr val="6600CC"/>
                </a:solidFill>
              </a:rPr>
              <a:t>. </a:t>
            </a:r>
            <a:endParaRPr lang="ru-RU" sz="2000" b="1" dirty="0">
              <a:solidFill>
                <a:srgbClr val="6600CC"/>
              </a:solidFill>
            </a:endParaRPr>
          </a:p>
        </p:txBody>
      </p:sp>
      <p:pic>
        <p:nvPicPr>
          <p:cNvPr id="13326" name="Picture 14" descr="LIMO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6625" y="2928938"/>
            <a:ext cx="1655763" cy="145415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13327" name="Picture 15" descr="c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75" y="4500563"/>
            <a:ext cx="2590800" cy="2220912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5378" name="Рисунок 10" descr="6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72375" y="214313"/>
            <a:ext cx="13573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9" name="Picture 7" descr="apels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29125" y="4000500"/>
            <a:ext cx="236220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20" name="Picture 8" descr="apels0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50" y="4935538"/>
            <a:ext cx="1722438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214563" y="714375"/>
            <a:ext cx="1339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75- 100 мг.</a:t>
            </a:r>
            <a:endParaRPr lang="ru-RU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4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4" descr="sitrus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5" descr="bcd4f92186b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4713"/>
            <a:ext cx="7286625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7" descr="5894953e3b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5384800"/>
            <a:ext cx="1435100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8" descr="5894953e3b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157788"/>
            <a:ext cx="1655763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9" descr="caf8ca853b4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7200" y="2643188"/>
            <a:ext cx="23368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Oval 5"/>
          <p:cNvSpPr>
            <a:spLocks noChangeArrowheads="1"/>
          </p:cNvSpPr>
          <p:nvPr/>
        </p:nvSpPr>
        <p:spPr bwMode="auto">
          <a:xfrm>
            <a:off x="1785938" y="357188"/>
            <a:ext cx="5237162" cy="15970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2500298" y="571480"/>
            <a:ext cx="3671887" cy="1152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4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Вітамін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</a:t>
            </a:r>
          </a:p>
        </p:txBody>
      </p:sp>
      <p:pic>
        <p:nvPicPr>
          <p:cNvPr id="26632" name="Picture 14" descr="jagod1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2875" y="-285750"/>
            <a:ext cx="2754313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1" descr="jagod3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86500" y="0"/>
            <a:ext cx="1398588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0" descr="d17b9d9a009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43750" y="0"/>
            <a:ext cx="22320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C:\Documents and Settings\USER\Мои документы\Downloads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AutoShape 4"/>
          <p:cNvSpPr>
            <a:spLocks noChangeArrowheads="1"/>
          </p:cNvSpPr>
          <p:nvPr/>
        </p:nvSpPr>
        <p:spPr bwMode="auto">
          <a:xfrm flipH="1">
            <a:off x="2071668" y="333375"/>
            <a:ext cx="5143537" cy="1441450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  <a:scene3d>
            <a:camera prst="orthographicFront"/>
            <a:lightRig rig="soft" dir="t">
              <a:rot lat="0" lon="0" rev="18000000"/>
            </a:lightRig>
          </a:scene3d>
          <a:sp3d extrusionH="76200" contourW="12700" prstMaterial="dkEdge">
            <a:bevelT w="73660" h="44450" prst="riblet"/>
            <a:extrusionClr>
              <a:srgbClr val="CC99FF"/>
            </a:extrusionClr>
            <a:contourClr>
              <a:srgbClr val="7030A0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</a:t>
            </a:r>
            <a:r>
              <a:rPr lang="ru-RU" sz="4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ВіТАМіН</a:t>
            </a: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7" name="Схема 16"/>
          <p:cNvGraphicFramePr/>
          <p:nvPr/>
        </p:nvGraphicFramePr>
        <p:xfrm>
          <a:off x="0" y="285728"/>
          <a:ext cx="192879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0" y="1928802"/>
            <a:ext cx="1428791" cy="4681537"/>
          </a:xfrm>
          <a:prstGeom prst="upArrow">
            <a:avLst>
              <a:gd name="adj1" fmla="val 50000"/>
              <a:gd name="adj2" fmla="val 72279"/>
            </a:avLst>
          </a:prstGeom>
          <a:solidFill>
            <a:schemeClr val="accent2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75" name="WordArt 7"/>
          <p:cNvSpPr>
            <a:spLocks noChangeArrowheads="1" noChangeShapeType="1" noTextEdit="1"/>
          </p:cNvSpPr>
          <p:nvPr/>
        </p:nvSpPr>
        <p:spPr bwMode="auto">
          <a:xfrm rot="5400000">
            <a:off x="-895350" y="4181475"/>
            <a:ext cx="3219450" cy="57150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1713"/>
              </a:avLst>
            </a:prstTxWarp>
          </a:bodyPr>
          <a:lstStyle/>
          <a:p>
            <a:pPr algn="ctr" fontAlgn="auto"/>
            <a:r>
              <a:rPr lang="ru-RU" sz="40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РЕТИНОЛ</a:t>
            </a:r>
          </a:p>
        </p:txBody>
      </p:sp>
      <p:pic>
        <p:nvPicPr>
          <p:cNvPr id="7176" name="Picture 8" descr="vit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9500" y="4429125"/>
            <a:ext cx="1519238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7180" name="AutoShape 12"/>
          <p:cNvSpPr>
            <a:spLocks noChangeArrowheads="1"/>
          </p:cNvSpPr>
          <p:nvPr/>
        </p:nvSpPr>
        <p:spPr bwMode="auto">
          <a:xfrm>
            <a:off x="1785938" y="1857375"/>
            <a:ext cx="5000625" cy="2071688"/>
          </a:xfrm>
          <a:prstGeom prst="flowChartProcess">
            <a:avLst/>
          </a:prstGeom>
          <a:ln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ru-RU" sz="2000" b="1" dirty="0" err="1">
                <a:solidFill>
                  <a:srgbClr val="CC3399"/>
                </a:solidFill>
              </a:rPr>
              <a:t>Необхідний</a:t>
            </a:r>
            <a:r>
              <a:rPr lang="ru-RU" sz="2000" b="1" dirty="0">
                <a:solidFill>
                  <a:srgbClr val="CC3399"/>
                </a:solidFill>
              </a:rPr>
              <a:t> </a:t>
            </a:r>
            <a:r>
              <a:rPr lang="ru-RU" sz="2000" b="1" dirty="0">
                <a:solidFill>
                  <a:srgbClr val="CC3399"/>
                </a:solidFill>
              </a:rPr>
              <a:t>для  нормального </a:t>
            </a:r>
            <a:r>
              <a:rPr lang="ru-RU" sz="2000" b="1" dirty="0">
                <a:solidFill>
                  <a:srgbClr val="CC3399"/>
                </a:solidFill>
              </a:rPr>
              <a:t>росту </a:t>
            </a:r>
          </a:p>
          <a:p>
            <a:pPr>
              <a:defRPr/>
            </a:pPr>
            <a:r>
              <a:rPr lang="ru-RU" sz="2000" b="1" dirty="0">
                <a:solidFill>
                  <a:srgbClr val="CC3399"/>
                </a:solidFill>
              </a:rPr>
              <a:t>та </a:t>
            </a:r>
            <a:r>
              <a:rPr lang="ru-RU" sz="2000" b="1" dirty="0" err="1">
                <a:solidFill>
                  <a:srgbClr val="CC3399"/>
                </a:solidFill>
              </a:rPr>
              <a:t>розвитку</a:t>
            </a:r>
            <a:r>
              <a:rPr lang="ru-RU" sz="2000" b="1" dirty="0">
                <a:solidFill>
                  <a:srgbClr val="CC3399"/>
                </a:solidFill>
              </a:rPr>
              <a:t> </a:t>
            </a:r>
            <a:r>
              <a:rPr lang="ru-RU" sz="2000" b="1" dirty="0" err="1">
                <a:solidFill>
                  <a:srgbClr val="CC3399"/>
                </a:solidFill>
              </a:rPr>
              <a:t>епітеліальної</a:t>
            </a:r>
            <a:r>
              <a:rPr lang="ru-RU" sz="2000" b="1" dirty="0">
                <a:solidFill>
                  <a:srgbClr val="CC3399"/>
                </a:solidFill>
              </a:rPr>
              <a:t> </a:t>
            </a:r>
            <a:r>
              <a:rPr lang="ru-RU" sz="2000" b="1" dirty="0" err="1">
                <a:solidFill>
                  <a:srgbClr val="CC3399"/>
                </a:solidFill>
              </a:rPr>
              <a:t>тканини</a:t>
            </a:r>
            <a:r>
              <a:rPr lang="ru-RU" sz="2000" b="1" dirty="0">
                <a:solidFill>
                  <a:srgbClr val="CC3399"/>
                </a:solidFill>
              </a:rPr>
              <a:t>.</a:t>
            </a:r>
            <a:endParaRPr lang="ru-RU" sz="2000" b="1" dirty="0">
              <a:solidFill>
                <a:srgbClr val="CC3399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CC3399"/>
                </a:solidFill>
              </a:rPr>
              <a:t>Входить до </a:t>
            </a:r>
            <a:r>
              <a:rPr lang="ru-RU" sz="2000" b="1" dirty="0" err="1">
                <a:solidFill>
                  <a:srgbClr val="CC3399"/>
                </a:solidFill>
              </a:rPr>
              <a:t>зорового</a:t>
            </a:r>
            <a:r>
              <a:rPr lang="ru-RU" sz="2000" b="1" dirty="0">
                <a:solidFill>
                  <a:srgbClr val="CC3399"/>
                </a:solidFill>
              </a:rPr>
              <a:t> </a:t>
            </a:r>
            <a:r>
              <a:rPr lang="ru-RU" sz="2000" b="1" dirty="0" err="1">
                <a:solidFill>
                  <a:srgbClr val="CC3399"/>
                </a:solidFill>
              </a:rPr>
              <a:t>пігменту</a:t>
            </a:r>
            <a:endParaRPr lang="ru-RU" sz="2000" b="1" dirty="0">
              <a:solidFill>
                <a:srgbClr val="CC3399"/>
              </a:solidFill>
            </a:endParaRPr>
          </a:p>
          <a:p>
            <a:pPr>
              <a:defRPr/>
            </a:pPr>
            <a:r>
              <a:rPr lang="ru-RU" sz="2000" b="1" dirty="0">
                <a:solidFill>
                  <a:srgbClr val="CC3399"/>
                </a:solidFill>
              </a:rPr>
              <a:t>родопсину. </a:t>
            </a:r>
            <a:r>
              <a:rPr lang="ru-RU" sz="2000" b="1" dirty="0">
                <a:solidFill>
                  <a:srgbClr val="CC3399"/>
                </a:solidFill>
              </a:rPr>
              <a:t>При </a:t>
            </a:r>
            <a:r>
              <a:rPr lang="ru-RU" sz="2000" b="1" dirty="0" err="1">
                <a:solidFill>
                  <a:srgbClr val="CC3399"/>
                </a:solidFill>
              </a:rPr>
              <a:t>авітамінозі</a:t>
            </a:r>
            <a:r>
              <a:rPr lang="ru-RU" sz="2000" b="1" dirty="0">
                <a:solidFill>
                  <a:srgbClr val="CC3399"/>
                </a:solidFill>
              </a:rPr>
              <a:t> </a:t>
            </a:r>
            <a:r>
              <a:rPr lang="ru-RU" sz="2000" b="1" dirty="0">
                <a:solidFill>
                  <a:srgbClr val="CC3399"/>
                </a:solidFill>
              </a:rPr>
              <a:t>–</a:t>
            </a:r>
          </a:p>
          <a:p>
            <a:pPr>
              <a:defRPr/>
            </a:pPr>
            <a:r>
              <a:rPr lang="ru-RU" sz="2000" b="1" dirty="0" err="1">
                <a:solidFill>
                  <a:srgbClr val="CC3399"/>
                </a:solidFill>
              </a:rPr>
              <a:t>захворювання</a:t>
            </a:r>
            <a:r>
              <a:rPr lang="ru-RU" sz="2000" b="1" dirty="0">
                <a:solidFill>
                  <a:srgbClr val="CC3399"/>
                </a:solidFill>
              </a:rPr>
              <a:t> </a:t>
            </a:r>
            <a:r>
              <a:rPr lang="ru-RU" sz="2000" b="1" dirty="0">
                <a:solidFill>
                  <a:srgbClr val="CC3399"/>
                </a:solidFill>
              </a:rPr>
              <a:t>«</a:t>
            </a:r>
            <a:r>
              <a:rPr lang="ru-RU" sz="2000" b="1" dirty="0" err="1">
                <a:solidFill>
                  <a:srgbClr val="CC3399"/>
                </a:solidFill>
              </a:rPr>
              <a:t>Куряча</a:t>
            </a:r>
            <a:r>
              <a:rPr lang="ru-RU" sz="2000" b="1" dirty="0">
                <a:solidFill>
                  <a:srgbClr val="CC3399"/>
                </a:solidFill>
              </a:rPr>
              <a:t> </a:t>
            </a:r>
            <a:r>
              <a:rPr lang="ru-RU" sz="2000" b="1" dirty="0" err="1">
                <a:solidFill>
                  <a:srgbClr val="CC3399"/>
                </a:solidFill>
              </a:rPr>
              <a:t>сліпота</a:t>
            </a:r>
            <a:r>
              <a:rPr lang="ru-RU" sz="2000" b="1" dirty="0">
                <a:solidFill>
                  <a:srgbClr val="CC3399"/>
                </a:solidFill>
              </a:rPr>
              <a:t>»</a:t>
            </a:r>
            <a:endParaRPr lang="ru-RU" sz="2000" b="1" dirty="0">
              <a:solidFill>
                <a:srgbClr val="CC3399"/>
              </a:solidFill>
            </a:endParaRPr>
          </a:p>
        </p:txBody>
      </p:sp>
      <p:sp>
        <p:nvSpPr>
          <p:cNvPr id="7181" name="AutoShape 13"/>
          <p:cNvSpPr>
            <a:spLocks noChangeArrowheads="1"/>
          </p:cNvSpPr>
          <p:nvPr/>
        </p:nvSpPr>
        <p:spPr bwMode="auto">
          <a:xfrm>
            <a:off x="2428860" y="4143380"/>
            <a:ext cx="2643206" cy="2166931"/>
          </a:xfrm>
          <a:prstGeom prst="octagon">
            <a:avLst>
              <a:gd name="adj" fmla="val 29287"/>
            </a:avLst>
          </a:prstGeom>
          <a:solidFill>
            <a:srgbClr val="FFCC99">
              <a:alpha val="41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000" b="1" u="sng" dirty="0" err="1">
                <a:solidFill>
                  <a:srgbClr val="6600CC"/>
                </a:solidFill>
              </a:rPr>
              <a:t>Міститься</a:t>
            </a:r>
            <a:endParaRPr lang="ru-RU" sz="2000" b="1" u="sng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в </a:t>
            </a:r>
            <a:r>
              <a:rPr lang="ru-RU" sz="2000" b="1" dirty="0" err="1">
                <a:solidFill>
                  <a:srgbClr val="6600CC"/>
                </a:solidFill>
              </a:rPr>
              <a:t>молоці</a:t>
            </a:r>
            <a:r>
              <a:rPr lang="ru-RU" sz="2000" b="1" dirty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 </a:t>
            </a:r>
            <a:r>
              <a:rPr lang="ru-RU" sz="2000" b="1" dirty="0" err="1">
                <a:solidFill>
                  <a:srgbClr val="6600CC"/>
                </a:solidFill>
              </a:rPr>
              <a:t>рибі</a:t>
            </a:r>
            <a:r>
              <a:rPr lang="ru-RU" sz="2000" b="1" dirty="0">
                <a:solidFill>
                  <a:srgbClr val="6600CC"/>
                </a:solidFill>
              </a:rPr>
              <a:t>, </a:t>
            </a:r>
            <a:r>
              <a:rPr lang="ru-RU" sz="2000" b="1" dirty="0" err="1">
                <a:solidFill>
                  <a:srgbClr val="6600CC"/>
                </a:solidFill>
              </a:rPr>
              <a:t>яйцях</a:t>
            </a:r>
            <a:r>
              <a:rPr lang="ru-RU" sz="2000" b="1" dirty="0">
                <a:solidFill>
                  <a:srgbClr val="6600CC"/>
                </a:solidFill>
              </a:rPr>
              <a:t>,</a:t>
            </a:r>
          </a:p>
          <a:p>
            <a:pPr algn="ctr">
              <a:defRPr/>
            </a:pPr>
            <a:r>
              <a:rPr lang="ru-RU" sz="2000" b="1" dirty="0" err="1">
                <a:solidFill>
                  <a:srgbClr val="6600CC"/>
                </a:solidFill>
              </a:rPr>
              <a:t>маслі</a:t>
            </a:r>
            <a:r>
              <a:rPr lang="ru-RU" sz="2000" b="1" dirty="0">
                <a:solidFill>
                  <a:srgbClr val="6600CC"/>
                </a:solidFill>
              </a:rPr>
              <a:t>, </a:t>
            </a:r>
            <a:r>
              <a:rPr lang="ru-RU" sz="2000" b="1" dirty="0" err="1">
                <a:solidFill>
                  <a:srgbClr val="6600CC"/>
                </a:solidFill>
              </a:rPr>
              <a:t>моркві</a:t>
            </a:r>
            <a:r>
              <a:rPr lang="ru-RU" sz="2000" b="1" dirty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 err="1">
                <a:solidFill>
                  <a:srgbClr val="6600CC"/>
                </a:solidFill>
              </a:rPr>
              <a:t>петрушці</a:t>
            </a:r>
            <a:r>
              <a:rPr lang="ru-RU" sz="2000" b="1" dirty="0">
                <a:solidFill>
                  <a:srgbClr val="6600CC"/>
                </a:solidFill>
              </a:rPr>
              <a:t>,</a:t>
            </a:r>
            <a:endParaRPr lang="ru-RU" sz="2000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sz="2000" b="1" dirty="0">
                <a:solidFill>
                  <a:srgbClr val="6600CC"/>
                </a:solidFill>
              </a:rPr>
              <a:t>абрикосах.</a:t>
            </a:r>
          </a:p>
        </p:txBody>
      </p:sp>
      <p:pic>
        <p:nvPicPr>
          <p:cNvPr id="2" name="Рисунок 10" descr="6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38" y="142875"/>
            <a:ext cx="14287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1" descr="apricot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49363" y="5643563"/>
            <a:ext cx="1608137" cy="1071562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27663" name="Picture 13" descr="a2f37f6a334b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53225" y="2357438"/>
            <a:ext cx="2390775" cy="1928812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</p:spPr>
      </p:pic>
      <p:pic>
        <p:nvPicPr>
          <p:cNvPr id="27664" name="Picture 8" descr="яйцо разр 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57875" y="4071938"/>
            <a:ext cx="1389063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5" descr="0a1477208f59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86375" y="5000625"/>
            <a:ext cx="16605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428875" y="785813"/>
            <a:ext cx="11080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0,9 мг.</a:t>
            </a:r>
            <a:endParaRPr lang="ru-RU" sz="2400"/>
          </a:p>
        </p:txBody>
      </p:sp>
    </p:spTree>
  </p:cSld>
  <p:clrMapOvr>
    <a:masterClrMapping/>
  </p:clrMapOvr>
  <p:transition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5" grpId="0" animBg="1"/>
      <p:bldP spid="7180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apple5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8" descr="2bc8c1a306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4714875"/>
            <a:ext cx="330358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9" descr="cf3e343ee0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572000"/>
            <a:ext cx="2438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0" descr="лук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3571875"/>
            <a:ext cx="5037138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2" descr="vish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98437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 descr="42a8438675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6025" y="0"/>
            <a:ext cx="4117975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9" descr="ЕЖЕВИК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-428625" y="2214563"/>
            <a:ext cx="30289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9" descr="mork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38" y="4714875"/>
            <a:ext cx="367347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10" descr="молоко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71938" y="1643063"/>
            <a:ext cx="1863725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1" descr="77bf1f7a431d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215063" y="-142875"/>
            <a:ext cx="27622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0" descr="b0bf089f6a16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071688" y="0"/>
            <a:ext cx="25400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Picture 6" descr="0eb8b612156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28813" y="2286000"/>
            <a:ext cx="227965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Documents and Settings\USER\Мои документы\Downloads\1_1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1714480" y="333375"/>
            <a:ext cx="5521345" cy="1441450"/>
          </a:xfrm>
          <a:prstGeom prst="rightArrow">
            <a:avLst>
              <a:gd name="adj1" fmla="val 50000"/>
              <a:gd name="adj2" fmla="val 84912"/>
            </a:avLst>
          </a:prstGeom>
          <a:solidFill>
            <a:srgbClr val="CC99FF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4400" b="1" dirty="0" err="1">
                <a:solidFill>
                  <a:srgbClr val="0000FF"/>
                </a:solidFill>
              </a:rPr>
              <a:t>ВіТАМіН</a:t>
            </a:r>
            <a:r>
              <a:rPr lang="ru-RU" sz="4400" b="1" dirty="0"/>
              <a:t> </a:t>
            </a:r>
            <a:endParaRPr lang="ru-RU" sz="4400" b="1" dirty="0"/>
          </a:p>
        </p:txBody>
      </p:sp>
      <p:graphicFrame>
        <p:nvGraphicFramePr>
          <p:cNvPr id="14" name="Схема 13"/>
          <p:cNvGraphicFramePr/>
          <p:nvPr/>
        </p:nvGraphicFramePr>
        <p:xfrm>
          <a:off x="7270750" y="142852"/>
          <a:ext cx="1873250" cy="1657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785918" y="1785926"/>
            <a:ext cx="6215106" cy="1785950"/>
          </a:xfrm>
          <a:prstGeom prst="flowChartProcess">
            <a:avLst/>
          </a:prstGeom>
          <a:solidFill>
            <a:srgbClr val="FFEFEF">
              <a:alpha val="20000"/>
            </a:srgbClr>
          </a:solidFill>
          <a:ln w="12700">
            <a:solidFill>
              <a:srgbClr val="FF66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none" anchor="ctr"/>
          <a:lstStyle/>
          <a:p>
            <a:pPr>
              <a:defRPr/>
            </a:pP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Відповідає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за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обмін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кальцію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ріст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кісток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. </a:t>
            </a:r>
          </a:p>
          <a:p>
            <a:pPr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При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авітамінозі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– </a:t>
            </a:r>
          </a:p>
          <a:p>
            <a:pPr>
              <a:defRPr/>
            </a:pPr>
            <a:r>
              <a:rPr lang="ru-RU" sz="2400" b="1" dirty="0" err="1">
                <a:solidFill>
                  <a:srgbClr val="C00000"/>
                </a:solidFill>
              </a:rPr>
              <a:t>рахіт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(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деформація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кісток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порушення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</a:p>
          <a:p>
            <a:pPr>
              <a:defRPr/>
            </a:pP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нервової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системи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ru-RU" sz="2400" b="1" dirty="0" err="1">
                <a:solidFill>
                  <a:schemeClr val="accent5">
                    <a:lumMod val="25000"/>
                  </a:schemeClr>
                </a:solidFill>
              </a:rPr>
              <a:t>слабкість</a:t>
            </a: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</a:rPr>
              <a:t>)</a:t>
            </a:r>
            <a:endParaRPr lang="ru-RU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10249" name="AutoShape 9"/>
          <p:cNvSpPr>
            <a:spLocks noChangeArrowheads="1"/>
          </p:cNvSpPr>
          <p:nvPr/>
        </p:nvSpPr>
        <p:spPr bwMode="auto">
          <a:xfrm>
            <a:off x="4883151" y="3887789"/>
            <a:ext cx="2881311" cy="2520949"/>
          </a:xfrm>
          <a:prstGeom prst="octagon">
            <a:avLst>
              <a:gd name="adj" fmla="val 29287"/>
            </a:avLst>
          </a:prstGeom>
          <a:solidFill>
            <a:srgbClr val="FFCC99">
              <a:alpha val="41000"/>
            </a:srgbClr>
          </a:solidFill>
          <a:ln w="12700">
            <a:solidFill>
              <a:srgbClr val="80008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none" anchor="ctr"/>
          <a:lstStyle/>
          <a:p>
            <a:pPr algn="ctr">
              <a:defRPr/>
            </a:pPr>
            <a:r>
              <a:rPr lang="ru-RU" b="1" dirty="0" err="1">
                <a:solidFill>
                  <a:srgbClr val="6600CC"/>
                </a:solidFill>
              </a:rPr>
              <a:t>Виробляється</a:t>
            </a:r>
            <a:r>
              <a:rPr lang="ru-RU" b="1" dirty="0">
                <a:solidFill>
                  <a:srgbClr val="6600CC"/>
                </a:solidFill>
              </a:rPr>
              <a:t> </a:t>
            </a:r>
            <a:endParaRPr lang="ru-RU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6600CC"/>
                </a:solidFill>
              </a:rPr>
              <a:t>в </a:t>
            </a:r>
            <a:r>
              <a:rPr lang="ru-RU" b="1" dirty="0" err="1">
                <a:solidFill>
                  <a:srgbClr val="6600CC"/>
                </a:solidFill>
              </a:rPr>
              <a:t>шкірі</a:t>
            </a:r>
            <a:r>
              <a:rPr lang="ru-RU" b="1" dirty="0">
                <a:solidFill>
                  <a:srgbClr val="6600CC"/>
                </a:solidFill>
              </a:rPr>
              <a:t> </a:t>
            </a:r>
            <a:endParaRPr lang="ru-RU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b="1" dirty="0" err="1">
                <a:solidFill>
                  <a:srgbClr val="6600CC"/>
                </a:solidFill>
              </a:rPr>
              <a:t>під</a:t>
            </a:r>
            <a:r>
              <a:rPr lang="ru-RU" b="1" dirty="0">
                <a:solidFill>
                  <a:srgbClr val="6600CC"/>
                </a:solidFill>
              </a:rPr>
              <a:t> </a:t>
            </a:r>
            <a:r>
              <a:rPr lang="ru-RU" b="1" dirty="0" err="1">
                <a:solidFill>
                  <a:srgbClr val="6600CC"/>
                </a:solidFill>
              </a:rPr>
              <a:t>дією</a:t>
            </a:r>
            <a:r>
              <a:rPr lang="ru-RU" b="1" dirty="0">
                <a:solidFill>
                  <a:srgbClr val="6600CC"/>
                </a:solidFill>
              </a:rPr>
              <a:t> УФП,</a:t>
            </a:r>
            <a:endParaRPr lang="ru-RU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6600CC"/>
                </a:solidFill>
              </a:rPr>
              <a:t> </a:t>
            </a:r>
            <a:r>
              <a:rPr lang="ru-RU" b="1" u="sng" dirty="0" err="1">
                <a:solidFill>
                  <a:srgbClr val="6600CC"/>
                </a:solidFill>
              </a:rPr>
              <a:t>міститься</a:t>
            </a:r>
            <a:endParaRPr lang="ru-RU" b="1" dirty="0">
              <a:solidFill>
                <a:srgbClr val="6600CC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rgbClr val="6600CC"/>
                </a:solidFill>
              </a:rPr>
              <a:t> в </a:t>
            </a:r>
            <a:r>
              <a:rPr lang="ru-RU" b="1" dirty="0" err="1">
                <a:solidFill>
                  <a:srgbClr val="6600CC"/>
                </a:solidFill>
              </a:rPr>
              <a:t>яєчному</a:t>
            </a:r>
            <a:r>
              <a:rPr lang="ru-RU" b="1" dirty="0">
                <a:solidFill>
                  <a:srgbClr val="6600CC"/>
                </a:solidFill>
              </a:rPr>
              <a:t> </a:t>
            </a:r>
            <a:r>
              <a:rPr lang="ru-RU" b="1" dirty="0" err="1">
                <a:solidFill>
                  <a:srgbClr val="6600CC"/>
                </a:solidFill>
              </a:rPr>
              <a:t>жовтку</a:t>
            </a:r>
            <a:r>
              <a:rPr lang="ru-RU" b="1" dirty="0">
                <a:solidFill>
                  <a:srgbClr val="6600CC"/>
                </a:solidFill>
              </a:rPr>
              <a:t>,</a:t>
            </a:r>
          </a:p>
          <a:p>
            <a:pPr algn="ctr">
              <a:defRPr/>
            </a:pPr>
            <a:r>
              <a:rPr lang="ru-RU" b="1" dirty="0" err="1">
                <a:solidFill>
                  <a:srgbClr val="6600CC"/>
                </a:solidFill>
              </a:rPr>
              <a:t>рибному</a:t>
            </a:r>
            <a:r>
              <a:rPr lang="ru-RU" b="1" dirty="0">
                <a:solidFill>
                  <a:srgbClr val="6600CC"/>
                </a:solidFill>
              </a:rPr>
              <a:t> </a:t>
            </a:r>
            <a:r>
              <a:rPr lang="ru-RU" b="1" dirty="0" err="1">
                <a:solidFill>
                  <a:srgbClr val="6600CC"/>
                </a:solidFill>
              </a:rPr>
              <a:t>жирі</a:t>
            </a:r>
            <a:r>
              <a:rPr lang="ru-RU" b="1" dirty="0">
                <a:solidFill>
                  <a:srgbClr val="6600CC"/>
                </a:solidFill>
              </a:rPr>
              <a:t>, </a:t>
            </a:r>
            <a:r>
              <a:rPr lang="ru-RU" b="1" dirty="0" err="1">
                <a:solidFill>
                  <a:srgbClr val="6600CC"/>
                </a:solidFill>
              </a:rPr>
              <a:t>ікрі</a:t>
            </a:r>
            <a:r>
              <a:rPr lang="ru-RU" b="1" dirty="0">
                <a:solidFill>
                  <a:srgbClr val="6600CC"/>
                </a:solidFill>
              </a:rPr>
              <a:t> ,</a:t>
            </a:r>
          </a:p>
          <a:p>
            <a:pPr algn="ctr">
              <a:defRPr/>
            </a:pPr>
            <a:r>
              <a:rPr lang="ru-RU" b="1" dirty="0" err="1">
                <a:solidFill>
                  <a:srgbClr val="6600CC"/>
                </a:solidFill>
              </a:rPr>
              <a:t>маслі</a:t>
            </a:r>
            <a:r>
              <a:rPr lang="ru-RU" b="1" dirty="0">
                <a:solidFill>
                  <a:srgbClr val="6600CC"/>
                </a:solidFill>
              </a:rPr>
              <a:t>.</a:t>
            </a:r>
            <a:endParaRPr lang="ru-RU" b="1" dirty="0">
              <a:solidFill>
                <a:srgbClr val="6600CC"/>
              </a:solidFill>
            </a:endParaRPr>
          </a:p>
        </p:txBody>
      </p:sp>
      <p:pic>
        <p:nvPicPr>
          <p:cNvPr id="10252" name="Picture 12" descr="vitaminD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714750"/>
            <a:ext cx="1773238" cy="2305050"/>
          </a:xfrm>
          <a:prstGeom prst="rect">
            <a:avLst/>
          </a:prstGeom>
          <a:noFill/>
          <a:ln w="9525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0254" name="Picture 14" descr="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5072063"/>
            <a:ext cx="1514475" cy="1489075"/>
          </a:xfrm>
          <a:prstGeom prst="rect">
            <a:avLst/>
          </a:prstGeom>
          <a:noFill/>
          <a:ln w="12700">
            <a:solidFill>
              <a:srgbClr val="993366"/>
            </a:solidFill>
            <a:miter lim="800000"/>
            <a:headEnd/>
            <a:tailEnd/>
          </a:ln>
        </p:spPr>
      </p:pic>
      <p:pic>
        <p:nvPicPr>
          <p:cNvPr id="16402" name="Рисунок 10" descr="6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14313" y="214313"/>
            <a:ext cx="1357312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3" name="Picture 20" descr="http://im6-tub.yandex.net/i?id=617323&amp;tov=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28938" y="5214938"/>
            <a:ext cx="14287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4" name="Picture 22" descr="http://im4-tub.yandex.net/i?id=82484724&amp;tov=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785938" y="3857625"/>
            <a:ext cx="10715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5" name="Picture 24" descr="http://im4-tub.yandex.net/i?id=34326404&amp;tov=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29000" y="4071938"/>
            <a:ext cx="13430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7451725" y="2143116"/>
            <a:ext cx="1619250" cy="4454534"/>
          </a:xfrm>
          <a:prstGeom prst="upArrow">
            <a:avLst>
              <a:gd name="adj1" fmla="val 50000"/>
              <a:gd name="adj2" fmla="val 72279"/>
            </a:avLst>
          </a:prstGeom>
          <a:solidFill>
            <a:schemeClr val="accent2">
              <a:hueOff val="0"/>
              <a:satOff val="0"/>
              <a:lumOff val="0"/>
            </a:schemeClr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8" name="WordArt 5"/>
          <p:cNvSpPr>
            <a:spLocks noChangeArrowheads="1" noChangeShapeType="1" noTextEdit="1"/>
          </p:cNvSpPr>
          <p:nvPr/>
        </p:nvSpPr>
        <p:spPr bwMode="auto">
          <a:xfrm rot="5400000">
            <a:off x="6380163" y="4264025"/>
            <a:ext cx="3816350" cy="574675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ru-RU" sz="32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>
                    <a:alpha val="76862"/>
                  </a:srgbClr>
                </a:solidFill>
                <a:latin typeface="Arial"/>
                <a:cs typeface="Arial"/>
              </a:rPr>
              <a:t>КАЛЬЦИФЕРОЛ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786438" y="857250"/>
            <a:ext cx="1054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2,5 мг</a:t>
            </a:r>
            <a:endParaRPr lang="ru-RU" sz="240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2000"/>
                                        <p:tgtEl>
                                          <p:spTgt spid="1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6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Documents and Settings\USER\Мои документы\Downloads\1_1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Oval 4"/>
          <p:cNvSpPr>
            <a:spLocks noChangeArrowheads="1"/>
          </p:cNvSpPr>
          <p:nvPr/>
        </p:nvSpPr>
        <p:spPr bwMode="auto">
          <a:xfrm>
            <a:off x="3643313" y="142875"/>
            <a:ext cx="5332412" cy="15716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5605" name="WordArt 5"/>
          <p:cNvSpPr>
            <a:spLocks noChangeArrowheads="1" noChangeShapeType="1" noTextEdit="1"/>
          </p:cNvSpPr>
          <p:nvPr/>
        </p:nvSpPr>
        <p:spPr bwMode="auto">
          <a:xfrm>
            <a:off x="4357686" y="428604"/>
            <a:ext cx="3816350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4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Вітамін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r>
              <a:rPr lang="en-US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D</a:t>
            </a:r>
            <a:endParaRPr lang="ru-RU" sz="4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30724" name="Picture 9" descr="Безимени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214813"/>
            <a:ext cx="297497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unыф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286125" cy="396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7" descr="untitled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1875" y="3989388"/>
            <a:ext cx="4302125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3" descr="kury2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9000" y="3000375"/>
            <a:ext cx="3168650" cy="137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9" descr="яйцо разр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5" y="2571750"/>
            <a:ext cx="150495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22" descr="икр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63" y="1785938"/>
            <a:ext cx="20732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4_4457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1450" y="0"/>
            <a:ext cx="389255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Схема 4"/>
          <p:cNvGraphicFramePr/>
          <p:nvPr/>
        </p:nvGraphicFramePr>
        <p:xfrm>
          <a:off x="0" y="0"/>
          <a:ext cx="6572264" cy="6786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9" descr="untitleфыфы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75" y="5072063"/>
            <a:ext cx="3286125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 descr="C:\Documents and Settings\USER\Мои документы\Downloads\1243683441_vitamin-e-and-multi-vitamin-pill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WordArt 2"/>
          <p:cNvSpPr>
            <a:spLocks noChangeArrowheads="1" noChangeShapeType="1" noTextEdit="1"/>
          </p:cNvSpPr>
          <p:nvPr/>
        </p:nvSpPr>
        <p:spPr bwMode="auto">
          <a:xfrm>
            <a:off x="611188" y="404813"/>
            <a:ext cx="8104187" cy="8651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Гіпервітаміноз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00063" y="1785938"/>
            <a:ext cx="614362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 b="1">
                <a:solidFill>
                  <a:srgbClr val="C00000"/>
                </a:solidFill>
                <a:latin typeface="Cambria" pitchFamily="18" charset="0"/>
              </a:rPr>
              <a:t>Гіпервітаміноз</a:t>
            </a:r>
            <a:r>
              <a:rPr lang="ru-RU" sz="2800">
                <a:latin typeface="Cambria" pitchFamily="18" charset="0"/>
              </a:rPr>
              <a:t> виникає при надмірному вживанні вітамінів. </a:t>
            </a:r>
          </a:p>
          <a:p>
            <a:pPr>
              <a:spcBef>
                <a:spcPct val="50000"/>
              </a:spcBef>
            </a:pPr>
            <a:r>
              <a:rPr lang="ru-RU" sz="2800">
                <a:latin typeface="Cambria" pitchFamily="18" charset="0"/>
              </a:rPr>
              <a:t>Проявляється у вигляді інтоксикації організму.</a:t>
            </a:r>
          </a:p>
          <a:p>
            <a:pPr>
              <a:spcBef>
                <a:spcPct val="50000"/>
              </a:spcBef>
            </a:pPr>
            <a:r>
              <a:rPr lang="ru-RU" sz="2800">
                <a:latin typeface="Cambria" pitchFamily="18" charset="0"/>
              </a:rPr>
              <a:t>Особливо токсичні великі дози водорозчинних вітамінів, тому що вони накопичуються в організмі.</a:t>
            </a:r>
          </a:p>
        </p:txBody>
      </p:sp>
      <p:pic>
        <p:nvPicPr>
          <p:cNvPr id="53253" name="Picture 5" descr="L30p06p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63" y="2214563"/>
            <a:ext cx="20097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6" descr="Гарфилд"/>
          <p:cNvPicPr>
            <a:picLocks noChangeAspect="1" noChangeArrowheads="1" noCrop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6858000" y="4429125"/>
            <a:ext cx="192881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Documents and Settings\USER\Мои документы\Downloads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250825" y="5084763"/>
            <a:ext cx="8569325" cy="1584325"/>
          </a:xfrm>
          <a:prstGeom prst="rect">
            <a:avLst/>
          </a:prstGeom>
          <a:solidFill>
            <a:srgbClr val="FFC000"/>
          </a:solidFill>
          <a:ln w="9525">
            <a:solidFill>
              <a:srgbClr val="FF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571500" y="5357813"/>
            <a:ext cx="8175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 Вітамини – </a:t>
            </a:r>
            <a:r>
              <a:rPr lang="ru-RU" sz="2400"/>
              <a:t>біологічні активні речовини, які діють в дуже малій кількості.</a:t>
            </a:r>
            <a:endParaRPr lang="ru-RU" sz="2400" b="1">
              <a:solidFill>
                <a:schemeClr val="accent2"/>
              </a:solidFill>
            </a:endParaRPr>
          </a:p>
        </p:txBody>
      </p:sp>
      <p:pic>
        <p:nvPicPr>
          <p:cNvPr id="15364" name="Picture 8" descr="д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3675" y="0"/>
            <a:ext cx="64103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9" descr="untitleфыфы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71688"/>
            <a:ext cx="3600450" cy="240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WordArt 4"/>
          <p:cNvSpPr>
            <a:spLocks noChangeArrowheads="1" noChangeShapeType="1" noTextEdit="1"/>
          </p:cNvSpPr>
          <p:nvPr/>
        </p:nvSpPr>
        <p:spPr bwMode="auto">
          <a:xfrm>
            <a:off x="428625" y="500063"/>
            <a:ext cx="38893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Вітаміни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Documents and Settings\USER\Мои документы\Downloads\sca039.jpg"/>
          <p:cNvPicPr>
            <a:picLocks noChangeAspect="1" noChangeArrowheads="1"/>
          </p:cNvPicPr>
          <p:nvPr/>
        </p:nvPicPr>
        <p:blipFill>
          <a:blip r:embed="rId3">
            <a:lum bright="10000" contrast="-14000"/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800">
                <a:solidFill>
                  <a:srgbClr val="C00000"/>
                </a:solidFill>
                <a:latin typeface="Cambria Math" pitchFamily="18" charset="0"/>
              </a:rPr>
              <a:t>                         Добова норма вітамінів</a:t>
            </a:r>
          </a:p>
        </p:txBody>
      </p:sp>
      <p:graphicFrame>
        <p:nvGraphicFramePr>
          <p:cNvPr id="60419" name="Group 3"/>
          <p:cNvGraphicFramePr>
            <a:graphicFrameLocks noGrp="1"/>
          </p:cNvGraphicFramePr>
          <p:nvPr/>
        </p:nvGraphicFramePr>
        <p:xfrm>
          <a:off x="5929313" y="214313"/>
          <a:ext cx="3000375" cy="6872287"/>
        </p:xfrm>
        <a:graphic>
          <a:graphicData uri="http://schemas.openxmlformats.org/drawingml/2006/table">
            <a:tbl>
              <a:tblPr/>
              <a:tblGrid>
                <a:gridCol w="1357290"/>
                <a:gridCol w="1643074"/>
              </a:tblGrid>
              <a:tr h="407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spc="0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Cambria" pitchFamily="18" charset="0"/>
                        </a:rPr>
                        <a:t>Вітамін</a:t>
                      </a:r>
                      <a:endParaRPr kumimoji="0" lang="ru-RU" sz="20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rgbClr val="990099"/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spc="0" normalizeH="0" baseline="0" dirty="0" err="1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Cambria" pitchFamily="18" charset="0"/>
                        </a:rPr>
                        <a:t>Добова</a:t>
                      </a:r>
                      <a:r>
                        <a:rPr kumimoji="0" lang="ru-RU" sz="20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rgbClr val="990099"/>
                          </a:solidFill>
                          <a:effectLst/>
                          <a:latin typeface="Cambria" pitchFamily="18" charset="0"/>
                        </a:rPr>
                        <a:t> доза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4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С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75-100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4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1,4-2,4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1,5 – 3,0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6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2,0 - 2,2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РР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15 – 20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6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4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9</a:t>
                      </a:r>
                      <a:endParaRPr kumimoji="0" lang="ru-RU" sz="24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200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44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8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12</a:t>
                      </a:r>
                      <a:endParaRPr kumimoji="0" lang="ru-RU" sz="28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 – 5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50 -300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В</a:t>
                      </a:r>
                      <a:r>
                        <a:rPr kumimoji="0" lang="ru-RU" sz="2800" b="0" i="0" u="none" strike="noStrike" cap="none" spc="0" normalizeH="0" baseline="-2500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3</a:t>
                      </a:r>
                      <a:endParaRPr kumimoji="0" lang="ru-RU" sz="28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5 – 10мг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0,5 – 2,5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D</a:t>
                      </a:r>
                      <a:endParaRPr kumimoji="0" lang="ru-RU" sz="2800" b="0" i="0" u="none" strike="noStrike" cap="none" spc="0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Cambria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2,5 – 10 мкг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0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spc="0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Cambria" pitchFamily="18" charset="0"/>
                        </a:rPr>
                        <a:t>8 – 15 мг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6661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D:\документы\биология\9 класс\Пищеварение и обмен веществ\фото\10.jpg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188913"/>
            <a:ext cx="7772400" cy="1655762"/>
          </a:xfrm>
        </p:spPr>
        <p:txBody>
          <a:bodyPr/>
          <a:lstStyle/>
          <a:p>
            <a:pPr eaLnBrk="1" hangingPunct="1"/>
            <a:r>
              <a:rPr lang="ru-RU" sz="3600" b="1" smtClean="0">
                <a:solidFill>
                  <a:srgbClr val="0000CC"/>
                </a:solidFill>
              </a:rPr>
              <a:t>Вплив різних факторів на структуру вітамінів.</a:t>
            </a: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42938" y="1785938"/>
            <a:ext cx="8215312" cy="3794125"/>
          </a:xfrm>
        </p:spPr>
        <p:txBody>
          <a:bodyPr/>
          <a:lstStyle/>
          <a:p>
            <a:pPr marL="609600" indent="-609600" algn="l" eaLnBrk="1" hangingPunct="1"/>
            <a:r>
              <a:rPr lang="ru-RU" sz="2800" smtClean="0"/>
              <a:t>1. При дії високої температури в м</a:t>
            </a:r>
            <a:r>
              <a:rPr lang="en-US" sz="2800" smtClean="0"/>
              <a:t>`</a:t>
            </a:r>
            <a:r>
              <a:rPr lang="ru-RU" sz="2800" smtClean="0"/>
              <a:t>ясі втрачається до 60% вітамінів групи В.</a:t>
            </a:r>
          </a:p>
          <a:p>
            <a:pPr marL="609600" indent="-609600" algn="l" eaLnBrk="1" hangingPunct="1"/>
            <a:r>
              <a:rPr lang="ru-RU" sz="2800" smtClean="0"/>
              <a:t>2. Під час термічної обробки овочів руйнується до 20% вітамінів группи В та до 50% вітаміну С.</a:t>
            </a:r>
          </a:p>
          <a:p>
            <a:pPr marL="609600" indent="-609600" algn="l" eaLnBrk="1" hangingPunct="1"/>
            <a:r>
              <a:rPr lang="ru-RU" sz="2800" smtClean="0"/>
              <a:t>3. Вітамін С руйнується на повітрі.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8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D:\документы\биология\9 класс\Пищеварение и обмен веществ\фото\52448333_11.jpg"/>
          <p:cNvPicPr>
            <a:picLocks noChangeAspect="1" noChangeArrowheads="1"/>
          </p:cNvPicPr>
          <p:nvPr/>
        </p:nvPicPr>
        <p:blipFill>
          <a:blip r:embed="rId2">
            <a:lum bright="34000" contrast="-5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-357188" y="0"/>
            <a:ext cx="8229601" cy="1143000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0000FF"/>
                </a:solidFill>
              </a:rPr>
              <a:t>Підведемо підсумки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43125"/>
            <a:ext cx="8229600" cy="45259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Вітаміни – це біологічні активні речовини, що входять до складу ферментів.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Прискорюють процеси обміну речовин.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Підвищують розумову та фізичну працездатність.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Підвищують імунітет до захворювань.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z="2800" smtClean="0"/>
              <a:t>Впливають на ріст та розвиток  організму.</a:t>
            </a:r>
          </a:p>
          <a:p>
            <a:pPr marL="609600" indent="-609600" eaLnBrk="1" hangingPunct="1"/>
            <a:endParaRPr lang="ru-RU" sz="2800" smtClean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D:\документы\биология\9 класс\Пищеварение и обмен веществ\фото\52448333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6" descr="Витамин А"/>
          <p:cNvPicPr>
            <a:picLocks noChangeAspect="1" noChangeArrowheads="1"/>
          </p:cNvPicPr>
          <p:nvPr/>
        </p:nvPicPr>
        <p:blipFill>
          <a:blip r:embed="rId3"/>
          <a:srcRect b="7266"/>
          <a:stretch>
            <a:fillRect/>
          </a:stretch>
        </p:blipFill>
        <p:spPr bwMode="auto">
          <a:xfrm>
            <a:off x="4857750" y="0"/>
            <a:ext cx="428625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7" descr="Витамин Д"/>
          <p:cNvPicPr>
            <a:picLocks noChangeAspect="1" noChangeArrowheads="1"/>
          </p:cNvPicPr>
          <p:nvPr/>
        </p:nvPicPr>
        <p:blipFill>
          <a:blip r:embed="rId4"/>
          <a:srcRect r="1711" b="3290"/>
          <a:stretch>
            <a:fillRect/>
          </a:stretch>
        </p:blipFill>
        <p:spPr bwMode="auto">
          <a:xfrm>
            <a:off x="4857750" y="3357563"/>
            <a:ext cx="4286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 descr="Витамин С"/>
          <p:cNvPicPr>
            <a:picLocks noChangeAspect="1" noChangeArrowheads="1"/>
          </p:cNvPicPr>
          <p:nvPr/>
        </p:nvPicPr>
        <p:blipFill>
          <a:blip r:embed="rId5"/>
          <a:srcRect b="5354"/>
          <a:stretch>
            <a:fillRect/>
          </a:stretch>
        </p:blipFill>
        <p:spPr bwMode="auto">
          <a:xfrm>
            <a:off x="0" y="0"/>
            <a:ext cx="4357688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Витамин В"/>
          <p:cNvPicPr>
            <a:picLocks noChangeAspect="1" noChangeArrowheads="1"/>
          </p:cNvPicPr>
          <p:nvPr/>
        </p:nvPicPr>
        <p:blipFill>
          <a:blip r:embed="rId6"/>
          <a:srcRect l="1903" t="1894" b="2382"/>
          <a:stretch>
            <a:fillRect/>
          </a:stretch>
        </p:blipFill>
        <p:spPr bwMode="auto">
          <a:xfrm>
            <a:off x="0" y="3214688"/>
            <a:ext cx="435768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емиугольник 7"/>
          <p:cNvSpPr/>
          <p:nvPr/>
        </p:nvSpPr>
        <p:spPr>
          <a:xfrm>
            <a:off x="500063" y="0"/>
            <a:ext cx="714375" cy="64293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</a:rPr>
              <a:t>1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9" name="Семиугольник 8"/>
          <p:cNvSpPr/>
          <p:nvPr/>
        </p:nvSpPr>
        <p:spPr>
          <a:xfrm>
            <a:off x="5000625" y="142875"/>
            <a:ext cx="714375" cy="64293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</a:rPr>
              <a:t>2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0" name="Семиугольник 9"/>
          <p:cNvSpPr/>
          <p:nvPr/>
        </p:nvSpPr>
        <p:spPr>
          <a:xfrm>
            <a:off x="8286750" y="3429000"/>
            <a:ext cx="714375" cy="64293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</a:rPr>
              <a:t>4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1" name="Семиугольник 10"/>
          <p:cNvSpPr/>
          <p:nvPr/>
        </p:nvSpPr>
        <p:spPr>
          <a:xfrm>
            <a:off x="3286125" y="3286125"/>
            <a:ext cx="714375" cy="642938"/>
          </a:xfrm>
          <a:prstGeom prst="hep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</a:rPr>
              <a:t>3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125538"/>
            <a:ext cx="5832475" cy="1655762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800080"/>
                </a:solidFill>
              </a:rPr>
              <a:t>1. Авітаміноз приводить до захворювання на цингу.</a:t>
            </a:r>
          </a:p>
        </p:txBody>
      </p:sp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1979613" y="393700"/>
            <a:ext cx="4824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A50021"/>
                </a:solidFill>
              </a:rPr>
              <a:t>Тест «В</a:t>
            </a:r>
            <a:r>
              <a:rPr lang="uk-UA" sz="2400" b="1">
                <a:solidFill>
                  <a:srgbClr val="A50021"/>
                </a:solidFill>
              </a:rPr>
              <a:t>і</a:t>
            </a:r>
            <a:r>
              <a:rPr lang="ru-RU" sz="2400" b="1">
                <a:solidFill>
                  <a:srgbClr val="A50021"/>
                </a:solidFill>
              </a:rPr>
              <a:t>таміни»</a:t>
            </a:r>
          </a:p>
        </p:txBody>
      </p:sp>
      <p:sp>
        <p:nvSpPr>
          <p:cNvPr id="38915" name="Rectangle 4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38917" name="Rectangle 6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applause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3" name="applause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38920" name="Rectangle 9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38921" name="Rectangle 10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3892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260350"/>
            <a:ext cx="2617787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439863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800080"/>
                </a:solidFill>
              </a:rPr>
              <a:t>2. Авітаміноз приводить до захворювання «курячою сліпотою».</a:t>
            </a:r>
          </a:p>
        </p:txBody>
      </p:sp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applause.wav" builtIn="1"/>
                </a:hlinkClick>
              </a:rPr>
              <a:t>А</a:t>
            </a:r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39939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39941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39942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39943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39944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39945" name="Picture 1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8125" y="1201738"/>
            <a:ext cx="2130425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5616575" cy="2447925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800080"/>
                </a:solidFill>
              </a:rPr>
              <a:t>3. Відсутність викликає параліч нервової системи, хворобу «бері – бері».</a:t>
            </a:r>
          </a:p>
        </p:txBody>
      </p:sp>
      <p:sp>
        <p:nvSpPr>
          <p:cNvPr id="40962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40963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40965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40967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applause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applause.wav" builtIn="1"/>
                </a:hlinkClick>
              </a:rPr>
              <a:t>1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4096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5238" y="260350"/>
            <a:ext cx="2243137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1008063"/>
          </a:xfrm>
        </p:spPr>
        <p:txBody>
          <a:bodyPr/>
          <a:lstStyle/>
          <a:p>
            <a:pPr eaLnBrk="1" hangingPunct="1"/>
            <a:r>
              <a:rPr lang="ru-RU" b="1" smtClean="0">
                <a:solidFill>
                  <a:srgbClr val="800080"/>
                </a:solidFill>
              </a:rPr>
              <a:t/>
            </a:r>
            <a:br>
              <a:rPr lang="ru-RU" b="1" smtClean="0">
                <a:solidFill>
                  <a:srgbClr val="800080"/>
                </a:solidFill>
              </a:rPr>
            </a:br>
            <a:r>
              <a:rPr lang="ru-RU" b="1" smtClean="0">
                <a:solidFill>
                  <a:srgbClr val="800080"/>
                </a:solidFill>
              </a:rPr>
              <a:t>4. Відсутність викликає рахіт.</a:t>
            </a:r>
          </a:p>
        </p:txBody>
      </p:sp>
      <p:sp>
        <p:nvSpPr>
          <p:cNvPr id="41986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41987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41988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41989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applause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41991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4199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1268413"/>
            <a:ext cx="2595562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5975350" cy="2590800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800080"/>
                </a:solidFill>
              </a:rPr>
              <a:t>5. Який вітамін синтезується в шкірі під дією сонячного світла?</a:t>
            </a:r>
          </a:p>
        </p:txBody>
      </p:sp>
      <p:sp>
        <p:nvSpPr>
          <p:cNvPr id="43010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suction.wav" builtIn="1"/>
                </a:hlinkClick>
              </a:rPr>
              <a:t>А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43011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43013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43014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applause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43015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43016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2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2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2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43017" name="Picture 10" descr="hm00325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260350"/>
            <a:ext cx="18716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5832475" cy="3024187"/>
          </a:xfrm>
        </p:spPr>
        <p:txBody>
          <a:bodyPr/>
          <a:lstStyle/>
          <a:p>
            <a:pPr eaLnBrk="1" hangingPunct="1"/>
            <a:r>
              <a:rPr lang="ru-RU" sz="3400" b="1" smtClean="0">
                <a:solidFill>
                  <a:srgbClr val="7030A0"/>
                </a:solidFill>
              </a:rPr>
              <a:t>6.</a:t>
            </a:r>
            <a:r>
              <a:rPr lang="ru-RU" sz="3600" b="1" smtClean="0">
                <a:solidFill>
                  <a:srgbClr val="7030A0"/>
                </a:solidFill>
              </a:rPr>
              <a:t>У моркві міститься </a:t>
            </a:r>
            <a:br>
              <a:rPr lang="ru-RU" sz="3600" b="1" smtClean="0">
                <a:solidFill>
                  <a:srgbClr val="7030A0"/>
                </a:solidFill>
              </a:rPr>
            </a:br>
            <a:r>
              <a:rPr lang="ru-RU" sz="3600" b="1" smtClean="0">
                <a:solidFill>
                  <a:srgbClr val="7030A0"/>
                </a:solidFill>
              </a:rPr>
              <a:t> багато каротину, потрібного для синтезу вітаміну… </a:t>
            </a:r>
            <a:endParaRPr lang="ru-RU" sz="3400" b="1" smtClean="0">
              <a:solidFill>
                <a:srgbClr val="7030A0"/>
              </a:solidFill>
            </a:endParaRPr>
          </a:p>
        </p:txBody>
      </p:sp>
      <p:sp>
        <p:nvSpPr>
          <p:cNvPr id="44034" name="Rectangle 3"/>
          <p:cNvSpPr>
            <a:spLocks noChangeArrowheads="1"/>
          </p:cNvSpPr>
          <p:nvPr/>
        </p:nvSpPr>
        <p:spPr bwMode="auto">
          <a:xfrm>
            <a:off x="1258888" y="3463925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2" name="applause.wav" builtIn="1"/>
                </a:hlinkClick>
              </a:rPr>
              <a:t>А</a:t>
            </a:r>
            <a:r>
              <a:rPr lang="ru-RU" sz="4000" b="1">
                <a:solidFill>
                  <a:schemeClr val="bg1"/>
                </a:solidFill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>
              <a:solidFill>
                <a:schemeClr val="bg1"/>
              </a:solidFill>
            </a:endParaRPr>
          </a:p>
        </p:txBody>
      </p:sp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1979613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12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5003800" y="3429000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/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2</a:t>
            </a:r>
            <a:r>
              <a:rPr lang="ru-RU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/>
          </a:p>
        </p:txBody>
      </p:sp>
      <p:sp>
        <p:nvSpPr>
          <p:cNvPr id="44037" name="Rectangle 6"/>
          <p:cNvSpPr>
            <a:spLocks noChangeArrowheads="1"/>
          </p:cNvSpPr>
          <p:nvPr/>
        </p:nvSpPr>
        <p:spPr bwMode="auto">
          <a:xfrm>
            <a:off x="4356100" y="4941888"/>
            <a:ext cx="863600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С</a:t>
            </a:r>
            <a:r>
              <a:rPr lang="ru-RU" sz="40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sp>
        <p:nvSpPr>
          <p:cNvPr id="44038" name="Rectangle 7"/>
          <p:cNvSpPr>
            <a:spLocks noChangeArrowheads="1"/>
          </p:cNvSpPr>
          <p:nvPr/>
        </p:nvSpPr>
        <p:spPr bwMode="auto">
          <a:xfrm>
            <a:off x="6156325" y="4941888"/>
            <a:ext cx="936625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Д</a:t>
            </a:r>
            <a:r>
              <a:rPr lang="ru-RU" sz="4000" b="1"/>
              <a:t> </a:t>
            </a:r>
          </a:p>
        </p:txBody>
      </p:sp>
      <p:sp>
        <p:nvSpPr>
          <p:cNvPr id="44039" name="Rectangle 8"/>
          <p:cNvSpPr>
            <a:spLocks noChangeArrowheads="1"/>
          </p:cNvSpPr>
          <p:nvPr/>
        </p:nvSpPr>
        <p:spPr bwMode="auto">
          <a:xfrm>
            <a:off x="3059113" y="3429000"/>
            <a:ext cx="1008062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1</a:t>
            </a:r>
            <a:r>
              <a:rPr lang="ru-RU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 </a:t>
            </a:r>
            <a:endParaRPr lang="ru-RU" sz="4000" b="1"/>
          </a:p>
        </p:txBody>
      </p:sp>
      <p:sp>
        <p:nvSpPr>
          <p:cNvPr id="44040" name="Rectangle 9"/>
          <p:cNvSpPr>
            <a:spLocks noChangeArrowheads="1"/>
          </p:cNvSpPr>
          <p:nvPr/>
        </p:nvSpPr>
        <p:spPr bwMode="auto">
          <a:xfrm>
            <a:off x="7019925" y="3429000"/>
            <a:ext cx="865188" cy="701675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4000" b="1">
                <a:hlinkClick r:id="" action="ppaction://noaction">
                  <a:snd r:embed="rId3" name="suction.wav" builtIn="1"/>
                </a:hlinkClick>
              </a:rPr>
              <a:t>В</a:t>
            </a:r>
            <a:r>
              <a:rPr lang="ru-RU" sz="2400" b="1">
                <a:hlinkClick r:id="" action="ppaction://noaction">
                  <a:snd r:embed="rId3" name="suction.wav" builtIn="1"/>
                </a:hlinkClick>
              </a:rPr>
              <a:t>6</a:t>
            </a:r>
            <a:r>
              <a:rPr lang="ru-RU" sz="2400">
                <a:hlinkClick r:id="" action="ppaction://noaction">
                  <a:snd r:embed="rId3" name="suction.wav" builtIn="1"/>
                </a:hlinkClick>
              </a:rPr>
              <a:t> </a:t>
            </a:r>
            <a:r>
              <a:rPr lang="ru-RU" sz="4000" b="1"/>
              <a:t> </a:t>
            </a:r>
          </a:p>
        </p:txBody>
      </p:sp>
      <p:pic>
        <p:nvPicPr>
          <p:cNvPr id="44041" name="Picture 10" descr="fd00963_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9513" y="260350"/>
            <a:ext cx="256698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5" descr="C:\Documents and Settings\USER\Мои документы\Downloads\1_12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0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142875"/>
            <a:ext cx="8229600" cy="928688"/>
          </a:xfrm>
          <a:ln w="25400" cmpd="dbl">
            <a:solidFill>
              <a:srgbClr val="660033"/>
            </a:solidFill>
          </a:ln>
        </p:spPr>
        <p:txBody>
          <a:bodyPr/>
          <a:lstStyle/>
          <a:p>
            <a:pPr algn="l" eaLnBrk="1" hangingPunct="1"/>
            <a:r>
              <a:rPr lang="ru-RU" sz="4000" b="1" smtClean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ru-RU" sz="4000" b="1" smtClean="0">
                <a:solidFill>
                  <a:srgbClr val="006600"/>
                </a:solidFill>
                <a:latin typeface="Bookman Old Style" pitchFamily="18" charset="0"/>
              </a:rPr>
              <a:t>Трішки історії…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8600" cy="4829175"/>
          </a:xfrm>
          <a:ln w="12700">
            <a:solidFill>
              <a:srgbClr val="660033"/>
            </a:solidFill>
          </a:ln>
        </p:spPr>
        <p:txBody>
          <a:bodyPr anchor="ctr" anchorCtr="1"/>
          <a:lstStyle/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q"/>
            </a:pPr>
            <a:endParaRPr lang="ru-RU" sz="24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Ø"/>
            </a:pPr>
            <a:r>
              <a:rPr lang="ru-RU" sz="2400" b="1" smtClean="0">
                <a:solidFill>
                  <a:srgbClr val="920049"/>
                </a:solidFill>
              </a:rPr>
              <a:t> Вітаміни відкрив</a:t>
            </a: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r>
              <a:rPr lang="ru-RU" sz="2400" b="1" smtClean="0">
                <a:solidFill>
                  <a:srgbClr val="920049"/>
                </a:solidFill>
              </a:rPr>
              <a:t> М.І. Лунін у 1880 році.</a:t>
            </a:r>
          </a:p>
        </p:txBody>
      </p:sp>
      <p:sp>
        <p:nvSpPr>
          <p:cNvPr id="5124" name="Содержимое 4"/>
          <p:cNvSpPr>
            <a:spLocks noGrp="1"/>
          </p:cNvSpPr>
          <p:nvPr>
            <p:ph sz="half" idx="2"/>
          </p:nvPr>
        </p:nvSpPr>
        <p:spPr>
          <a:xfrm>
            <a:off x="4648200" y="3714750"/>
            <a:ext cx="4038600" cy="27146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Ø"/>
            </a:pPr>
            <a:r>
              <a:rPr lang="ru-RU" sz="2000" b="1" smtClean="0">
                <a:solidFill>
                  <a:srgbClr val="920049"/>
                </a:solidFill>
              </a:rPr>
              <a:t>Вперше штучно синтезував вітамін польський біохімик  Казимир Функ у 1911 році. </a:t>
            </a: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r>
              <a:rPr lang="ru-RU" sz="2000" b="1" smtClean="0">
                <a:solidFill>
                  <a:srgbClr val="920049"/>
                </a:solidFill>
              </a:rPr>
              <a:t>     Через рік він придумав і назву - від латинського "vita" - "життя".</a:t>
            </a: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Tx/>
              <a:buNone/>
            </a:pPr>
            <a:endParaRPr lang="ru-RU" sz="2000" b="1" smtClean="0">
              <a:solidFill>
                <a:srgbClr val="920049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660033"/>
              </a:buClr>
              <a:buFont typeface="Wingdings" pitchFamily="2" charset="2"/>
              <a:buChar char="Ø"/>
            </a:pPr>
            <a:r>
              <a:rPr lang="ru-RU" sz="2000" b="1" smtClean="0">
                <a:solidFill>
                  <a:srgbClr val="920049"/>
                </a:solidFill>
              </a:rPr>
              <a:t>Зараз відомо близько 50 видів вітамінів. </a:t>
            </a:r>
          </a:p>
          <a:p>
            <a:pPr eaLnBrk="1" hangingPunct="1"/>
            <a:endParaRPr lang="ru-RU" smtClean="0"/>
          </a:p>
        </p:txBody>
      </p:sp>
      <p:pic>
        <p:nvPicPr>
          <p:cNvPr id="5125" name="Рисунок 5" descr="1580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071563"/>
            <a:ext cx="3500438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Рисунок 7" descr="VR2FHCA0PCXF8CAXRXBPNCA1MD2F5CA63WWZACAODCKBOCAFKD6I2CACCCDVACAI62RTZCA2JPXBRCASQ5X3ZCA24XPFECA5XJDLFCAJKY1O3CAILL42PCAY2WBQCCAYOQLFPCA93IHGSCALMUJSPCAOQJ4J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4263" y="142875"/>
            <a:ext cx="276542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194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600"/>
                            </p:stCondLst>
                            <p:childTnLst>
                              <p:par>
                                <p:cTn id="3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6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600"/>
                            </p:stCondLst>
                            <p:childTnLst>
                              <p:par>
                                <p:cTn id="4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/>
      <p:bldP spid="19459" grpId="0" build="p" animBg="1"/>
      <p:bldP spid="512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D:\документы\биология\9 класс\Пищеварение и обмен веществ\фото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>
          <a:xfrm>
            <a:off x="-1785938" y="3714750"/>
            <a:ext cx="8015288" cy="730250"/>
          </a:xfrm>
        </p:spPr>
        <p:txBody>
          <a:bodyPr/>
          <a:lstStyle/>
          <a:p>
            <a:pPr eaLnBrk="1" hangingPunct="1"/>
            <a:r>
              <a:rPr lang="ru-RU" sz="8000" b="1" smtClean="0">
                <a:solidFill>
                  <a:srgbClr val="C00000"/>
                </a:solidFill>
              </a:rPr>
              <a:t>Будьте </a:t>
            </a:r>
            <a:br>
              <a:rPr lang="ru-RU" sz="8000" b="1" smtClean="0">
                <a:solidFill>
                  <a:srgbClr val="C00000"/>
                </a:solidFill>
              </a:rPr>
            </a:br>
            <a:r>
              <a:rPr lang="ru-RU" sz="8000" b="1" smtClean="0">
                <a:solidFill>
                  <a:srgbClr val="C00000"/>
                </a:solidFill>
              </a:rPr>
              <a:t>     здоров</a:t>
            </a:r>
            <a:r>
              <a:rPr lang="uk-UA" sz="8000" b="1" smtClean="0">
                <a:solidFill>
                  <a:srgbClr val="C00000"/>
                </a:solidFill>
              </a:rPr>
              <a:t>і</a:t>
            </a:r>
            <a:r>
              <a:rPr lang="ru-RU" sz="8000" b="1" smtClean="0">
                <a:solidFill>
                  <a:srgbClr val="C00000"/>
                </a:solidFill>
              </a:rPr>
              <a:t>!</a:t>
            </a: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0" y="642938"/>
            <a:ext cx="86582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uk-UA" sz="4400" b="1" kern="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Д/З: §42, т/з,</a:t>
            </a:r>
            <a:endParaRPr lang="uk-UA" sz="2400" b="1" kern="0" dirty="0">
              <a:solidFill>
                <a:srgbClr val="993300"/>
              </a:solidFill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uk-UA" sz="2400" b="1" kern="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                          за бажанням повідомлення </a:t>
            </a:r>
            <a:r>
              <a:rPr lang="uk-UA" sz="2400" b="1" kern="0" dirty="0" err="1">
                <a:solidFill>
                  <a:srgbClr val="993300"/>
                </a:solidFill>
                <a:latin typeface="+mj-lt"/>
                <a:ea typeface="+mj-ea"/>
                <a:cs typeface="+mj-cs"/>
              </a:rPr>
              <a:t>“Вітаміни”</a:t>
            </a:r>
            <a:r>
              <a:rPr lang="uk-UA" sz="2400" b="1" kern="0" dirty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.</a:t>
            </a:r>
            <a:endParaRPr lang="ru-RU" sz="4400" b="1" kern="0" dirty="0">
              <a:solidFill>
                <a:srgbClr val="99330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D:\документы\биология\9 класс\Пищеварение и обмен веществ\фото\sca039.jpg"/>
          <p:cNvPicPr>
            <a:picLocks noChangeAspect="1" noChangeArrowheads="1"/>
          </p:cNvPicPr>
          <p:nvPr/>
        </p:nvPicPr>
        <p:blipFill>
          <a:blip r:embed="rId2">
            <a:lum bright="24000" contrast="-46000"/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i="1" smtClean="0">
                <a:solidFill>
                  <a:srgbClr val="FF0000"/>
                </a:solidFill>
              </a:rPr>
              <a:t>Значення вітамінів.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72488" cy="4525963"/>
          </a:xfrm>
        </p:spPr>
        <p:txBody>
          <a:bodyPr/>
          <a:lstStyle/>
          <a:p>
            <a:pPr marL="609600" indent="-609600" eaLnBrk="1" hangingPunct="1">
              <a:buFontTx/>
              <a:buAutoNum type="arabicPeriod"/>
            </a:pPr>
            <a:r>
              <a:rPr lang="ru-RU" smtClean="0"/>
              <a:t>Входять до складу ферментів..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mtClean="0"/>
              <a:t>Впливають на обмін речовин.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mtClean="0"/>
              <a:t>Впливають на ріст та розвиток  організму.</a:t>
            </a:r>
          </a:p>
          <a:p>
            <a:pPr marL="609600" indent="-609600" eaLnBrk="1" hangingPunct="1">
              <a:buFontTx/>
              <a:buAutoNum type="arabicPeriod"/>
            </a:pPr>
            <a:r>
              <a:rPr lang="ru-RU" smtClean="0"/>
              <a:t>Підвищують опір організму до несприятливих факторів середовища.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 descr="C:\Documents and Settings\USER\Мои документы\Downloads\adamast_ru_pic12470757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AutoShape 18" descr="Сферы"/>
          <p:cNvSpPr>
            <a:spLocks noChangeArrowheads="1"/>
          </p:cNvSpPr>
          <p:nvPr/>
        </p:nvSpPr>
        <p:spPr bwMode="auto">
          <a:xfrm>
            <a:off x="857250" y="1714500"/>
            <a:ext cx="3500438" cy="2000250"/>
          </a:xfrm>
          <a:prstGeom prst="flowChartAlternateProcess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>
                <a:solidFill>
                  <a:srgbClr val="6600CC"/>
                </a:solidFill>
                <a:latin typeface="Bookman Old Style" pitchFamily="18" charset="0"/>
              </a:rPr>
              <a:t>ВОДОРОЗЧИННІ</a:t>
            </a:r>
            <a:endParaRPr lang="ru-RU" sz="2800" b="1">
              <a:latin typeface="Bookman Old Style" pitchFamily="18" charset="0"/>
            </a:endParaRPr>
          </a:p>
          <a:p>
            <a:pPr algn="ctr"/>
            <a:r>
              <a:rPr lang="ru-RU" sz="3200" b="1">
                <a:solidFill>
                  <a:srgbClr val="993366"/>
                </a:solidFill>
                <a:latin typeface="Bookman Old Style" pitchFamily="18" charset="0"/>
              </a:rPr>
              <a:t>(С, гр.В, РР)</a:t>
            </a:r>
          </a:p>
        </p:txBody>
      </p:sp>
      <p:sp>
        <p:nvSpPr>
          <p:cNvPr id="4116" name="AutoShape 20" descr="Сферы"/>
          <p:cNvSpPr>
            <a:spLocks noChangeArrowheads="1"/>
          </p:cNvSpPr>
          <p:nvPr/>
        </p:nvSpPr>
        <p:spPr bwMode="auto">
          <a:xfrm>
            <a:off x="4714875" y="1785938"/>
            <a:ext cx="3857625" cy="1938337"/>
          </a:xfrm>
          <a:prstGeom prst="flowChartAlternateProcess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127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 sz="2800" b="1">
              <a:solidFill>
                <a:srgbClr val="6600CC"/>
              </a:solidFill>
              <a:latin typeface="Bookman Old Style" pitchFamily="18" charset="0"/>
            </a:endParaRPr>
          </a:p>
          <a:p>
            <a:pPr algn="ctr"/>
            <a:r>
              <a:rPr lang="ru-RU" sz="2800" b="1">
                <a:solidFill>
                  <a:srgbClr val="6600CC"/>
                </a:solidFill>
                <a:latin typeface="Bookman Old Style" pitchFamily="18" charset="0"/>
              </a:rPr>
              <a:t>ЖИРОРОЗЧИННІ</a:t>
            </a:r>
            <a:endParaRPr lang="ru-RU" sz="2800" b="1">
              <a:latin typeface="Bookman Old Style" pitchFamily="18" charset="0"/>
            </a:endParaRPr>
          </a:p>
          <a:p>
            <a:pPr algn="ctr"/>
            <a:r>
              <a:rPr lang="ru-RU" sz="3200" b="1">
                <a:solidFill>
                  <a:srgbClr val="993366"/>
                </a:solidFill>
                <a:latin typeface="Bookman Old Style" pitchFamily="18" charset="0"/>
              </a:rPr>
              <a:t>( А, Д, Е, К )</a:t>
            </a:r>
            <a:r>
              <a:rPr lang="ru-RU" sz="3200" b="1">
                <a:latin typeface="Bookman Old Style" pitchFamily="18" charset="0"/>
              </a:rPr>
              <a:t> </a:t>
            </a:r>
          </a:p>
          <a:p>
            <a:pPr algn="ctr"/>
            <a:endParaRPr lang="ru-RU" sz="3200" b="1">
              <a:latin typeface="Bookman Old Style" pitchFamily="18" charset="0"/>
            </a:endParaRPr>
          </a:p>
        </p:txBody>
      </p:sp>
      <p:sp>
        <p:nvSpPr>
          <p:cNvPr id="4117" name="AutoShape 21" descr="Шпалера"/>
          <p:cNvSpPr>
            <a:spLocks noChangeArrowheads="1"/>
          </p:cNvSpPr>
          <p:nvPr/>
        </p:nvSpPr>
        <p:spPr bwMode="auto">
          <a:xfrm>
            <a:off x="1835150" y="260350"/>
            <a:ext cx="5580063" cy="811213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127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4000" b="1">
                <a:solidFill>
                  <a:srgbClr val="0000FF"/>
                </a:solidFill>
                <a:latin typeface="Bookman Old Style" pitchFamily="18" charset="0"/>
              </a:rPr>
              <a:t>КЛАСИФіКАЦіЯ</a:t>
            </a:r>
          </a:p>
        </p:txBody>
      </p:sp>
      <p:cxnSp>
        <p:nvCxnSpPr>
          <p:cNvPr id="4118" name="AutoShape 22"/>
          <p:cNvCxnSpPr>
            <a:cxnSpLocks noChangeShapeType="1"/>
            <a:stCxn id="4117" idx="2"/>
            <a:endCxn id="4114" idx="0"/>
          </p:cNvCxnSpPr>
          <p:nvPr/>
        </p:nvCxnSpPr>
        <p:spPr bwMode="auto">
          <a:xfrm rot="5400000">
            <a:off x="3294856" y="383382"/>
            <a:ext cx="642937" cy="2019300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</p:cxnSp>
      <p:cxnSp>
        <p:nvCxnSpPr>
          <p:cNvPr id="4119" name="AutoShape 23"/>
          <p:cNvCxnSpPr>
            <a:cxnSpLocks noChangeShapeType="1"/>
          </p:cNvCxnSpPr>
          <p:nvPr/>
        </p:nvCxnSpPr>
        <p:spPr bwMode="auto">
          <a:xfrm>
            <a:off x="4572000" y="1071563"/>
            <a:ext cx="1785938" cy="714375"/>
          </a:xfrm>
          <a:prstGeom prst="straightConnector1">
            <a:avLst/>
          </a:prstGeom>
          <a:noFill/>
          <a:ln w="9525">
            <a:solidFill>
              <a:srgbClr val="FF6600"/>
            </a:solidFill>
            <a:round/>
            <a:headEnd/>
            <a:tailEnd type="triangle" w="med" len="med"/>
          </a:ln>
        </p:spPr>
      </p:cxnSp>
      <p:pic>
        <p:nvPicPr>
          <p:cNvPr id="18439" name="Picture 24" descr="vit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86063" y="4000500"/>
            <a:ext cx="3662362" cy="2571750"/>
          </a:xfrm>
          <a:prstGeom prst="rect">
            <a:avLst/>
          </a:prstGeom>
          <a:noFill/>
          <a:ln w="12700">
            <a:solidFill>
              <a:srgbClr val="800080"/>
            </a:solidFill>
            <a:miter lim="800000"/>
            <a:headEnd/>
            <a:tailEnd/>
          </a:ln>
        </p:spPr>
      </p:pic>
      <p:pic>
        <p:nvPicPr>
          <p:cNvPr id="19" name="Picture 17" descr="C:\Documents and Settings\Karina\Local Settings\Temporary Internet Files\Content.IE5\Y9X4FSWI\MPj03373860000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3784600"/>
            <a:ext cx="2214562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8" descr="C:\Documents and Settings\Karina\Local Settings\Temporary Internet Files\Content.IE5\UPO7QLE5\MPj04006330000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438" y="3786188"/>
            <a:ext cx="2000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4" grpId="0" animBg="1"/>
      <p:bldP spid="4116" grpId="0" animBg="1"/>
      <p:bldP spid="41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Documents and Settings\USER\Мои документы\Downloads\sca0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8"/>
          <p:cNvSpPr txBox="1">
            <a:spLocks noChangeArrowheads="1"/>
          </p:cNvSpPr>
          <p:nvPr/>
        </p:nvSpPr>
        <p:spPr bwMode="auto">
          <a:xfrm>
            <a:off x="4214813" y="4429125"/>
            <a:ext cx="492918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accent2"/>
                </a:solidFill>
              </a:rPr>
              <a:t> </a:t>
            </a:r>
          </a:p>
          <a:p>
            <a:r>
              <a:rPr lang="ru-RU" sz="2400" b="1">
                <a:solidFill>
                  <a:schemeClr val="accent2"/>
                </a:solidFill>
              </a:rPr>
              <a:t> </a:t>
            </a:r>
            <a:r>
              <a:rPr lang="ru-RU" sz="2800" b="1">
                <a:solidFill>
                  <a:srgbClr val="660033"/>
                </a:solidFill>
              </a:rPr>
              <a:t>Вітаміни рослинного та тваринного походження  надходять до організму в мікроскопічних   дозах.</a:t>
            </a:r>
          </a:p>
          <a:p>
            <a:endParaRPr lang="ru-RU" sz="2400" b="1">
              <a:solidFill>
                <a:srgbClr val="660033"/>
              </a:solidFill>
            </a:endParaRPr>
          </a:p>
        </p:txBody>
      </p:sp>
      <p:pic>
        <p:nvPicPr>
          <p:cNvPr id="19459" name="Picture 9" descr="1c85297d33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0"/>
            <a:ext cx="3097212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3" descr="в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4724400"/>
            <a:ext cx="2016125" cy="190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0" descr="frukty3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4500563"/>
            <a:ext cx="300355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7" descr="eb2588564e3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86625" y="3143250"/>
            <a:ext cx="1571625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2" descr="http://www.bizslovo.org/content/images/stories/prav-harchuvannya/zhyry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976938" y="0"/>
            <a:ext cx="3167062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2" descr="аа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43375" y="2286000"/>
            <a:ext cx="2592388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6" descr="молоко яйцо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500188"/>
            <a:ext cx="3455988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22" descr="икра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14375" y="0"/>
            <a:ext cx="2246313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 descr="C:\Documents and Settings\USER\Мои документы\Downloads\2f66d20556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3" descr="40%"/>
          <p:cNvSpPr txBox="1">
            <a:spLocks noChangeArrowheads="1"/>
          </p:cNvSpPr>
          <p:nvPr/>
        </p:nvSpPr>
        <p:spPr bwMode="auto">
          <a:xfrm>
            <a:off x="1214414" y="214290"/>
            <a:ext cx="5857916" cy="523220"/>
          </a:xfrm>
          <a:prstGeom prst="rect">
            <a:avLst/>
          </a:prstGeom>
          <a:solidFill>
            <a:srgbClr val="99FFCC"/>
          </a:solidFill>
          <a:ln w="19050">
            <a:solidFill>
              <a:srgbClr val="3F15E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dirty="0">
                <a:solidFill>
                  <a:srgbClr val="8533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mbria Math" pitchFamily="18" charset="0"/>
                <a:ea typeface="Cambria Math" pitchFamily="18" charset="0"/>
              </a:rPr>
              <a:t>     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Види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вітамінної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  </a:t>
            </a: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недостатності</a:t>
            </a:r>
            <a:endParaRPr lang="ru-RU" sz="2800" b="1" dirty="0">
              <a:solidFill>
                <a:schemeClr val="accent5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2228" name="Text Box 4" descr="30%"/>
          <p:cNvSpPr txBox="1">
            <a:spLocks noChangeArrowheads="1"/>
          </p:cNvSpPr>
          <p:nvPr/>
        </p:nvSpPr>
        <p:spPr bwMode="auto">
          <a:xfrm>
            <a:off x="214282" y="928671"/>
            <a:ext cx="3214710" cy="226215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3F15EF"/>
            </a:solidFill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АВіТАМіНОЗ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4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відсутність</a:t>
            </a:r>
            <a:r>
              <a:rPr lang="ru-RU" sz="2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 </a:t>
            </a:r>
            <a:r>
              <a:rPr lang="ru-RU" sz="24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організмі</a:t>
            </a:r>
            <a:r>
              <a:rPr lang="ru-RU" sz="24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вітаміну</a:t>
            </a:r>
            <a:endParaRPr lang="ru-RU" sz="24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2229" name="Text Box 5" descr="40%"/>
          <p:cNvSpPr txBox="1">
            <a:spLocks noChangeArrowheads="1"/>
          </p:cNvSpPr>
          <p:nvPr/>
        </p:nvSpPr>
        <p:spPr bwMode="auto">
          <a:xfrm>
            <a:off x="6072198" y="1857365"/>
            <a:ext cx="3071802" cy="20313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3F15EF"/>
            </a:solidFill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sz="2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ГіПОВіТАМіНОЗ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r>
              <a:rPr lang="ru-RU" sz="2400" b="1" spc="50" dirty="0" err="1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нестача</a:t>
            </a:r>
            <a:r>
              <a:rPr lang="ru-RU" sz="2400" b="1" spc="50" dirty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uk-UA" sz="2400" b="1" spc="50" dirty="0">
                <a:ln w="11430"/>
                <a:solidFill>
                  <a:srgbClr val="0066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вітамінів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spcBef>
                <a:spcPct val="50000"/>
              </a:spcBef>
              <a:defRPr/>
            </a:pPr>
            <a:endParaRPr lang="ru-RU" sz="2400" b="1" spc="50" dirty="0">
              <a:ln w="11430"/>
              <a:solidFill>
                <a:srgbClr val="0066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cxnSp>
        <p:nvCxnSpPr>
          <p:cNvPr id="52230" name="AutoShape 6"/>
          <p:cNvCxnSpPr>
            <a:cxnSpLocks noChangeShapeType="1"/>
          </p:cNvCxnSpPr>
          <p:nvPr/>
        </p:nvCxnSpPr>
        <p:spPr bwMode="auto">
          <a:xfrm rot="5400000">
            <a:off x="785813" y="571500"/>
            <a:ext cx="500062" cy="357188"/>
          </a:xfrm>
          <a:prstGeom prst="straightConnector1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</p:spPr>
      </p:cxnSp>
      <p:cxnSp>
        <p:nvCxnSpPr>
          <p:cNvPr id="52231" name="AutoShape 7"/>
          <p:cNvCxnSpPr>
            <a:cxnSpLocks noChangeShapeType="1"/>
          </p:cNvCxnSpPr>
          <p:nvPr/>
        </p:nvCxnSpPr>
        <p:spPr bwMode="auto">
          <a:xfrm rot="16200000" flipH="1">
            <a:off x="6607970" y="964406"/>
            <a:ext cx="1357312" cy="428625"/>
          </a:xfrm>
          <a:prstGeom prst="straightConnector1">
            <a:avLst/>
          </a:prstGeom>
          <a:noFill/>
          <a:ln w="12700">
            <a:solidFill>
              <a:srgbClr val="A50021"/>
            </a:solidFill>
            <a:round/>
            <a:headEnd/>
            <a:tailEnd type="triangle" w="med" len="med"/>
          </a:ln>
        </p:spPr>
      </p:cxn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1928794" y="4857760"/>
            <a:ext cx="374332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50000"/>
              </a:spcBef>
              <a:defRPr/>
            </a:pPr>
            <a:r>
              <a:rPr lang="ru-RU" sz="2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Цинга, </a:t>
            </a:r>
            <a:r>
              <a:rPr lang="ru-RU" sz="20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рахіт</a:t>
            </a:r>
            <a:r>
              <a:rPr lang="ru-RU" sz="2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, </a:t>
            </a:r>
            <a:endParaRPr lang="ru-RU" sz="2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0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куряча</a:t>
            </a:r>
            <a:r>
              <a:rPr lang="ru-RU" sz="2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сліпота</a:t>
            </a:r>
            <a:r>
              <a:rPr lang="ru-RU" sz="20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, </a:t>
            </a:r>
            <a:endParaRPr lang="ru-RU" sz="2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ru-RU" sz="2000" b="1" spc="150" dirty="0" err="1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бері-бері</a:t>
            </a:r>
            <a:endParaRPr lang="ru-RU" sz="20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52236" name="Text Box 12"/>
          <p:cNvSpPr txBox="1">
            <a:spLocks noChangeArrowheads="1"/>
          </p:cNvSpPr>
          <p:nvPr/>
        </p:nvSpPr>
        <p:spPr bwMode="auto">
          <a:xfrm>
            <a:off x="6367466" y="4143380"/>
            <a:ext cx="277653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000" b="1" spc="150" dirty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b="1" spc="150" dirty="0" err="1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Швидка</a:t>
            </a:r>
            <a:r>
              <a:rPr lang="ru-RU" sz="2000" b="1" spc="150" dirty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</a:t>
            </a:r>
            <a:r>
              <a:rPr lang="ru-RU" sz="2000" b="1" spc="150" dirty="0" err="1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стомлюванність</a:t>
            </a:r>
            <a:r>
              <a:rPr lang="ru-RU" sz="2000" b="1" spc="150" dirty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,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uk-UA" sz="2000" b="1" spc="150" dirty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Зниження працездатності</a:t>
            </a:r>
            <a:endParaRPr lang="ru-RU" sz="2000" b="1" spc="150" dirty="0">
              <a:ln w="11430"/>
              <a:solidFill>
                <a:srgbClr val="66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  <a:defRPr/>
            </a:pPr>
            <a:r>
              <a:rPr lang="ru-RU" sz="2000" b="1" spc="150" dirty="0" err="1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Зниження</a:t>
            </a:r>
            <a:r>
              <a:rPr lang="ru-RU" sz="2000" b="1" spc="150" dirty="0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     </a:t>
            </a:r>
            <a:r>
              <a:rPr lang="ru-RU" sz="2000" b="1" spc="150" dirty="0" err="1">
                <a:ln w="11430"/>
                <a:solidFill>
                  <a:srgbClr val="660033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ambria" pitchFamily="18" charset="0"/>
              </a:rPr>
              <a:t>імунітету</a:t>
            </a:r>
            <a:endParaRPr lang="ru-RU" sz="2000" b="1" spc="150" dirty="0">
              <a:ln w="11430"/>
              <a:solidFill>
                <a:srgbClr val="660033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52240" name="Picture 16" descr="no3"/>
          <p:cNvPicPr>
            <a:picLocks noChangeAspect="1" noChangeArrowheads="1" noCrop="1"/>
          </p:cNvPicPr>
          <p:nvPr/>
        </p:nvPicPr>
        <p:blipFill>
          <a:blip r:embed="rId4">
            <a:lum bright="-12000" contrast="30000"/>
          </a:blip>
          <a:srcRect/>
          <a:stretch>
            <a:fillRect/>
          </a:stretch>
        </p:blipFill>
        <p:spPr bwMode="auto">
          <a:xfrm>
            <a:off x="7715250" y="214313"/>
            <a:ext cx="120808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 descr="C:\Documents and Settings\USER\Мои документы\Downloads\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857625"/>
            <a:ext cx="18573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7" descr="E2ADD0B1"/>
          <p:cNvPicPr>
            <a:picLocks noChangeAspect="1" noChangeArrowheads="1"/>
          </p:cNvPicPr>
          <p:nvPr/>
        </p:nvPicPr>
        <p:blipFill>
          <a:blip r:embed="rId6">
            <a:lum bright="-12000" contrast="42000"/>
          </a:blip>
          <a:srcRect/>
          <a:stretch>
            <a:fillRect/>
          </a:stretch>
        </p:blipFill>
        <p:spPr bwMode="auto">
          <a:xfrm>
            <a:off x="1357313" y="3071813"/>
            <a:ext cx="2428875" cy="1785937"/>
          </a:xfrm>
          <a:prstGeom prst="rect">
            <a:avLst/>
          </a:prstGeom>
          <a:noFill/>
          <a:ln w="19050">
            <a:solidFill>
              <a:srgbClr val="3F15EF"/>
            </a:solidFill>
            <a:miter lim="800000"/>
            <a:headEnd/>
            <a:tailEnd/>
          </a:ln>
        </p:spPr>
      </p:pic>
      <p:pic>
        <p:nvPicPr>
          <p:cNvPr id="11269" name="Picture 5" descr="C:\Documents and Settings\USER\Мои документы\Downloads\j042761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75" y="857250"/>
            <a:ext cx="2071688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C:\Documents and Settings\USER\Мои документы\Downloads\auc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8" y="3500438"/>
            <a:ext cx="19034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2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 descr="D:\документы\биология\9 класс\Пищеварение и обмен веществ\фото\Aqua Watermelon 04.jpg"/>
          <p:cNvPicPr>
            <a:picLocks noChangeAspect="1" noChangeArrowheads="1"/>
          </p:cNvPicPr>
          <p:nvPr/>
        </p:nvPicPr>
        <p:blipFill>
          <a:blip r:embed="rId2">
            <a:lum bright="42000"/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8229600" cy="725488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FF3300"/>
                </a:solidFill>
              </a:rPr>
              <a:t>Азбука вітамінів.</a:t>
            </a:r>
          </a:p>
        </p:txBody>
      </p:sp>
      <p:graphicFrame>
        <p:nvGraphicFramePr>
          <p:cNvPr id="26678" name="Group 54"/>
          <p:cNvGraphicFramePr>
            <a:graphicFrameLocks noGrp="1"/>
          </p:cNvGraphicFramePr>
          <p:nvPr>
            <p:ph type="body" idx="1"/>
          </p:nvPr>
        </p:nvGraphicFramePr>
        <p:xfrm>
          <a:off x="428625" y="928688"/>
          <a:ext cx="8115300" cy="5815012"/>
        </p:xfrm>
        <a:graphic>
          <a:graphicData uri="http://schemas.openxmlformats.org/drawingml/2006/table">
            <a:tbl>
              <a:tblPr/>
              <a:tblGrid>
                <a:gridCol w="1900222"/>
                <a:gridCol w="2428892"/>
                <a:gridCol w="1747857"/>
                <a:gridCol w="2038357"/>
              </a:tblGrid>
              <a:tr h="107157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Назва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вітаміну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добова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доза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Значення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Авітаміноз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Продукти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439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Documents and Settings\USER\Мои документы\Downloads\42e4af566b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Oval 5"/>
          <p:cNvSpPr>
            <a:spLocks noChangeArrowheads="1"/>
          </p:cNvSpPr>
          <p:nvPr/>
        </p:nvSpPr>
        <p:spPr bwMode="auto">
          <a:xfrm>
            <a:off x="2124075" y="188913"/>
            <a:ext cx="5111750" cy="23050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2" name="WordArt 6"/>
          <p:cNvSpPr>
            <a:spLocks noChangeArrowheads="1" noChangeShapeType="1" noTextEdit="1"/>
          </p:cNvSpPr>
          <p:nvPr/>
        </p:nvSpPr>
        <p:spPr bwMode="auto">
          <a:xfrm>
            <a:off x="2916238" y="692150"/>
            <a:ext cx="3600450" cy="1081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44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Вітаміни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 </a:t>
            </a:r>
            <a:r>
              <a:rPr lang="ru-RU" sz="4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гр.В</a:t>
            </a:r>
            <a:endParaRPr lang="ru-RU" sz="44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22532" name="Picture 7" descr="горох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3375"/>
            <a:ext cx="2212975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4807386ce4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600" y="5038725"/>
            <a:ext cx="24384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2b18817802b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169863"/>
            <a:ext cx="2411412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10" descr="4bc08ef21d1b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46788" y="2060575"/>
            <a:ext cx="309721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1" descr="6f023580af3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92275" y="3649663"/>
            <a:ext cx="4157663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13" descr="917b834fd45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4365625"/>
            <a:ext cx="2274888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4" descr="пшеница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56100" y="2565400"/>
            <a:ext cx="2303463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5" descr="136e3fa14eab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867400" y="4630738"/>
            <a:ext cx="2238375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6" descr="9714825e5c4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71550" y="2565400"/>
            <a:ext cx="2827338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1424</TotalTime>
  <Words>507</Words>
  <Application>Microsoft Office PowerPoint</Application>
  <PresentationFormat>On-screen Show (4:3)</PresentationFormat>
  <Paragraphs>193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Bookman Old Style</vt:lpstr>
      <vt:lpstr>Wingdings</vt:lpstr>
      <vt:lpstr>Cambria</vt:lpstr>
      <vt:lpstr>Cambria Math</vt:lpstr>
      <vt:lpstr>Оформление по умолчанию</vt:lpstr>
      <vt:lpstr>  Тема уроку:  Вітаміни.         </vt:lpstr>
      <vt:lpstr>Слайд 2</vt:lpstr>
      <vt:lpstr> Трішки історії…</vt:lpstr>
      <vt:lpstr>Значення вітамінів.</vt:lpstr>
      <vt:lpstr>Слайд 5</vt:lpstr>
      <vt:lpstr>Слайд 6</vt:lpstr>
      <vt:lpstr>Слайд 7</vt:lpstr>
      <vt:lpstr>Азбука вітамінів.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Вплив різних факторів на структуру вітамінів.</vt:lpstr>
      <vt:lpstr>Підведемо підсумки</vt:lpstr>
      <vt:lpstr>Слайд 23</vt:lpstr>
      <vt:lpstr>1. Авітаміноз приводить до захворювання на цингу.</vt:lpstr>
      <vt:lpstr>2. Авітаміноз приводить до захворювання «курячою сліпотою».</vt:lpstr>
      <vt:lpstr>3. Відсутність викликає параліч нервової системи, хворобу «бері – бері».</vt:lpstr>
      <vt:lpstr> 4. Відсутність викликає рахіт.</vt:lpstr>
      <vt:lpstr>5. Який вітамін синтезується в шкірі під дією сонячного світла?</vt:lpstr>
      <vt:lpstr>6.У моркві міститься   багато каротину, потрібного для синтезу вітаміну… </vt:lpstr>
      <vt:lpstr>Будьте       здорові!</vt:lpstr>
    </vt:vector>
  </TitlesOfParts>
  <Company>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Берюхова</dc:creator>
  <cp:lastModifiedBy>User</cp:lastModifiedBy>
  <cp:revision>118</cp:revision>
  <dcterms:created xsi:type="dcterms:W3CDTF">2008-03-26T17:05:51Z</dcterms:created>
  <dcterms:modified xsi:type="dcterms:W3CDTF">2011-12-22T18:42:38Z</dcterms:modified>
</cp:coreProperties>
</file>