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3"/>
  </p:notesMasterIdLst>
  <p:sldIdLst>
    <p:sldId id="256" r:id="rId2"/>
    <p:sldId id="257" r:id="rId3"/>
    <p:sldId id="267" r:id="rId4"/>
    <p:sldId id="26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803" autoAdjust="0"/>
  </p:normalViewPr>
  <p:slideViewPr>
    <p:cSldViewPr>
      <p:cViewPr varScale="1">
        <p:scale>
          <a:sx n="62" d="100"/>
          <a:sy n="62" d="100"/>
        </p:scale>
        <p:origin x="140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B7F31-9906-43C4-8FBD-3818704DE8C7}" type="datetimeFigureOut">
              <a:rPr lang="uk-UA" smtClean="0"/>
              <a:pPr/>
              <a:t>07.02.2014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9B378-E4FC-45F2-A842-B1CDB62D28D4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14296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54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49721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1951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80630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4450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467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859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045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9193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9031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43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77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709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65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6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612C3-1BFD-4E00-AACB-727A23BC4857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954258-42DB-4B67-B44A-3190887105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88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071942"/>
            <a:ext cx="7300834" cy="295745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628800"/>
            <a:ext cx="7776863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6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Вирощування культурних рослин методом гідропоніки</a:t>
            </a:r>
            <a:endParaRPr lang="ru-RU" sz="6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376752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Ви</a:t>
            </a:r>
            <a:r>
              <a:rPr lang="en-US" dirty="0" smtClean="0"/>
              <a:t>c</a:t>
            </a:r>
            <a:r>
              <a:rPr lang="uk-UA" dirty="0" err="1" smtClean="0"/>
              <a:t>новки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692696"/>
            <a:ext cx="8424936" cy="6165304"/>
          </a:xfrm>
        </p:spPr>
        <p:txBody>
          <a:bodyPr>
            <a:normAutofit fontScale="47500" lnSpcReduction="20000"/>
          </a:bodyPr>
          <a:lstStyle/>
          <a:p>
            <a:r>
              <a:rPr lang="ru-RU" sz="4000" dirty="0" err="1" smtClean="0"/>
              <a:t>Гідропоніка</a:t>
            </a:r>
            <a:r>
              <a:rPr lang="ru-RU" sz="4000" dirty="0" smtClean="0"/>
              <a:t> </a:t>
            </a:r>
            <a:r>
              <a:rPr lang="ru-RU" sz="4000" dirty="0" err="1" smtClean="0"/>
              <a:t>має</a:t>
            </a:r>
            <a:r>
              <a:rPr lang="ru-RU" sz="4000" dirty="0" smtClean="0"/>
              <a:t> </a:t>
            </a:r>
            <a:r>
              <a:rPr lang="ru-RU" sz="4000" dirty="0" err="1" smtClean="0"/>
              <a:t>великі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переваги</a:t>
            </a:r>
            <a:r>
              <a:rPr lang="ru-RU" sz="4000" dirty="0" smtClean="0"/>
              <a:t> в </a:t>
            </a:r>
            <a:r>
              <a:rPr lang="ru-RU" sz="4000" dirty="0" err="1" smtClean="0"/>
              <a:t>порівнянні</a:t>
            </a:r>
            <a:r>
              <a:rPr lang="ru-RU" sz="4000" dirty="0" smtClean="0"/>
              <a:t> </a:t>
            </a:r>
            <a:r>
              <a:rPr lang="ru-RU" sz="4000" dirty="0" err="1" smtClean="0"/>
              <a:t>із</a:t>
            </a:r>
            <a:r>
              <a:rPr lang="ru-RU" sz="4000" dirty="0" smtClean="0"/>
              <a:t> </a:t>
            </a:r>
            <a:r>
              <a:rPr lang="ru-RU" sz="4000" dirty="0" err="1" smtClean="0"/>
              <a:t>звичайним</a:t>
            </a:r>
            <a:r>
              <a:rPr lang="ru-RU" sz="4000" dirty="0" smtClean="0"/>
              <a:t> (</a:t>
            </a:r>
            <a:r>
              <a:rPr lang="ru-RU" sz="4000" dirty="0" err="1" smtClean="0"/>
              <a:t>грунтовим</a:t>
            </a:r>
            <a:r>
              <a:rPr lang="ru-RU" sz="4000" dirty="0" smtClean="0"/>
              <a:t>) способом </a:t>
            </a:r>
            <a:r>
              <a:rPr lang="ru-RU" sz="4000" dirty="0" err="1" smtClean="0"/>
              <a:t>вирощування</a:t>
            </a:r>
            <a:r>
              <a:rPr lang="ru-RU" sz="4000" dirty="0" smtClean="0"/>
              <a:t>: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оскільки</a:t>
            </a:r>
            <a:r>
              <a:rPr lang="ru-RU" sz="4000" dirty="0" smtClean="0"/>
              <a:t> </a:t>
            </a:r>
            <a:r>
              <a:rPr lang="ru-RU" sz="4000" dirty="0" err="1" smtClean="0"/>
              <a:t>рослина</a:t>
            </a:r>
            <a:r>
              <a:rPr lang="ru-RU" sz="4000" dirty="0" smtClean="0"/>
              <a:t> </a:t>
            </a:r>
            <a:r>
              <a:rPr lang="ru-RU" sz="4000" dirty="0" err="1" smtClean="0"/>
              <a:t>завжди</a:t>
            </a:r>
            <a:r>
              <a:rPr lang="ru-RU" sz="4000" dirty="0" smtClean="0"/>
              <a:t> </a:t>
            </a:r>
            <a:r>
              <a:rPr lang="ru-RU" sz="4000" dirty="0" err="1" smtClean="0"/>
              <a:t>отримує</a:t>
            </a:r>
            <a:r>
              <a:rPr lang="ru-RU" sz="4000" dirty="0" smtClean="0"/>
              <a:t> </a:t>
            </a:r>
            <a:r>
              <a:rPr lang="ru-RU" sz="4000" dirty="0" err="1" smtClean="0"/>
              <a:t>потрібні</a:t>
            </a:r>
            <a:r>
              <a:rPr lang="ru-RU" sz="4000" dirty="0" smtClean="0"/>
              <a:t> </a:t>
            </a:r>
            <a:r>
              <a:rPr lang="ru-RU" sz="4000" dirty="0" err="1" smtClean="0"/>
              <a:t>йому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речовини</a:t>
            </a:r>
            <a:r>
              <a:rPr lang="ru-RU" sz="4000" dirty="0" smtClean="0"/>
              <a:t> в </a:t>
            </a:r>
            <a:r>
              <a:rPr lang="ru-RU" sz="4000" dirty="0" err="1" smtClean="0"/>
              <a:t>необхідних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кількостях</a:t>
            </a:r>
            <a:r>
              <a:rPr lang="ru-RU" sz="4000" dirty="0" smtClean="0"/>
              <a:t>, вона росте </a:t>
            </a:r>
            <a:r>
              <a:rPr lang="ru-RU" sz="4000" dirty="0" err="1" smtClean="0"/>
              <a:t>міцною</a:t>
            </a:r>
            <a:r>
              <a:rPr lang="ru-RU" sz="4000" dirty="0" smtClean="0"/>
              <a:t> і здоровою, і </a:t>
            </a:r>
            <a:r>
              <a:rPr lang="ru-RU" sz="4000" dirty="0" err="1" smtClean="0"/>
              <a:t>набагато</a:t>
            </a:r>
            <a:r>
              <a:rPr lang="ru-RU" sz="4000" dirty="0" smtClean="0"/>
              <a:t> </a:t>
            </a:r>
            <a:r>
              <a:rPr lang="ru-RU" sz="4000" dirty="0" err="1" smtClean="0"/>
              <a:t>швидше</a:t>
            </a:r>
            <a:r>
              <a:rPr lang="ru-RU" sz="4000" dirty="0" smtClean="0"/>
              <a:t>, </a:t>
            </a:r>
            <a:r>
              <a:rPr lang="ru-RU" sz="4000" dirty="0" err="1" smtClean="0"/>
              <a:t>ніж</a:t>
            </a:r>
            <a:r>
              <a:rPr lang="ru-RU" sz="4000" dirty="0" smtClean="0"/>
              <a:t> у </a:t>
            </a:r>
            <a:r>
              <a:rPr lang="ru-RU" sz="4000" dirty="0" err="1" smtClean="0"/>
              <a:t>грунті</a:t>
            </a:r>
            <a:r>
              <a:rPr lang="ru-RU" sz="4000" dirty="0" smtClean="0"/>
              <a:t>.;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коріння</a:t>
            </a:r>
            <a:r>
              <a:rPr lang="ru-RU" sz="4000" dirty="0" smtClean="0"/>
              <a:t> </a:t>
            </a:r>
            <a:r>
              <a:rPr lang="ru-RU" sz="4000" dirty="0" err="1" smtClean="0"/>
              <a:t>рослин</a:t>
            </a:r>
            <a:r>
              <a:rPr lang="ru-RU" sz="4000" dirty="0" smtClean="0"/>
              <a:t> </a:t>
            </a:r>
            <a:r>
              <a:rPr lang="ru-RU" sz="4000" dirty="0" err="1" smtClean="0"/>
              <a:t>ніколи</a:t>
            </a:r>
            <a:r>
              <a:rPr lang="ru-RU" sz="4000" dirty="0" smtClean="0"/>
              <a:t> не </a:t>
            </a:r>
            <a:r>
              <a:rPr lang="ru-RU" sz="4000" dirty="0" err="1" smtClean="0"/>
              <a:t>страждає</a:t>
            </a:r>
            <a:r>
              <a:rPr lang="ru-RU" sz="4000" dirty="0" smtClean="0"/>
              <a:t> </a:t>
            </a:r>
            <a:r>
              <a:rPr lang="ru-RU" sz="4000" dirty="0" err="1" smtClean="0"/>
              <a:t>від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пересихання</a:t>
            </a:r>
            <a:r>
              <a:rPr lang="ru-RU" sz="4000" dirty="0" smtClean="0"/>
              <a:t> </a:t>
            </a:r>
            <a:r>
              <a:rPr lang="ru-RU" sz="4000" dirty="0" err="1" smtClean="0"/>
              <a:t>або</a:t>
            </a:r>
            <a:r>
              <a:rPr lang="ru-RU" sz="4000" dirty="0" smtClean="0"/>
              <a:t> недостатку </a:t>
            </a:r>
            <a:r>
              <a:rPr lang="ru-RU" sz="4000" dirty="0" err="1" smtClean="0"/>
              <a:t>кисню</a:t>
            </a:r>
            <a:r>
              <a:rPr lang="ru-RU" sz="4000" dirty="0" smtClean="0"/>
              <a:t>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оскільки</a:t>
            </a:r>
            <a:r>
              <a:rPr lang="ru-RU" sz="4000" dirty="0" smtClean="0"/>
              <a:t> </a:t>
            </a:r>
            <a:r>
              <a:rPr lang="ru-RU" sz="4000" dirty="0" err="1" smtClean="0"/>
              <a:t>витрату</a:t>
            </a:r>
            <a:r>
              <a:rPr lang="ru-RU" sz="4000" dirty="0" smtClean="0"/>
              <a:t> води легко </a:t>
            </a:r>
            <a:r>
              <a:rPr lang="ru-RU" sz="4000" dirty="0" err="1" smtClean="0"/>
              <a:t>контролювати</a:t>
            </a:r>
            <a:r>
              <a:rPr lang="ru-RU" sz="4000" dirty="0" smtClean="0"/>
              <a:t>, </a:t>
            </a:r>
            <a:r>
              <a:rPr lang="ru-RU" sz="4000" dirty="0" err="1" smtClean="0"/>
              <a:t>немає</a:t>
            </a:r>
            <a:r>
              <a:rPr lang="ru-RU" sz="4000" dirty="0" smtClean="0"/>
              <a:t> </a:t>
            </a:r>
            <a:r>
              <a:rPr lang="ru-RU" sz="4000" dirty="0" err="1" smtClean="0"/>
              <a:t>необхідності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щодня</a:t>
            </a:r>
            <a:r>
              <a:rPr lang="ru-RU" sz="4000" dirty="0" smtClean="0"/>
              <a:t> </a:t>
            </a:r>
            <a:r>
              <a:rPr lang="ru-RU" sz="4000" dirty="0" err="1" smtClean="0"/>
              <a:t>поливати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рослини</a:t>
            </a:r>
            <a:r>
              <a:rPr lang="ru-RU" sz="4000" dirty="0" smtClean="0"/>
              <a:t>.; </a:t>
            </a:r>
            <a:endParaRPr lang="uk-UA" sz="4000" dirty="0" smtClean="0"/>
          </a:p>
          <a:p>
            <a:r>
              <a:rPr lang="ru-RU" sz="4000" dirty="0" smtClean="0"/>
              <a:t>- не </a:t>
            </a:r>
            <a:r>
              <a:rPr lang="ru-RU" sz="4000" dirty="0" err="1" smtClean="0"/>
              <a:t>виникає</a:t>
            </a:r>
            <a:r>
              <a:rPr lang="ru-RU" sz="4000" dirty="0" smtClean="0"/>
              <a:t> </a:t>
            </a:r>
            <a:r>
              <a:rPr lang="ru-RU" sz="4000" dirty="0" err="1" smtClean="0"/>
              <a:t>проблеми</a:t>
            </a:r>
            <a:r>
              <a:rPr lang="ru-RU" sz="4000" dirty="0" smtClean="0"/>
              <a:t> недостатку добрив </a:t>
            </a:r>
            <a:r>
              <a:rPr lang="ru-RU" sz="4000" dirty="0" err="1" smtClean="0"/>
              <a:t>або</a:t>
            </a:r>
            <a:r>
              <a:rPr lang="ru-RU" sz="4000" dirty="0" smtClean="0"/>
              <a:t> </a:t>
            </a:r>
            <a:r>
              <a:rPr lang="ru-RU" sz="4000" dirty="0" err="1" smtClean="0"/>
              <a:t>їх</a:t>
            </a:r>
            <a:r>
              <a:rPr lang="ru-RU" sz="4000" dirty="0" smtClean="0"/>
              <a:t> </a:t>
            </a:r>
            <a:r>
              <a:rPr lang="ru-RU" sz="4000" dirty="0" err="1" smtClean="0"/>
              <a:t>передозування</a:t>
            </a:r>
            <a:r>
              <a:rPr lang="ru-RU" sz="4000" dirty="0" smtClean="0"/>
              <a:t>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зникає</a:t>
            </a:r>
            <a:r>
              <a:rPr lang="ru-RU" sz="4000" dirty="0" smtClean="0"/>
              <a:t> </a:t>
            </a:r>
            <a:r>
              <a:rPr lang="ru-RU" sz="4000" dirty="0" err="1" smtClean="0"/>
              <a:t>багато</a:t>
            </a:r>
            <a:r>
              <a:rPr lang="ru-RU" sz="4000" dirty="0" smtClean="0"/>
              <a:t> проблем </a:t>
            </a:r>
            <a:r>
              <a:rPr lang="ru-RU" sz="4000" dirty="0" err="1" smtClean="0"/>
              <a:t>грунтових</a:t>
            </a:r>
            <a:r>
              <a:rPr lang="ru-RU" sz="4000" dirty="0" smtClean="0"/>
              <a:t> </a:t>
            </a:r>
            <a:r>
              <a:rPr lang="ru-RU" sz="4000" dirty="0" err="1" smtClean="0"/>
              <a:t>шкідників</a:t>
            </a:r>
            <a:r>
              <a:rPr lang="ru-RU" sz="4000" dirty="0" smtClean="0"/>
              <a:t> ; </a:t>
            </a:r>
            <a:endParaRPr lang="uk-UA" sz="4000" dirty="0" smtClean="0"/>
          </a:p>
          <a:p>
            <a:r>
              <a:rPr lang="ru-RU" sz="4000" dirty="0" smtClean="0"/>
              <a:t>- сильно </a:t>
            </a:r>
            <a:r>
              <a:rPr lang="ru-RU" sz="4000" dirty="0" err="1" smtClean="0"/>
              <a:t>полегшується</a:t>
            </a:r>
            <a:r>
              <a:rPr lang="ru-RU" sz="4000" dirty="0" smtClean="0"/>
              <a:t> </a:t>
            </a:r>
            <a:r>
              <a:rPr lang="ru-RU" sz="4000" dirty="0" err="1" smtClean="0"/>
              <a:t>процес</a:t>
            </a:r>
            <a:r>
              <a:rPr lang="ru-RU" sz="4000" dirty="0" smtClean="0"/>
              <a:t> пересадки </a:t>
            </a:r>
            <a:r>
              <a:rPr lang="ru-RU" sz="4000" dirty="0" err="1" smtClean="0"/>
              <a:t>багаторічних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рослин</a:t>
            </a:r>
            <a:r>
              <a:rPr lang="ru-RU" sz="4000" dirty="0" smtClean="0"/>
              <a:t>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Немає</a:t>
            </a:r>
            <a:r>
              <a:rPr lang="ru-RU" sz="4000" dirty="0" smtClean="0"/>
              <a:t> </a:t>
            </a:r>
            <a:r>
              <a:rPr lang="ru-RU" sz="4000" dirty="0" err="1" smtClean="0"/>
              <a:t>необхідності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купувати</a:t>
            </a:r>
            <a:r>
              <a:rPr lang="ru-RU" sz="4000" dirty="0" smtClean="0"/>
              <a:t> </a:t>
            </a:r>
            <a:r>
              <a:rPr lang="ru-RU" sz="4000" dirty="0" err="1" smtClean="0"/>
              <a:t>новий</a:t>
            </a:r>
            <a:r>
              <a:rPr lang="ru-RU" sz="4000" dirty="0" smtClean="0"/>
              <a:t> грунт для пересадки;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оскільки</a:t>
            </a:r>
            <a:r>
              <a:rPr lang="ru-RU" sz="4000" dirty="0" smtClean="0"/>
              <a:t> </a:t>
            </a:r>
            <a:r>
              <a:rPr lang="ru-RU" sz="4000" dirty="0" err="1" smtClean="0"/>
              <a:t>рослина</a:t>
            </a:r>
            <a:r>
              <a:rPr lang="ru-RU" sz="4000" dirty="0" smtClean="0"/>
              <a:t> </a:t>
            </a:r>
            <a:r>
              <a:rPr lang="ru-RU" sz="4000" dirty="0" err="1" smtClean="0"/>
              <a:t>отримує</a:t>
            </a:r>
            <a:r>
              <a:rPr lang="ru-RU" sz="4000" dirty="0" smtClean="0"/>
              <a:t> </a:t>
            </a:r>
            <a:r>
              <a:rPr lang="ru-RU" sz="4000" dirty="0" err="1" smtClean="0"/>
              <a:t>тільки</a:t>
            </a:r>
            <a:r>
              <a:rPr lang="ru-RU" sz="4000" dirty="0" smtClean="0"/>
              <a:t> </a:t>
            </a:r>
            <a:r>
              <a:rPr lang="ru-RU" sz="4000" dirty="0" err="1" smtClean="0"/>
              <a:t>потрібні</a:t>
            </a:r>
            <a:r>
              <a:rPr lang="ru-RU" sz="4000" dirty="0" smtClean="0"/>
              <a:t> </a:t>
            </a:r>
            <a:r>
              <a:rPr lang="ru-RU" sz="4000" dirty="0" err="1" smtClean="0"/>
              <a:t>їй</a:t>
            </a:r>
            <a:r>
              <a:rPr lang="ru-RU" sz="4000" dirty="0" smtClean="0"/>
              <a:t> </a:t>
            </a:r>
            <a:r>
              <a:rPr lang="ru-RU" sz="4000" dirty="0" err="1" smtClean="0"/>
              <a:t>елементи</a:t>
            </a:r>
            <a:r>
              <a:rPr lang="ru-RU" sz="4000" dirty="0" smtClean="0"/>
              <a:t>, вона не </a:t>
            </a:r>
            <a:r>
              <a:rPr lang="ru-RU" sz="4000" dirty="0" err="1" smtClean="0"/>
              <a:t>накопичує</a:t>
            </a:r>
            <a:r>
              <a:rPr lang="ru-RU" sz="4000" dirty="0" smtClean="0"/>
              <a:t> </a:t>
            </a:r>
            <a:r>
              <a:rPr lang="ru-RU" sz="4000" dirty="0" err="1" smtClean="0"/>
              <a:t>шкідливих</a:t>
            </a:r>
            <a:r>
              <a:rPr lang="ru-RU" sz="4000" dirty="0" smtClean="0"/>
              <a:t> для </a:t>
            </a:r>
            <a:r>
              <a:rPr lang="ru-RU" sz="4000" dirty="0" err="1" smtClean="0"/>
              <a:t>здоров'я</a:t>
            </a:r>
            <a:r>
              <a:rPr lang="ru-RU" sz="4000" dirty="0" smtClean="0"/>
              <a:t> </a:t>
            </a:r>
            <a:r>
              <a:rPr lang="ru-RU" sz="4000" dirty="0" err="1" smtClean="0"/>
              <a:t>людини</a:t>
            </a:r>
            <a:r>
              <a:rPr lang="ru-RU" sz="4000" dirty="0" smtClean="0"/>
              <a:t> </a:t>
            </a:r>
            <a:r>
              <a:rPr lang="ru-RU" sz="4000" dirty="0" err="1" smtClean="0"/>
              <a:t>речовин</a:t>
            </a:r>
            <a:r>
              <a:rPr lang="ru-RU" sz="4000" dirty="0" smtClean="0"/>
              <a:t>; </a:t>
            </a:r>
            <a:endParaRPr lang="uk-UA" sz="4000" dirty="0" smtClean="0"/>
          </a:p>
          <a:p>
            <a:r>
              <a:rPr lang="ru-RU" sz="4000" dirty="0" smtClean="0"/>
              <a:t>- </a:t>
            </a:r>
            <a:r>
              <a:rPr lang="ru-RU" sz="4000" dirty="0" err="1" smtClean="0"/>
              <a:t>немає</a:t>
            </a:r>
            <a:r>
              <a:rPr lang="ru-RU" sz="4000" dirty="0" smtClean="0"/>
              <a:t> </a:t>
            </a:r>
            <a:r>
              <a:rPr lang="ru-RU" sz="4000" dirty="0" err="1" smtClean="0"/>
              <a:t>необхідності</a:t>
            </a:r>
            <a:r>
              <a:rPr lang="ru-RU" sz="4000" dirty="0" smtClean="0"/>
              <a:t> </a:t>
            </a:r>
            <a:r>
              <a:rPr lang="ru-RU" sz="4000" dirty="0" err="1" smtClean="0"/>
              <a:t>возитися</a:t>
            </a:r>
            <a:r>
              <a:rPr lang="ru-RU" sz="4000" dirty="0" smtClean="0"/>
              <a:t> </a:t>
            </a:r>
            <a:r>
              <a:rPr lang="ru-RU" sz="4000" dirty="0" err="1" smtClean="0"/>
              <a:t>із</a:t>
            </a:r>
            <a:r>
              <a:rPr lang="ru-RU" sz="4000" dirty="0" smtClean="0"/>
              <a:t> землею: руки </a:t>
            </a:r>
            <a:r>
              <a:rPr lang="ru-RU" sz="4000" dirty="0" err="1" smtClean="0"/>
              <a:t>завжди</a:t>
            </a:r>
            <a:r>
              <a:rPr lang="ru-RU" sz="4000" dirty="0" smtClean="0"/>
              <a:t> </a:t>
            </a:r>
            <a:r>
              <a:rPr lang="ru-RU" sz="4000" dirty="0" err="1" smtClean="0"/>
              <a:t>чисті</a:t>
            </a:r>
            <a:r>
              <a:rPr lang="ru-RU" sz="4000" dirty="0" smtClean="0"/>
              <a:t>; </a:t>
            </a:r>
            <a:r>
              <a:rPr lang="ru-RU" sz="4000" dirty="0" err="1" smtClean="0"/>
              <a:t>гідропонні</a:t>
            </a:r>
            <a:r>
              <a:rPr lang="ru-RU" sz="4000" dirty="0" smtClean="0"/>
              <a:t> </a:t>
            </a:r>
            <a:r>
              <a:rPr lang="ru-RU" sz="4000" dirty="0" err="1" smtClean="0"/>
              <a:t>судини</a:t>
            </a:r>
            <a:r>
              <a:rPr lang="ru-RU" sz="4000" dirty="0" smtClean="0"/>
              <a:t> мало </a:t>
            </a:r>
            <a:r>
              <a:rPr lang="ru-RU" sz="4000" dirty="0" err="1" smtClean="0"/>
              <a:t>важать</a:t>
            </a:r>
            <a:r>
              <a:rPr lang="ru-RU" sz="4000" dirty="0" smtClean="0"/>
              <a:t>. </a:t>
            </a:r>
            <a:endParaRPr lang="uk-UA" sz="4000" dirty="0" smtClean="0"/>
          </a:p>
          <a:p>
            <a:pPr lvl="0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285992"/>
            <a:ext cx="8229600" cy="1399032"/>
          </a:xfrm>
        </p:spPr>
        <p:txBody>
          <a:bodyPr/>
          <a:lstStyle/>
          <a:p>
            <a:pPr algn="ctr"/>
            <a:r>
              <a:rPr lang="uk-UA" dirty="0" smtClean="0"/>
              <a:t>Дякую за увагу !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algn="ctr"/>
            <a:r>
              <a:rPr lang="uk-UA" dirty="0" smtClean="0"/>
              <a:t>Вступ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68760"/>
            <a:ext cx="8064896" cy="5400600"/>
          </a:xfrm>
        </p:spPr>
        <p:txBody>
          <a:bodyPr>
            <a:normAutofit lnSpcReduction="10000"/>
          </a:bodyPr>
          <a:lstStyle/>
          <a:p>
            <a:r>
              <a:rPr lang="ru-RU" sz="2800" dirty="0" err="1" smtClean="0"/>
              <a:t>Гідропоніка</a:t>
            </a:r>
            <a:r>
              <a:rPr lang="ru-RU" sz="2800" dirty="0" smtClean="0"/>
              <a:t> - </a:t>
            </a:r>
            <a:r>
              <a:rPr lang="ru-RU" sz="2800" dirty="0" err="1" smtClean="0"/>
              <a:t>це</a:t>
            </a:r>
            <a:r>
              <a:rPr lang="ru-RU" sz="2800" dirty="0" smtClean="0"/>
              <a:t> </a:t>
            </a:r>
            <a:r>
              <a:rPr lang="ru-RU" sz="2800" dirty="0" err="1" smtClean="0"/>
              <a:t>технологія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вирощування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без грунту, на </a:t>
            </a:r>
            <a:r>
              <a:rPr lang="ru-RU" sz="2800" dirty="0" err="1" smtClean="0"/>
              <a:t>штучних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середовищах</a:t>
            </a:r>
            <a:r>
              <a:rPr lang="ru-RU" sz="2800" dirty="0" smtClean="0"/>
              <a:t> за </a:t>
            </a:r>
            <a:r>
              <a:rPr lang="ru-RU" sz="2800" dirty="0" err="1" smtClean="0"/>
              <a:t>допомогою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живильних</a:t>
            </a:r>
            <a:r>
              <a:rPr lang="ru-RU" sz="2800" dirty="0" smtClean="0"/>
              <a:t> </a:t>
            </a:r>
            <a:r>
              <a:rPr lang="ru-RU" sz="2800" dirty="0" err="1" smtClean="0"/>
              <a:t>розчинів</a:t>
            </a:r>
            <a:r>
              <a:rPr lang="ru-RU" sz="2800" dirty="0" smtClean="0"/>
              <a:t>. При </a:t>
            </a:r>
            <a:r>
              <a:rPr lang="ru-RU" sz="2800" dirty="0" err="1" smtClean="0"/>
              <a:t>цьому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рослина</a:t>
            </a:r>
            <a:r>
              <a:rPr lang="ru-RU" sz="2800" dirty="0" smtClean="0"/>
              <a:t> </a:t>
            </a:r>
            <a:r>
              <a:rPr lang="ru-RU" sz="2800" dirty="0" err="1" smtClean="0"/>
              <a:t>отримує</a:t>
            </a:r>
            <a:r>
              <a:rPr lang="ru-RU" sz="2800" dirty="0" smtClean="0"/>
              <a:t> з </a:t>
            </a:r>
            <a:r>
              <a:rPr lang="ru-RU" sz="2800" dirty="0" err="1" smtClean="0"/>
              <a:t>розчину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всі</a:t>
            </a:r>
            <a:r>
              <a:rPr lang="ru-RU" sz="2800" dirty="0" smtClean="0"/>
              <a:t> </a:t>
            </a:r>
            <a:r>
              <a:rPr lang="ru-RU" sz="2800" dirty="0" err="1" smtClean="0"/>
              <a:t>необхідні</a:t>
            </a:r>
            <a:r>
              <a:rPr lang="ru-RU" sz="2800" dirty="0" smtClean="0"/>
              <a:t> </a:t>
            </a:r>
            <a:r>
              <a:rPr lang="ru-RU" sz="2800" dirty="0" err="1" smtClean="0"/>
              <a:t>живильні</a:t>
            </a:r>
            <a:r>
              <a:rPr lang="ru-RU" sz="2800" dirty="0" smtClean="0"/>
              <a:t> </a:t>
            </a:r>
            <a:r>
              <a:rPr lang="ru-RU" sz="2800" dirty="0" err="1" smtClean="0"/>
              <a:t>речовини</a:t>
            </a:r>
            <a:r>
              <a:rPr lang="ru-RU" sz="2800" dirty="0" smtClean="0"/>
              <a:t> в </a:t>
            </a:r>
            <a:r>
              <a:rPr lang="ru-RU" sz="2800" dirty="0" err="1" smtClean="0"/>
              <a:t>потрібних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кількостях</a:t>
            </a:r>
            <a:r>
              <a:rPr lang="ru-RU" sz="2800" dirty="0" smtClean="0"/>
              <a:t> і </a:t>
            </a:r>
            <a:r>
              <a:rPr lang="ru-RU" sz="2800" dirty="0" err="1" smtClean="0"/>
              <a:t>точних</a:t>
            </a:r>
            <a:r>
              <a:rPr lang="en-US" sz="2800" dirty="0"/>
              <a:t> </a:t>
            </a:r>
            <a:r>
              <a:rPr lang="uk-UA" sz="2800" dirty="0" smtClean="0"/>
              <a:t>пропорціях</a:t>
            </a:r>
            <a:r>
              <a:rPr lang="ru-RU" sz="2800" dirty="0" smtClean="0"/>
              <a:t>. </a:t>
            </a:r>
            <a:endParaRPr lang="uk-UA" sz="2800" dirty="0" smtClean="0"/>
          </a:p>
          <a:p>
            <a:r>
              <a:rPr lang="ru-RU" sz="2800" dirty="0" smtClean="0"/>
              <a:t>В </a:t>
            </a:r>
            <a:r>
              <a:rPr lang="ru-RU" sz="2800" dirty="0" err="1" smtClean="0"/>
              <a:t>порівнянні</a:t>
            </a:r>
            <a:r>
              <a:rPr lang="ru-RU" sz="2800" dirty="0" smtClean="0"/>
              <a:t>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класичним</a:t>
            </a:r>
            <a:r>
              <a:rPr lang="ru-RU" sz="2800" dirty="0" smtClean="0"/>
              <a:t> </a:t>
            </a:r>
            <a:r>
              <a:rPr lang="ru-RU" sz="2800" dirty="0" err="1" smtClean="0"/>
              <a:t>вирощуванням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</a:t>
            </a:r>
            <a:r>
              <a:rPr lang="ru-RU" sz="2800" dirty="0" err="1" smtClean="0"/>
              <a:t>гідропоніка</a:t>
            </a:r>
            <a:r>
              <a:rPr lang="ru-RU" sz="2800" dirty="0" smtClean="0"/>
              <a:t> </a:t>
            </a:r>
            <a:r>
              <a:rPr lang="ru-RU" sz="2800" dirty="0" err="1" smtClean="0"/>
              <a:t>дозволяє</a:t>
            </a:r>
            <a:r>
              <a:rPr lang="ru-RU" sz="2800" dirty="0" smtClean="0"/>
              <a:t> </a:t>
            </a:r>
            <a:r>
              <a:rPr lang="ru-RU" sz="2800" dirty="0" err="1" smtClean="0"/>
              <a:t>забезпечити</a:t>
            </a:r>
            <a:r>
              <a:rPr lang="ru-RU" sz="2800" dirty="0" smtClean="0"/>
              <a:t> </a:t>
            </a:r>
            <a:r>
              <a:rPr lang="ru-RU" sz="2800" dirty="0" err="1" smtClean="0"/>
              <a:t>екологічну</a:t>
            </a:r>
            <a:r>
              <a:rPr lang="ru-RU" sz="2800" dirty="0" smtClean="0"/>
              <a:t> чистоту </a:t>
            </a:r>
            <a:r>
              <a:rPr lang="ru-RU" sz="2800" dirty="0" err="1" smtClean="0"/>
              <a:t>продукції</a:t>
            </a:r>
            <a:r>
              <a:rPr lang="ru-RU" sz="2800" dirty="0" smtClean="0"/>
              <a:t>, </a:t>
            </a:r>
            <a:r>
              <a:rPr lang="ru-RU" sz="2800" dirty="0" err="1" smtClean="0"/>
              <a:t>різко</a:t>
            </a:r>
            <a:r>
              <a:rPr lang="ru-RU" sz="2800" dirty="0" smtClean="0"/>
              <a:t> </a:t>
            </a:r>
            <a:r>
              <a:rPr lang="ru-RU" sz="2800" dirty="0" err="1" smtClean="0"/>
              <a:t>прискорити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ріст</a:t>
            </a:r>
            <a:r>
              <a:rPr lang="ru-RU" sz="2800" dirty="0" smtClean="0"/>
              <a:t> </a:t>
            </a:r>
            <a:r>
              <a:rPr lang="ru-RU" sz="2800" dirty="0" err="1" smtClean="0"/>
              <a:t>рослин</a:t>
            </a:r>
            <a:r>
              <a:rPr lang="ru-RU" sz="2800" dirty="0" smtClean="0"/>
              <a:t> </a:t>
            </a:r>
            <a:r>
              <a:rPr lang="ru-RU" sz="2800" dirty="0" err="1" smtClean="0"/>
              <a:t>і</a:t>
            </a:r>
            <a:r>
              <a:rPr lang="ru-RU" sz="2800" dirty="0" smtClean="0"/>
              <a:t> </a:t>
            </a:r>
            <a:r>
              <a:rPr lang="ru-RU" sz="2800" dirty="0" err="1" smtClean="0"/>
              <a:t>збільшити</a:t>
            </a:r>
            <a:r>
              <a:rPr lang="ru-RU" sz="2800" dirty="0" smtClean="0"/>
              <a:t> </a:t>
            </a:r>
            <a:r>
              <a:rPr lang="ru-RU" sz="2800" dirty="0" err="1" smtClean="0"/>
              <a:t>їх</a:t>
            </a:r>
            <a:r>
              <a:rPr lang="ru-RU" sz="2800" dirty="0" smtClean="0"/>
              <a:t> </a:t>
            </a:r>
            <a:r>
              <a:rPr lang="ru-RU" sz="2800" dirty="0" err="1" smtClean="0"/>
              <a:t>врожайність</a:t>
            </a:r>
            <a:r>
              <a:rPr lang="ru-RU" sz="2800" dirty="0" smtClean="0"/>
              <a:t>, </a:t>
            </a:r>
            <a:r>
              <a:rPr lang="ru-RU" sz="2800" dirty="0" err="1" smtClean="0"/>
              <a:t>оскільки</a:t>
            </a:r>
            <a:r>
              <a:rPr lang="ru-RU" sz="2800" dirty="0" smtClean="0"/>
              <a:t> </a:t>
            </a:r>
            <a:r>
              <a:rPr lang="ru-RU" sz="2800" dirty="0" err="1" smtClean="0"/>
              <a:t>фізіологічні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процеси</a:t>
            </a:r>
            <a:r>
              <a:rPr lang="ru-RU" sz="2800" dirty="0" smtClean="0"/>
              <a:t> </a:t>
            </a:r>
            <a:r>
              <a:rPr lang="ru-RU" sz="2800" dirty="0" err="1" smtClean="0"/>
              <a:t>протікають</a:t>
            </a:r>
            <a:r>
              <a:rPr lang="ru-RU" sz="2800" dirty="0" smtClean="0"/>
              <a:t> в </a:t>
            </a:r>
            <a:r>
              <a:rPr lang="ru-RU" sz="2800" dirty="0" err="1" smtClean="0"/>
              <a:t>даному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випадку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набагато</a:t>
            </a:r>
            <a:r>
              <a:rPr lang="ru-RU" sz="2800" dirty="0" smtClean="0"/>
              <a:t> </a:t>
            </a:r>
            <a:r>
              <a:rPr lang="ru-RU" sz="2800" dirty="0" err="1" smtClean="0"/>
              <a:t>швидше</a:t>
            </a:r>
            <a:r>
              <a:rPr lang="ru-RU" sz="2800" dirty="0" smtClean="0"/>
              <a:t>. </a:t>
            </a:r>
            <a:endParaRPr lang="uk-UA" sz="2800" dirty="0" smtClean="0"/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86648" y="0"/>
            <a:ext cx="49573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</a:t>
            </a:r>
            <a:r>
              <a:rPr lang="ru-RU" sz="2400" dirty="0" err="1" smtClean="0"/>
              <a:t>Хоча</a:t>
            </a:r>
            <a:r>
              <a:rPr lang="ru-RU" sz="2400" dirty="0" smtClean="0"/>
              <a:t> </a:t>
            </a:r>
            <a:r>
              <a:rPr lang="ru-RU" sz="2400" dirty="0" err="1"/>
              <a:t>деякі</a:t>
            </a:r>
            <a:r>
              <a:rPr lang="ru-RU" sz="2400" dirty="0"/>
              <a:t> </a:t>
            </a:r>
            <a:r>
              <a:rPr lang="ru-RU" sz="2400" dirty="0" err="1"/>
              <a:t>квітникарі</a:t>
            </a:r>
            <a:r>
              <a:rPr lang="ru-RU" sz="2400" dirty="0"/>
              <a:t> все </a:t>
            </a:r>
            <a:r>
              <a:rPr lang="ru-RU" sz="2400" dirty="0" err="1"/>
              <a:t>ще</a:t>
            </a:r>
            <a:r>
              <a:rPr lang="ru-RU" sz="2400" dirty="0"/>
              <a:t> </a:t>
            </a:r>
            <a:r>
              <a:rPr lang="ru-RU" sz="2400" dirty="0" err="1"/>
              <a:t>декілька</a:t>
            </a:r>
            <a:r>
              <a:rPr lang="ru-RU" sz="2400" dirty="0"/>
              <a:t> скептично </a:t>
            </a:r>
            <a:r>
              <a:rPr lang="ru-RU" sz="2400" dirty="0" err="1"/>
              <a:t>відносяться</a:t>
            </a:r>
            <a:r>
              <a:rPr lang="ru-RU" sz="2400" dirty="0"/>
              <a:t> до методу </a:t>
            </a:r>
            <a:r>
              <a:rPr lang="ru-RU" sz="2400" dirty="0" err="1"/>
              <a:t>гідропоніки</a:t>
            </a:r>
            <a:r>
              <a:rPr lang="ru-RU" sz="2400" dirty="0"/>
              <a:t>, </a:t>
            </a:r>
            <a:r>
              <a:rPr lang="ru-RU" sz="2400" dirty="0" err="1"/>
              <a:t>він</a:t>
            </a:r>
            <a:r>
              <a:rPr lang="ru-RU" sz="2400" dirty="0"/>
              <a:t> давно </a:t>
            </a:r>
            <a:r>
              <a:rPr lang="ru-RU" sz="2400" dirty="0" err="1"/>
              <a:t>вже</a:t>
            </a:r>
            <a:r>
              <a:rPr lang="ru-RU" sz="2400" dirty="0"/>
              <a:t> широко </a:t>
            </a:r>
            <a:r>
              <a:rPr lang="ru-RU" sz="2400" dirty="0" err="1"/>
              <a:t>застосовується</a:t>
            </a:r>
            <a:r>
              <a:rPr lang="ru-RU" sz="2400" dirty="0"/>
              <a:t> в </a:t>
            </a:r>
            <a:r>
              <a:rPr lang="ru-RU" sz="2400" dirty="0" err="1"/>
              <a:t>домашніх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r>
              <a:rPr lang="ru-RU" sz="2400" dirty="0"/>
              <a:t>, не </a:t>
            </a:r>
            <a:r>
              <a:rPr lang="ru-RU" sz="2400" dirty="0" err="1"/>
              <a:t>дивлячись</a:t>
            </a:r>
            <a:r>
              <a:rPr lang="ru-RU" sz="2400" dirty="0"/>
              <a:t> на те,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вимагає</a:t>
            </a:r>
            <a:r>
              <a:rPr lang="ru-RU" sz="2400" dirty="0"/>
              <a:t> </a:t>
            </a:r>
            <a:r>
              <a:rPr lang="ru-RU" sz="2400" dirty="0" err="1"/>
              <a:t>досить</a:t>
            </a:r>
            <a:r>
              <a:rPr lang="ru-RU" sz="2400" dirty="0"/>
              <a:t> </a:t>
            </a:r>
            <a:r>
              <a:rPr lang="ru-RU" sz="2400" dirty="0" err="1"/>
              <a:t>значних</a:t>
            </a:r>
            <a:r>
              <a:rPr lang="ru-RU" sz="2400" dirty="0"/>
              <a:t> </a:t>
            </a:r>
            <a:r>
              <a:rPr lang="ru-RU" sz="2400" dirty="0" err="1"/>
              <a:t>витрат</a:t>
            </a:r>
            <a:r>
              <a:rPr lang="ru-RU" sz="2400" dirty="0"/>
              <a:t>. </a:t>
            </a:r>
          </a:p>
          <a:p>
            <a:r>
              <a:rPr lang="ru-RU" sz="2400" dirty="0" smtClean="0"/>
              <a:t>	</a:t>
            </a:r>
            <a:r>
              <a:rPr lang="ru-RU" sz="2400" dirty="0" err="1" smtClean="0"/>
              <a:t>Ідея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лежить</a:t>
            </a:r>
            <a:r>
              <a:rPr lang="ru-RU" sz="2400" dirty="0"/>
              <a:t> в </a:t>
            </a:r>
            <a:r>
              <a:rPr lang="ru-RU" sz="2400" dirty="0" err="1"/>
              <a:t>основі</a:t>
            </a:r>
            <a:r>
              <a:rPr lang="ru-RU" sz="2400" dirty="0"/>
              <a:t> методу, </a:t>
            </a:r>
            <a:r>
              <a:rPr lang="ru-RU" sz="2400" dirty="0" err="1"/>
              <a:t>досить</a:t>
            </a:r>
            <a:r>
              <a:rPr lang="ru-RU" sz="2400" dirty="0"/>
              <a:t> проста: для того, </a:t>
            </a:r>
            <a:r>
              <a:rPr lang="ru-RU" sz="2400" dirty="0" err="1"/>
              <a:t>щоб</a:t>
            </a:r>
            <a:r>
              <a:rPr lang="ru-RU" sz="2400" dirty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 могли </a:t>
            </a:r>
            <a:r>
              <a:rPr lang="ru-RU" sz="2400" dirty="0" err="1"/>
              <a:t>рости</a:t>
            </a:r>
            <a:r>
              <a:rPr lang="ru-RU" sz="2400" dirty="0"/>
              <a:t> і </a:t>
            </a:r>
            <a:r>
              <a:rPr lang="ru-RU" sz="2400" dirty="0" err="1"/>
              <a:t>квітнути</a:t>
            </a:r>
            <a:r>
              <a:rPr lang="ru-RU" sz="2400" dirty="0"/>
              <a:t>, </a:t>
            </a:r>
            <a:r>
              <a:rPr lang="ru-RU" sz="2400" dirty="0" err="1"/>
              <a:t>їм</a:t>
            </a:r>
            <a:r>
              <a:rPr lang="ru-RU" sz="2400" dirty="0"/>
              <a:t> </a:t>
            </a:r>
            <a:r>
              <a:rPr lang="ru-RU" sz="2400" dirty="0" err="1"/>
              <a:t>потрібні</a:t>
            </a:r>
            <a:r>
              <a:rPr lang="ru-RU" sz="2400" dirty="0"/>
              <a:t> </a:t>
            </a:r>
            <a:r>
              <a:rPr lang="ru-RU" sz="2400" dirty="0" err="1"/>
              <a:t>світло</a:t>
            </a:r>
            <a:r>
              <a:rPr lang="ru-RU" sz="2400" dirty="0"/>
              <a:t>, </a:t>
            </a:r>
            <a:r>
              <a:rPr lang="ru-RU" sz="2400" dirty="0" err="1"/>
              <a:t>повітря</a:t>
            </a:r>
            <a:r>
              <a:rPr lang="ru-RU" sz="2400" dirty="0"/>
              <a:t>, вода, тепло і </a:t>
            </a:r>
            <a:r>
              <a:rPr lang="ru-RU" sz="2400" dirty="0" err="1"/>
              <a:t>поживні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. Грунт не </a:t>
            </a:r>
            <a:r>
              <a:rPr lang="ru-RU" sz="2400" dirty="0" err="1"/>
              <a:t>такий</a:t>
            </a:r>
            <a:r>
              <a:rPr lang="ru-RU" sz="2400" dirty="0"/>
              <a:t> </a:t>
            </a:r>
            <a:r>
              <a:rPr lang="ru-RU" sz="2400" dirty="0" err="1"/>
              <a:t>вже</a:t>
            </a:r>
            <a:r>
              <a:rPr lang="ru-RU" sz="2400" dirty="0"/>
              <a:t> </a:t>
            </a:r>
            <a:r>
              <a:rPr lang="ru-RU" sz="2400" dirty="0" err="1"/>
              <a:t>потрібний</a:t>
            </a:r>
            <a:r>
              <a:rPr lang="ru-RU" sz="2400" dirty="0"/>
              <a:t>, </a:t>
            </a:r>
            <a:r>
              <a:rPr lang="ru-RU" sz="2400" dirty="0" err="1"/>
              <a:t>якщо</a:t>
            </a:r>
            <a:r>
              <a:rPr lang="ru-RU" sz="2400" dirty="0"/>
              <a:t> </a:t>
            </a:r>
            <a:r>
              <a:rPr lang="ru-RU" sz="2400" dirty="0" err="1"/>
              <a:t>коріння</a:t>
            </a:r>
            <a:r>
              <a:rPr lang="ru-RU" sz="2400" dirty="0"/>
              <a:t> </a:t>
            </a:r>
            <a:r>
              <a:rPr lang="ru-RU" sz="2400" dirty="0" err="1"/>
              <a:t>може</a:t>
            </a:r>
            <a:r>
              <a:rPr lang="ru-RU" sz="2400" dirty="0"/>
              <a:t> </a:t>
            </a:r>
            <a:r>
              <a:rPr lang="ru-RU" sz="2400" dirty="0" err="1"/>
              <a:t>отримувати</a:t>
            </a:r>
            <a:r>
              <a:rPr lang="ru-RU" sz="2400" dirty="0"/>
              <a:t> </a:t>
            </a:r>
            <a:r>
              <a:rPr lang="ru-RU" sz="2400" dirty="0" err="1"/>
              <a:t>необхідні</a:t>
            </a:r>
            <a:r>
              <a:rPr lang="ru-RU" sz="2400" dirty="0"/>
              <a:t> для росту </a:t>
            </a:r>
            <a:r>
              <a:rPr lang="ru-RU" sz="2400" dirty="0" err="1"/>
              <a:t>рослини</a:t>
            </a:r>
            <a:r>
              <a:rPr lang="ru-RU" sz="2400" dirty="0"/>
              <a:t> </a:t>
            </a:r>
            <a:r>
              <a:rPr lang="ru-RU" sz="2400" dirty="0" err="1"/>
              <a:t>мінеральні</a:t>
            </a:r>
            <a:r>
              <a:rPr lang="ru-RU" sz="2400" dirty="0"/>
              <a:t> </a:t>
            </a:r>
            <a:r>
              <a:rPr lang="ru-RU" sz="2400" dirty="0" err="1"/>
              <a:t>речовини</a:t>
            </a:r>
            <a:r>
              <a:rPr lang="ru-RU" sz="2400" dirty="0"/>
              <a:t> з </a:t>
            </a:r>
            <a:r>
              <a:rPr lang="ru-RU" sz="2400" dirty="0" err="1"/>
              <a:t>поживного</a:t>
            </a:r>
            <a:r>
              <a:rPr lang="ru-RU" sz="2400" dirty="0"/>
              <a:t> </a:t>
            </a:r>
            <a:r>
              <a:rPr lang="ru-RU" sz="2400" dirty="0" err="1"/>
              <a:t>розчину</a:t>
            </a:r>
            <a:r>
              <a:rPr lang="ru-RU" sz="2400" dirty="0"/>
              <a:t>. 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908720"/>
            <a:ext cx="3647096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48780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186648" y="0"/>
            <a:ext cx="495735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	</a:t>
            </a:r>
            <a:r>
              <a:rPr lang="ru-RU" sz="2400" dirty="0" err="1" smtClean="0"/>
              <a:t>Спосіб</a:t>
            </a:r>
            <a:r>
              <a:rPr lang="ru-RU" sz="2400" dirty="0" smtClean="0"/>
              <a:t> </a:t>
            </a:r>
            <a:r>
              <a:rPr lang="ru-RU" sz="2400" dirty="0" err="1"/>
              <a:t>вирощування</a:t>
            </a:r>
            <a:r>
              <a:rPr lang="ru-RU" sz="2400" dirty="0"/>
              <a:t> </a:t>
            </a:r>
            <a:r>
              <a:rPr lang="ru-RU" sz="2400" dirty="0" err="1"/>
              <a:t>кімнатних</a:t>
            </a:r>
            <a:r>
              <a:rPr lang="ru-RU" sz="2400" dirty="0"/>
              <a:t> </a:t>
            </a:r>
            <a:r>
              <a:rPr lang="ru-RU" sz="2400" dirty="0" err="1"/>
              <a:t>квіткових</a:t>
            </a:r>
            <a:r>
              <a:rPr lang="ru-RU" sz="2400" dirty="0"/>
              <a:t> </a:t>
            </a:r>
            <a:r>
              <a:rPr lang="ru-RU" sz="2400" dirty="0" err="1"/>
              <a:t>рослин</a:t>
            </a:r>
            <a:r>
              <a:rPr lang="ru-RU" sz="2400" dirty="0"/>
              <a:t> без грунту, на </a:t>
            </a:r>
            <a:r>
              <a:rPr lang="ru-RU" sz="2400" dirty="0" err="1"/>
              <a:t>поживних</a:t>
            </a:r>
            <a:r>
              <a:rPr lang="ru-RU" sz="2400" dirty="0"/>
              <a:t> </a:t>
            </a:r>
            <a:r>
              <a:rPr lang="ru-RU" sz="2400" dirty="0" err="1"/>
              <a:t>середовищах</a:t>
            </a:r>
            <a:r>
              <a:rPr lang="ru-RU" sz="2400" dirty="0"/>
              <a:t>, </a:t>
            </a:r>
            <a:r>
              <a:rPr lang="ru-RU" sz="2400" dirty="0" err="1"/>
              <a:t>відомий</a:t>
            </a:r>
            <a:r>
              <a:rPr lang="ru-RU" sz="2400" dirty="0"/>
              <a:t> давно. В 1896 </a:t>
            </a:r>
            <a:r>
              <a:rPr lang="ru-RU" sz="2400" dirty="0" err="1"/>
              <a:t>році</a:t>
            </a:r>
            <a:r>
              <a:rPr lang="ru-RU" sz="2400" dirty="0"/>
              <a:t> в </a:t>
            </a:r>
            <a:r>
              <a:rPr lang="ru-RU" sz="2400" dirty="0" err="1"/>
              <a:t>Росії</a:t>
            </a:r>
            <a:r>
              <a:rPr lang="ru-RU" sz="2400" dirty="0"/>
              <a:t> на </a:t>
            </a:r>
            <a:r>
              <a:rPr lang="ru-RU" sz="2400" dirty="0" err="1"/>
              <a:t>Всеросійській</a:t>
            </a:r>
            <a:r>
              <a:rPr lang="ru-RU" sz="2400" dirty="0"/>
              <a:t> </a:t>
            </a:r>
            <a:r>
              <a:rPr lang="ru-RU" sz="2400" dirty="0" err="1"/>
              <a:t>промисловій</a:t>
            </a:r>
            <a:r>
              <a:rPr lang="ru-RU" sz="2400" dirty="0"/>
              <a:t> та </a:t>
            </a:r>
            <a:r>
              <a:rPr lang="ru-RU" sz="2400" dirty="0" err="1"/>
              <a:t>художній</a:t>
            </a:r>
            <a:r>
              <a:rPr lang="ru-RU" sz="2400" dirty="0"/>
              <a:t> </a:t>
            </a:r>
            <a:r>
              <a:rPr lang="ru-RU" sz="2400" dirty="0" err="1"/>
              <a:t>виставці</a:t>
            </a:r>
            <a:r>
              <a:rPr lang="ru-RU" sz="2400" dirty="0"/>
              <a:t> в </a:t>
            </a:r>
            <a:r>
              <a:rPr lang="ru-RU" sz="2400" dirty="0" err="1"/>
              <a:t>Нижньому</a:t>
            </a:r>
            <a:r>
              <a:rPr lang="ru-RU" sz="2400" dirty="0"/>
              <a:t> </a:t>
            </a:r>
            <a:r>
              <a:rPr lang="ru-RU" sz="2400" dirty="0" err="1"/>
              <a:t>Новгороді</a:t>
            </a:r>
            <a:r>
              <a:rPr lang="ru-RU" sz="2400" dirty="0"/>
              <a:t> </a:t>
            </a:r>
            <a:r>
              <a:rPr lang="ru-RU" sz="2400" dirty="0" err="1"/>
              <a:t>вперше</a:t>
            </a:r>
            <a:r>
              <a:rPr lang="ru-RU" sz="2400" dirty="0"/>
              <a:t> </a:t>
            </a:r>
            <a:r>
              <a:rPr lang="ru-RU" sz="2400" dirty="0" err="1"/>
              <a:t>демонстрували</a:t>
            </a:r>
            <a:r>
              <a:rPr lang="ru-RU" sz="2400" dirty="0"/>
              <a:t> </a:t>
            </a:r>
            <a:r>
              <a:rPr lang="ru-RU" sz="2400" dirty="0" err="1"/>
              <a:t>рослини</a:t>
            </a:r>
            <a:r>
              <a:rPr lang="ru-RU" sz="2400" dirty="0"/>
              <a:t>, </a:t>
            </a:r>
            <a:r>
              <a:rPr lang="ru-RU" sz="2400" dirty="0" err="1"/>
              <a:t>які</a:t>
            </a:r>
            <a:r>
              <a:rPr lang="ru-RU" sz="2400" dirty="0"/>
              <a:t> росли в посудинах, </a:t>
            </a:r>
            <a:r>
              <a:rPr lang="ru-RU" sz="2400" dirty="0" err="1"/>
              <a:t>заповнених</a:t>
            </a:r>
            <a:r>
              <a:rPr lang="ru-RU" sz="2400" dirty="0"/>
              <a:t> </a:t>
            </a:r>
            <a:r>
              <a:rPr lang="ru-RU" sz="2400" dirty="0" err="1"/>
              <a:t>розчином</a:t>
            </a:r>
            <a:r>
              <a:rPr lang="ru-RU" sz="2400" dirty="0"/>
              <a:t> </a:t>
            </a:r>
            <a:r>
              <a:rPr lang="ru-RU" sz="2400" dirty="0" err="1"/>
              <a:t>мінеральних</a:t>
            </a:r>
            <a:r>
              <a:rPr lang="ru-RU" sz="2400" dirty="0"/>
              <a:t> </a:t>
            </a:r>
            <a:r>
              <a:rPr lang="ru-RU" sz="2400" dirty="0" err="1"/>
              <a:t>речовин</a:t>
            </a:r>
            <a:r>
              <a:rPr lang="ru-RU" sz="2400" dirty="0"/>
              <a:t>. В 1929 </a:t>
            </a:r>
            <a:r>
              <a:rPr lang="ru-RU" sz="2400" dirty="0" err="1"/>
              <a:t>році</a:t>
            </a:r>
            <a:r>
              <a:rPr lang="ru-RU" sz="2400" dirty="0"/>
              <a:t> в </a:t>
            </a:r>
            <a:r>
              <a:rPr lang="ru-RU" sz="2400" dirty="0" err="1"/>
              <a:t>Каліфорнійському</a:t>
            </a:r>
            <a:r>
              <a:rPr lang="ru-RU" sz="2400" dirty="0"/>
              <a:t> </a:t>
            </a:r>
            <a:r>
              <a:rPr lang="ru-RU" sz="2400" dirty="0" err="1"/>
              <a:t>університеті</a:t>
            </a:r>
            <a:r>
              <a:rPr lang="ru-RU" sz="2400" dirty="0"/>
              <a:t> У.Ф. </a:t>
            </a:r>
            <a:r>
              <a:rPr lang="ru-RU" sz="2400" dirty="0" err="1"/>
              <a:t>Геріке</a:t>
            </a:r>
            <a:r>
              <a:rPr lang="ru-RU" sz="2400" dirty="0"/>
              <a:t> </a:t>
            </a:r>
            <a:r>
              <a:rPr lang="ru-RU" sz="2400" dirty="0" err="1"/>
              <a:t>здійснив</a:t>
            </a:r>
            <a:r>
              <a:rPr lang="ru-RU" sz="2400" dirty="0"/>
              <a:t> </a:t>
            </a:r>
            <a:r>
              <a:rPr lang="ru-RU" sz="2400" dirty="0" err="1"/>
              <a:t>промислове</a:t>
            </a:r>
            <a:r>
              <a:rPr lang="ru-RU" sz="2400" dirty="0"/>
              <a:t> </a:t>
            </a:r>
            <a:r>
              <a:rPr lang="ru-RU" sz="2400" dirty="0" err="1"/>
              <a:t>вирощування</a:t>
            </a:r>
            <a:r>
              <a:rPr lang="ru-RU" sz="2400" dirty="0"/>
              <a:t> </a:t>
            </a:r>
            <a:r>
              <a:rPr lang="ru-RU" sz="2400" dirty="0" err="1"/>
              <a:t>овочевих</a:t>
            </a:r>
            <a:r>
              <a:rPr lang="ru-RU" sz="2400" dirty="0"/>
              <a:t> культур у </a:t>
            </a:r>
            <a:r>
              <a:rPr lang="ru-RU" sz="2400" dirty="0" err="1"/>
              <a:t>водних</a:t>
            </a:r>
            <a:r>
              <a:rPr lang="ru-RU" sz="2400" dirty="0"/>
              <a:t> </a:t>
            </a:r>
            <a:r>
              <a:rPr lang="ru-RU" sz="2400" dirty="0" err="1"/>
              <a:t>розчинах</a:t>
            </a:r>
            <a:r>
              <a:rPr lang="ru-RU" sz="2400" dirty="0"/>
              <a:t> </a:t>
            </a:r>
            <a:r>
              <a:rPr lang="ru-RU" sz="2400" dirty="0" err="1"/>
              <a:t>мінеральних</a:t>
            </a:r>
            <a:r>
              <a:rPr lang="ru-RU" sz="2400" dirty="0"/>
              <a:t> солей. </a:t>
            </a:r>
            <a:r>
              <a:rPr lang="ru-RU" sz="2400" dirty="0" err="1"/>
              <a:t>Цей</a:t>
            </a:r>
            <a:r>
              <a:rPr lang="ru-RU" sz="2400" dirty="0"/>
              <a:t> метод </a:t>
            </a:r>
            <a:r>
              <a:rPr lang="ru-RU" sz="2400" dirty="0" err="1"/>
              <a:t>він</a:t>
            </a:r>
            <a:r>
              <a:rPr lang="ru-RU" sz="2400" dirty="0"/>
              <a:t> назвав </a:t>
            </a:r>
            <a:r>
              <a:rPr lang="ru-RU" sz="2400" dirty="0" err="1" smtClean="0"/>
              <a:t>гідропонікою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764704"/>
            <a:ext cx="3528856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846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522007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363"/>
            <a:r>
              <a:rPr lang="ru-RU" sz="2400" dirty="0" smtClean="0"/>
              <a:t>Для </a:t>
            </a:r>
            <a:r>
              <a:rPr lang="ru-RU" sz="2400" dirty="0" err="1" smtClean="0"/>
              <a:t>успішної</a:t>
            </a:r>
            <a:r>
              <a:rPr lang="ru-RU" sz="2400" dirty="0" smtClean="0"/>
              <a:t> </a:t>
            </a:r>
            <a:r>
              <a:rPr lang="ru-RU" sz="2400" dirty="0" err="1" smtClean="0"/>
              <a:t>культури</a:t>
            </a:r>
            <a:r>
              <a:rPr lang="ru-RU" sz="2400" dirty="0" smtClean="0"/>
              <a:t> </a:t>
            </a:r>
            <a:r>
              <a:rPr lang="ru-RU" sz="2400" dirty="0" err="1" smtClean="0"/>
              <a:t>рослин</a:t>
            </a:r>
            <a:r>
              <a:rPr lang="ru-RU" sz="2400" dirty="0" smtClean="0"/>
              <a:t> на </a:t>
            </a:r>
            <a:r>
              <a:rPr lang="ru-RU" sz="2400" dirty="0" err="1" smtClean="0"/>
              <a:t>водних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розчинах</a:t>
            </a:r>
            <a:r>
              <a:rPr lang="ru-RU" sz="2400" dirty="0" smtClean="0"/>
              <a:t> </a:t>
            </a:r>
            <a:r>
              <a:rPr lang="ru-RU" sz="2400" dirty="0" err="1" smtClean="0"/>
              <a:t>кореневим</a:t>
            </a:r>
            <a:r>
              <a:rPr lang="ru-RU" sz="2400" dirty="0" smtClean="0"/>
              <a:t> системам </a:t>
            </a:r>
            <a:r>
              <a:rPr lang="ru-RU" sz="2400" dirty="0" err="1" smtClean="0"/>
              <a:t>необхідно</a:t>
            </a:r>
            <a:r>
              <a:rPr lang="ru-RU" sz="2400" dirty="0" smtClean="0"/>
              <a:t> </a:t>
            </a:r>
            <a:r>
              <a:rPr lang="ru-RU" sz="2400" dirty="0" err="1" smtClean="0"/>
              <a:t>створювати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найбільш</a:t>
            </a:r>
            <a:r>
              <a:rPr lang="ru-RU" sz="2400" dirty="0" smtClean="0"/>
              <a:t> </a:t>
            </a:r>
            <a:r>
              <a:rPr lang="ru-RU" sz="2400" dirty="0" err="1" smtClean="0"/>
              <a:t>сприятливі</a:t>
            </a:r>
            <a:r>
              <a:rPr lang="ru-RU" sz="2400" dirty="0" smtClean="0"/>
              <a:t> </a:t>
            </a:r>
            <a:r>
              <a:rPr lang="ru-RU" sz="2400" dirty="0" err="1" smtClean="0"/>
              <a:t>умови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життєдіяльності</a:t>
            </a:r>
            <a:r>
              <a:rPr lang="ru-RU" sz="2400" dirty="0" smtClean="0"/>
              <a:t>. До </a:t>
            </a:r>
            <a:r>
              <a:rPr lang="ru-RU" sz="2400" dirty="0" err="1" smtClean="0"/>
              <a:t>основних</a:t>
            </a:r>
            <a:r>
              <a:rPr lang="ru-RU" sz="2400" dirty="0" smtClean="0"/>
              <a:t> умов </a:t>
            </a:r>
            <a:r>
              <a:rPr lang="ru-RU" sz="2400" dirty="0" err="1" smtClean="0"/>
              <a:t>відносяться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наступні</a:t>
            </a:r>
            <a:r>
              <a:rPr lang="ru-RU" sz="2400" dirty="0" smtClean="0"/>
              <a:t>: </a:t>
            </a:r>
            <a:endParaRPr lang="uk-UA" sz="2400" dirty="0" smtClean="0"/>
          </a:p>
          <a:p>
            <a:r>
              <a:rPr lang="ru-RU" sz="2400" dirty="0" smtClean="0"/>
              <a:t>1) </a:t>
            </a:r>
            <a:r>
              <a:rPr lang="ru-RU" sz="2400" dirty="0" err="1" smtClean="0"/>
              <a:t>кореневій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системі</a:t>
            </a:r>
            <a:r>
              <a:rPr lang="ru-RU" sz="2400" dirty="0" smtClean="0"/>
              <a:t> повинен бути </a:t>
            </a:r>
            <a:r>
              <a:rPr lang="ru-RU" sz="2400" dirty="0" err="1" smtClean="0"/>
              <a:t>забезпечений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постійний</a:t>
            </a:r>
            <a:r>
              <a:rPr lang="ru-RU" sz="2400" dirty="0" smtClean="0"/>
              <a:t> доступ </a:t>
            </a:r>
            <a:r>
              <a:rPr lang="ru-RU" sz="2400" dirty="0" err="1" smtClean="0"/>
              <a:t>повітря</a:t>
            </a:r>
            <a:r>
              <a:rPr lang="ru-RU" sz="2400" dirty="0" smtClean="0"/>
              <a:t>, </a:t>
            </a:r>
            <a:r>
              <a:rPr lang="ru-RU" sz="2400" dirty="0" err="1" smtClean="0"/>
              <a:t>який</a:t>
            </a:r>
            <a:r>
              <a:rPr lang="ru-RU" sz="2400" dirty="0" smtClean="0"/>
              <a:t> </a:t>
            </a:r>
            <a:r>
              <a:rPr lang="ru-RU" sz="2400" dirty="0" err="1" smtClean="0"/>
              <a:t>необхідний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кисневого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живлення</a:t>
            </a:r>
            <a:r>
              <a:rPr lang="ru-RU" sz="2400" dirty="0" smtClean="0"/>
              <a:t>; </a:t>
            </a:r>
            <a:endParaRPr lang="uk-UA" sz="2400" dirty="0" smtClean="0"/>
          </a:p>
          <a:p>
            <a:r>
              <a:rPr lang="ru-RU" sz="2400" dirty="0" smtClean="0"/>
              <a:t>2) </a:t>
            </a:r>
            <a:r>
              <a:rPr lang="ru-RU" sz="2400" dirty="0" err="1" smtClean="0"/>
              <a:t>коренева</a:t>
            </a:r>
            <a:r>
              <a:rPr lang="ru-RU" sz="2400" dirty="0" smtClean="0"/>
              <a:t> система весь час повинна </a:t>
            </a:r>
            <a:r>
              <a:rPr lang="ru-RU" sz="2400" dirty="0" err="1" smtClean="0"/>
              <a:t>знаходитися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просторі</a:t>
            </a:r>
            <a:r>
              <a:rPr lang="ru-RU" sz="2400" dirty="0" smtClean="0"/>
              <a:t>, </a:t>
            </a:r>
            <a:r>
              <a:rPr lang="ru-RU" sz="2400" dirty="0" err="1" smtClean="0"/>
              <a:t>насиченому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частинками</a:t>
            </a:r>
            <a:r>
              <a:rPr lang="ru-RU" sz="2400" dirty="0" smtClean="0"/>
              <a:t> води; </a:t>
            </a:r>
            <a:endParaRPr lang="uk-UA" sz="2400" dirty="0" smtClean="0"/>
          </a:p>
          <a:p>
            <a:r>
              <a:rPr lang="ru-RU" sz="2400" dirty="0" smtClean="0"/>
              <a:t>3) </a:t>
            </a:r>
            <a:r>
              <a:rPr lang="ru-RU" sz="2400" dirty="0" err="1" smtClean="0"/>
              <a:t>необхідний</a:t>
            </a:r>
            <a:r>
              <a:rPr lang="ru-RU" sz="2400" dirty="0" smtClean="0"/>
              <a:t> </a:t>
            </a:r>
            <a:r>
              <a:rPr lang="ru-RU" sz="2400" dirty="0" err="1" smtClean="0"/>
              <a:t>простий</a:t>
            </a:r>
            <a:r>
              <a:rPr lang="ru-RU" sz="2400" dirty="0" smtClean="0"/>
              <a:t> контакт </a:t>
            </a:r>
            <a:r>
              <a:rPr lang="ru-RU" sz="2400" dirty="0" err="1" smtClean="0"/>
              <a:t>кореневої</a:t>
            </a:r>
            <a:r>
              <a:rPr lang="ru-RU" sz="2400" dirty="0" smtClean="0"/>
              <a:t> </a:t>
            </a:r>
            <a:r>
              <a:rPr lang="ru-RU" sz="2400" dirty="0" err="1" smtClean="0"/>
              <a:t>системи</a:t>
            </a:r>
            <a:r>
              <a:rPr lang="ru-RU" sz="2400" dirty="0" smtClean="0"/>
              <a:t> з </a:t>
            </a:r>
            <a:r>
              <a:rPr lang="ru-RU" sz="2400" dirty="0" err="1" smtClean="0"/>
              <a:t>поживним</a:t>
            </a:r>
            <a:r>
              <a:rPr lang="ru-RU" sz="2400" dirty="0" smtClean="0"/>
              <a:t> </a:t>
            </a:r>
            <a:r>
              <a:rPr lang="ru-RU" sz="2400" dirty="0" err="1" smtClean="0"/>
              <a:t>розчином</a:t>
            </a:r>
            <a:r>
              <a:rPr lang="ru-RU" sz="2400" dirty="0" smtClean="0"/>
              <a:t>. </a:t>
            </a:r>
            <a:endParaRPr lang="uk-UA" sz="2400" dirty="0"/>
          </a:p>
        </p:txBody>
      </p:sp>
      <p:pic>
        <p:nvPicPr>
          <p:cNvPr id="7" name="Содержимое 6" descr="fermer_036_1_h_orig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t="6163"/>
          <a:stretch>
            <a:fillRect/>
          </a:stretch>
        </p:blipFill>
        <p:spPr>
          <a:xfrm>
            <a:off x="5148064" y="1628800"/>
            <a:ext cx="3659618" cy="3888432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Содержимое 9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6672"/>
            <a:ext cx="5328592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1331640" y="4221088"/>
            <a:ext cx="619268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Мал. 1. </a:t>
            </a:r>
            <a:r>
              <a:rPr lang="ru-RU" sz="2000" dirty="0" err="1" smtClean="0"/>
              <a:t>Пристрій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гідростелажа</a:t>
            </a:r>
            <a:r>
              <a:rPr lang="ru-RU" sz="2000" dirty="0" smtClean="0"/>
              <a:t> при </a:t>
            </a:r>
            <a:r>
              <a:rPr lang="ru-RU" sz="2000" dirty="0" err="1" smtClean="0"/>
              <a:t>субіригаційній</a:t>
            </a:r>
            <a:r>
              <a:rPr lang="ru-RU" sz="2000" dirty="0" smtClean="0"/>
              <a:t> </a:t>
            </a:r>
            <a:r>
              <a:rPr lang="ru-RU" sz="2000" dirty="0" err="1" smtClean="0"/>
              <a:t>подачі</a:t>
            </a:r>
            <a:r>
              <a:rPr lang="ru-RU" sz="2000" dirty="0" smtClean="0"/>
              <a:t> </a:t>
            </a:r>
            <a:r>
              <a:rPr lang="ru-RU" sz="2000" dirty="0" err="1" smtClean="0"/>
              <a:t>поживного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розчину</a:t>
            </a:r>
            <a:r>
              <a:rPr lang="ru-RU" sz="2000" dirty="0" smtClean="0"/>
              <a:t>: 1 - кран, через </a:t>
            </a:r>
            <a:r>
              <a:rPr lang="ru-RU" sz="2000" dirty="0" err="1" smtClean="0"/>
              <a:t>який</a:t>
            </a:r>
            <a:r>
              <a:rPr lang="ru-RU" sz="2000" dirty="0" smtClean="0"/>
              <a:t> </a:t>
            </a:r>
            <a:r>
              <a:rPr lang="ru-RU" sz="2000" dirty="0" err="1" smtClean="0"/>
              <a:t>поступає</a:t>
            </a:r>
            <a:r>
              <a:rPr lang="ru-RU" sz="2000" dirty="0" smtClean="0"/>
              <a:t> </a:t>
            </a:r>
            <a:r>
              <a:rPr lang="ru-RU" sz="2000" dirty="0" err="1" smtClean="0"/>
              <a:t>живильний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</a:t>
            </a:r>
            <a:r>
              <a:rPr lang="ru-RU" sz="2000" dirty="0" smtClean="0"/>
              <a:t>, 2 - </a:t>
            </a:r>
            <a:r>
              <a:rPr lang="ru-RU" sz="2000" dirty="0" err="1" smtClean="0"/>
              <a:t>дренажні</a:t>
            </a:r>
            <a:r>
              <a:rPr lang="ru-RU" sz="2000" dirty="0" smtClean="0"/>
              <a:t> труби, 3 - </a:t>
            </a:r>
            <a:r>
              <a:rPr lang="ru-RU" sz="2000" dirty="0" err="1" smtClean="0"/>
              <a:t>захисні</a:t>
            </a:r>
            <a:r>
              <a:rPr lang="ru-RU" sz="2000" dirty="0" smtClean="0"/>
              <a:t> коробки, 4 - патрубок, 5 - сифон для </a:t>
            </a:r>
            <a:r>
              <a:rPr lang="ru-RU" sz="2000" dirty="0" err="1" smtClean="0"/>
              <a:t>видалення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розчину</a:t>
            </a:r>
            <a:r>
              <a:rPr lang="ru-RU" sz="2000" dirty="0" smtClean="0"/>
              <a:t> </a:t>
            </a:r>
            <a:endParaRPr lang="uk-UA" sz="2000" dirty="0" smtClean="0"/>
          </a:p>
          <a:p>
            <a:endParaRPr lang="uk-UA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4788024" y="1784229"/>
            <a:ext cx="410445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Схема </a:t>
            </a:r>
            <a:r>
              <a:rPr lang="ru-RU" sz="2000" dirty="0" err="1" smtClean="0"/>
              <a:t>вирощування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</a:t>
            </a:r>
            <a:r>
              <a:rPr lang="ru-RU" sz="2000" dirty="0" err="1" smtClean="0"/>
              <a:t>гідропонним</a:t>
            </a:r>
            <a:r>
              <a:rPr lang="ru-RU" sz="2000" dirty="0" smtClean="0"/>
              <a:t> методом без субстрату: А - </a:t>
            </a:r>
            <a:r>
              <a:rPr lang="ru-RU" sz="2000" dirty="0" err="1" smtClean="0"/>
              <a:t>колектор</a:t>
            </a:r>
            <a:r>
              <a:rPr lang="ru-RU" sz="2000" dirty="0" smtClean="0"/>
              <a:t> по дну наземного </a:t>
            </a:r>
            <a:r>
              <a:rPr lang="ru-RU" sz="2000" dirty="0" err="1" smtClean="0"/>
              <a:t>стелажу</a:t>
            </a:r>
            <a:r>
              <a:rPr lang="ru-RU" sz="2000" dirty="0" smtClean="0"/>
              <a:t>; а - </a:t>
            </a:r>
            <a:r>
              <a:rPr lang="ru-RU" sz="2000" dirty="0" err="1" smtClean="0"/>
              <a:t>стелаж</a:t>
            </a:r>
            <a:r>
              <a:rPr lang="ru-RU" sz="2000" dirty="0" smtClean="0"/>
              <a:t>, б - </a:t>
            </a:r>
            <a:r>
              <a:rPr lang="ru-RU" sz="2000" dirty="0" err="1" smtClean="0"/>
              <a:t>облицювання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вініпласта</a:t>
            </a:r>
            <a:r>
              <a:rPr lang="ru-RU" sz="2000" dirty="0" smtClean="0"/>
              <a:t>, в - </a:t>
            </a:r>
            <a:r>
              <a:rPr lang="ru-RU" sz="2000" dirty="0" err="1" smtClean="0"/>
              <a:t>кришка</a:t>
            </a:r>
            <a:r>
              <a:rPr lang="ru-RU" sz="2000" dirty="0" smtClean="0"/>
              <a:t>, г - стаканчик </a:t>
            </a:r>
            <a:r>
              <a:rPr lang="ru-RU" sz="2000" dirty="0" err="1" smtClean="0"/>
              <a:t>з</a:t>
            </a:r>
            <a:r>
              <a:rPr lang="ru-RU" sz="2000" dirty="0" smtClean="0"/>
              <a:t> капрону, </a:t>
            </a:r>
            <a:r>
              <a:rPr lang="ru-RU" sz="2000" dirty="0" err="1" smtClean="0"/>
              <a:t>д</a:t>
            </a:r>
            <a:r>
              <a:rPr lang="ru-RU" sz="2000" dirty="0" smtClean="0"/>
              <a:t> - </a:t>
            </a:r>
            <a:r>
              <a:rPr lang="ru-RU" sz="2000" dirty="0" err="1" smtClean="0"/>
              <a:t>колектор</a:t>
            </a:r>
            <a:r>
              <a:rPr lang="ru-RU" sz="2000" dirty="0" smtClean="0"/>
              <a:t>, е - </a:t>
            </a:r>
            <a:r>
              <a:rPr lang="ru-RU" sz="2000" dirty="0" err="1" smtClean="0"/>
              <a:t>розпилювач</a:t>
            </a:r>
            <a:r>
              <a:rPr lang="ru-RU" sz="2000" dirty="0" smtClean="0"/>
              <a:t> (</a:t>
            </a:r>
            <a:r>
              <a:rPr lang="ru-RU" sz="2000" dirty="0" err="1" smtClean="0"/>
              <a:t>розсікач</a:t>
            </a:r>
            <a:r>
              <a:rPr lang="ru-RU" sz="2000" dirty="0" smtClean="0"/>
              <a:t>) </a:t>
            </a:r>
            <a:r>
              <a:rPr lang="ru-RU" sz="2000" dirty="0" err="1" smtClean="0"/>
              <a:t>струменя</a:t>
            </a:r>
            <a:r>
              <a:rPr lang="ru-RU" sz="2000" dirty="0" smtClean="0"/>
              <a:t>. Б - </a:t>
            </a:r>
            <a:r>
              <a:rPr lang="ru-RU" sz="2000" dirty="0" err="1" smtClean="0"/>
              <a:t>стелаж</a:t>
            </a:r>
            <a:r>
              <a:rPr lang="ru-RU" sz="2000" dirty="0" smtClean="0"/>
              <a:t> на </a:t>
            </a:r>
            <a:r>
              <a:rPr lang="ru-RU" sz="2000" dirty="0" err="1" smtClean="0"/>
              <a:t>чотири</a:t>
            </a:r>
            <a:r>
              <a:rPr lang="ru-RU" sz="2000" dirty="0" smtClean="0"/>
              <a:t> ряди </a:t>
            </a:r>
            <a:r>
              <a:rPr lang="ru-RU" sz="2000" dirty="0" err="1" smtClean="0"/>
              <a:t>рослин</a:t>
            </a:r>
            <a:r>
              <a:rPr lang="ru-RU" sz="2000" dirty="0" smtClean="0"/>
              <a:t> </a:t>
            </a:r>
            <a:r>
              <a:rPr lang="ru-RU" sz="2000" dirty="0" err="1" smtClean="0"/>
              <a:t>з</a:t>
            </a:r>
            <a:r>
              <a:rPr lang="ru-RU" sz="2000" dirty="0" smtClean="0"/>
              <a:t> </a:t>
            </a:r>
            <a:r>
              <a:rPr lang="ru-RU" sz="2000" dirty="0" err="1" smtClean="0"/>
              <a:t>двома</a:t>
            </a:r>
            <a:r>
              <a:rPr lang="ru-RU" sz="2000" dirty="0" smtClean="0"/>
              <a:t> </a:t>
            </a:r>
            <a:r>
              <a:rPr lang="ru-RU" sz="2000" dirty="0" err="1" smtClean="0"/>
              <a:t>колекторами</a:t>
            </a:r>
            <a:r>
              <a:rPr lang="ru-RU" sz="2000" dirty="0" smtClean="0"/>
              <a:t>. В - </a:t>
            </a:r>
            <a:r>
              <a:rPr lang="ru-RU" sz="2000" dirty="0" err="1" smtClean="0"/>
              <a:t>колектор</a:t>
            </a:r>
            <a:r>
              <a:rPr lang="ru-RU" sz="2000" dirty="0" smtClean="0"/>
              <a:t> </a:t>
            </a:r>
            <a:r>
              <a:rPr lang="ru-RU" sz="2000" dirty="0" err="1" smtClean="0"/>
              <a:t>розташований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під</a:t>
            </a:r>
            <a:r>
              <a:rPr lang="ru-RU" sz="2000" dirty="0" smtClean="0"/>
              <a:t> </a:t>
            </a:r>
            <a:r>
              <a:rPr lang="ru-RU" sz="2000" dirty="0" err="1" smtClean="0"/>
              <a:t>кришкою</a:t>
            </a:r>
            <a:r>
              <a:rPr lang="ru-RU" sz="2000" dirty="0" smtClean="0"/>
              <a:t> </a:t>
            </a:r>
            <a:r>
              <a:rPr lang="ru-RU" sz="2000" dirty="0" err="1" smtClean="0"/>
              <a:t>стелажа</a:t>
            </a:r>
            <a:r>
              <a:rPr lang="ru-RU" sz="2000" dirty="0" smtClean="0"/>
              <a:t> </a:t>
            </a:r>
            <a:endParaRPr kumimoji="0" lang="uk-UA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pic>
        <p:nvPicPr>
          <p:cNvPr id="1026" name="Рисунок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4323043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568952" cy="3331023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352914"/>
                <a:gridCol w="1348834"/>
                <a:gridCol w="1598321"/>
                <a:gridCol w="1422961"/>
                <a:gridCol w="1422961"/>
                <a:gridCol w="1422961"/>
              </a:tblGrid>
              <a:tr h="872889">
                <a:tc rowSpan="2"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Повна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вологоємність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Об’ємна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вага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Загальна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прозорість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Тверда фаза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Запас </a:t>
                      </a:r>
                      <a:r>
                        <a:rPr kumimoji="0" lang="ru-RU" sz="14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вологи</a:t>
                      </a:r>
                      <a:r>
                        <a:rPr kumimoji="0"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sz="14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 vMerge="1">
                  <a:txBody>
                    <a:bodyPr/>
                    <a:lstStyle/>
                    <a:p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 %</a:t>
                      </a:r>
                      <a:endParaRPr lang="uk-UA" sz="1600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Керамзит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51,2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0,39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73,1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26,6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Гравій</a:t>
                      </a:r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8,4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1,60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44,7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55,3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Невеликий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Шлак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14,5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0,90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62,5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37,5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Вермикуліт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0,15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90,4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9,6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57,1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  <a:tr h="355014">
                <a:tc>
                  <a:txBody>
                    <a:bodyPr/>
                    <a:lstStyle/>
                    <a:p>
                      <a:r>
                        <a:rPr kumimoji="0"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Перліт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97,1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0,39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60,0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40,0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39,8 </a:t>
                      </a:r>
                      <a:endParaRPr lang="uk-UA" b="0" cap="none" spc="0" dirty="0">
                        <a:ln w="18415" cmpd="sng">
                          <a:solidFill>
                            <a:srgbClr val="FFFFFF"/>
                          </a:solidFill>
                          <a:prstDash val="solid"/>
                        </a:ln>
                        <a:solidFill>
                          <a:srgbClr val="FFFFFF"/>
                        </a:solidFill>
                        <a:effectLst>
                          <a:outerShdw blurRad="63500" dir="3600000" algn="tl" rotWithShape="0">
                            <a:srgbClr val="000000">
                              <a:alpha val="70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1393222" y="368952"/>
            <a:ext cx="63636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Фізичні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властивості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деяких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субстратів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1475656" y="2132856"/>
          <a:ext cx="5934075" cy="401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Диаграмма" r:id="rId3" imgW="5934159" imgH="4010053" progId="MSGraph.Chart.8">
                  <p:embed/>
                </p:oleObj>
              </mc:Choice>
              <mc:Fallback>
                <p:oleObj name="Диаграмма" r:id="rId3" imgW="5934159" imgH="4010053" progId="MSGraph.Chart.8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2132856"/>
                        <a:ext cx="5934075" cy="4010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4010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23528" y="604763"/>
            <a:ext cx="79190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Діаграма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залежності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росту (см)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рослини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 субстрату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326</TotalTime>
  <Words>445</Words>
  <Application>Microsoft Office PowerPoint</Application>
  <PresentationFormat>Экран (4:3)</PresentationFormat>
  <Paragraphs>65</Paragraphs>
  <Slides>11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Trebuchet MS</vt:lpstr>
      <vt:lpstr>Wingdings 3</vt:lpstr>
      <vt:lpstr>Грань</vt:lpstr>
      <vt:lpstr>Диаграмма</vt:lpstr>
      <vt:lpstr> </vt:lpstr>
      <vt:lpstr>Вступ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Виcновки</vt:lpstr>
      <vt:lpstr>Дякую за увагу 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31</cp:revision>
  <dcterms:created xsi:type="dcterms:W3CDTF">2012-01-19T22:18:02Z</dcterms:created>
  <dcterms:modified xsi:type="dcterms:W3CDTF">2014-02-07T08:56:57Z</dcterms:modified>
</cp:coreProperties>
</file>