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29B559F-62F0-42D2-8554-D56BC25B0553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F539488-1C38-4DCF-87B1-B1AC9F52CE5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780928"/>
            <a:ext cx="6768752" cy="1959074"/>
          </a:xfrm>
        </p:spPr>
        <p:txBody>
          <a:bodyPr/>
          <a:lstStyle/>
          <a:p>
            <a:r>
              <a:rPr lang="ru-RU" sz="3600" dirty="0" err="1">
                <a:effectLst/>
              </a:rPr>
              <a:t>принципи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раціонального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харчування</a:t>
            </a:r>
            <a:endParaRPr lang="ru-RU" sz="3600" dirty="0"/>
          </a:p>
        </p:txBody>
      </p:sp>
      <p:pic>
        <p:nvPicPr>
          <p:cNvPr id="1026" name="Picture 2" descr="C:\Users\HOME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96192"/>
            <a:ext cx="4320480" cy="284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ME\Desktop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3810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83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Рац</a:t>
            </a:r>
            <a:r>
              <a:rPr lang="en-US" dirty="0" err="1"/>
              <a:t>i</a:t>
            </a:r>
            <a:r>
              <a:rPr lang="ru-RU" dirty="0" err="1"/>
              <a:t>ональне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373563"/>
          </a:xfrm>
        </p:spPr>
        <p:txBody>
          <a:bodyPr/>
          <a:lstStyle/>
          <a:p>
            <a:pPr marL="114300" indent="0">
              <a:buNone/>
            </a:pPr>
            <a:r>
              <a:rPr lang="ru-RU" dirty="0" err="1"/>
              <a:t>Рац</a:t>
            </a:r>
            <a:r>
              <a:rPr lang="en-US" dirty="0" err="1"/>
              <a:t>i</a:t>
            </a:r>
            <a:r>
              <a:rPr lang="ru-RU" dirty="0" err="1"/>
              <a:t>ональне</a:t>
            </a:r>
            <a:r>
              <a:rPr lang="ru-RU" dirty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— </a:t>
            </a:r>
            <a:r>
              <a:rPr lang="ru-RU" dirty="0" err="1"/>
              <a:t>це</a:t>
            </a:r>
            <a:r>
              <a:rPr lang="ru-RU" dirty="0"/>
              <a:t> ф</a:t>
            </a:r>
            <a:r>
              <a:rPr lang="en-US" dirty="0" err="1"/>
              <a:t>i</a:t>
            </a:r>
            <a:r>
              <a:rPr lang="ru-RU" dirty="0"/>
              <a:t>з</a:t>
            </a:r>
            <a:r>
              <a:rPr lang="en-US" dirty="0" err="1"/>
              <a:t>i</a:t>
            </a:r>
            <a:r>
              <a:rPr lang="ru-RU" dirty="0" err="1"/>
              <a:t>олог</a:t>
            </a:r>
            <a:r>
              <a:rPr lang="en-US" dirty="0" err="1"/>
              <a:t>i</a:t>
            </a:r>
            <a:r>
              <a:rPr lang="ru-RU" dirty="0" err="1"/>
              <a:t>чно</a:t>
            </a:r>
            <a:r>
              <a:rPr lang="ru-RU" dirty="0"/>
              <a:t> </a:t>
            </a:r>
            <a:r>
              <a:rPr lang="ru-RU" dirty="0" err="1"/>
              <a:t>повноц</a:t>
            </a:r>
            <a:r>
              <a:rPr lang="en-US" dirty="0" err="1"/>
              <a:t>i</a:t>
            </a:r>
            <a:r>
              <a:rPr lang="ru-RU" dirty="0" err="1"/>
              <a:t>нне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здорових</a:t>
            </a:r>
            <a:r>
              <a:rPr lang="ru-RU" dirty="0"/>
              <a:t> людей </a:t>
            </a:r>
            <a:r>
              <a:rPr lang="en-US" dirty="0" err="1"/>
              <a:t>i</a:t>
            </a:r>
            <a:r>
              <a:rPr lang="ru-RU" dirty="0"/>
              <a:t>з </a:t>
            </a:r>
            <a:r>
              <a:rPr lang="ru-RU" dirty="0" err="1"/>
              <a:t>врахуванням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</a:t>
            </a:r>
            <a:r>
              <a:rPr lang="en-US" dirty="0" err="1"/>
              <a:t>i</a:t>
            </a:r>
            <a:r>
              <a:rPr lang="ru-RU" dirty="0"/>
              <a:t>ку, </a:t>
            </a:r>
            <a:r>
              <a:rPr lang="ru-RU" dirty="0" err="1"/>
              <a:t>стат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/>
              <a:t>характеру </a:t>
            </a:r>
            <a:r>
              <a:rPr lang="ru-RU" dirty="0" err="1"/>
              <a:t>прац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та </a:t>
            </a:r>
            <a:r>
              <a:rPr lang="en-US" dirty="0" err="1"/>
              <a:t>i</a:t>
            </a:r>
            <a:r>
              <a:rPr lang="ru-RU" dirty="0" err="1"/>
              <a:t>нших</a:t>
            </a:r>
            <a:r>
              <a:rPr lang="ru-RU" dirty="0"/>
              <a:t> фактор</a:t>
            </a:r>
            <a:r>
              <a:rPr lang="en-US" dirty="0" err="1"/>
              <a:t>i</a:t>
            </a:r>
            <a:r>
              <a:rPr lang="ru-RU" dirty="0"/>
              <a:t>в. </a:t>
            </a:r>
            <a:r>
              <a:rPr lang="ru-RU" dirty="0" err="1"/>
              <a:t>Рац</a:t>
            </a:r>
            <a:r>
              <a:rPr lang="en-US" dirty="0" err="1"/>
              <a:t>i</a:t>
            </a:r>
            <a:r>
              <a:rPr lang="ru-RU" dirty="0" err="1"/>
              <a:t>ональне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збереженню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оп</a:t>
            </a:r>
            <a:r>
              <a:rPr lang="en-US" dirty="0" err="1"/>
              <a:t>i</a:t>
            </a:r>
            <a:r>
              <a:rPr lang="ru-RU" dirty="0" err="1"/>
              <a:t>рност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шк</a:t>
            </a:r>
            <a:r>
              <a:rPr lang="en-US" dirty="0" err="1"/>
              <a:t>i</a:t>
            </a:r>
            <a:r>
              <a:rPr lang="ru-RU" dirty="0" err="1"/>
              <a:t>дливим</a:t>
            </a:r>
            <a:r>
              <a:rPr lang="ru-RU" dirty="0"/>
              <a:t> факторам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висок</a:t>
            </a:r>
            <a:r>
              <a:rPr lang="en-US" dirty="0" err="1"/>
              <a:t>i</a:t>
            </a:r>
            <a:r>
              <a:rPr lang="ru-RU" dirty="0"/>
              <a:t>й ф</a:t>
            </a:r>
            <a:r>
              <a:rPr lang="en-US" dirty="0" err="1"/>
              <a:t>i</a:t>
            </a:r>
            <a:r>
              <a:rPr lang="ru-RU" dirty="0" err="1"/>
              <a:t>зичн</a:t>
            </a:r>
            <a:r>
              <a:rPr lang="en-US" dirty="0" err="1"/>
              <a:t>i</a:t>
            </a:r>
            <a:r>
              <a:rPr lang="ru-RU" dirty="0"/>
              <a:t>й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розумов</a:t>
            </a:r>
            <a:r>
              <a:rPr lang="en-US" dirty="0" err="1"/>
              <a:t>i</a:t>
            </a:r>
            <a:r>
              <a:rPr lang="ru-RU" dirty="0"/>
              <a:t>й </a:t>
            </a:r>
            <a:r>
              <a:rPr lang="ru-RU" dirty="0" err="1"/>
              <a:t>працездатност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активному </a:t>
            </a:r>
            <a:r>
              <a:rPr lang="ru-RU" dirty="0" err="1"/>
              <a:t>довгол</a:t>
            </a:r>
            <a:r>
              <a:rPr lang="en-US" dirty="0" err="1"/>
              <a:t>i</a:t>
            </a:r>
            <a:r>
              <a:rPr lang="ru-RU" dirty="0" err="1"/>
              <a:t>ттю</a:t>
            </a:r>
            <a:r>
              <a:rPr lang="ru-RU" dirty="0"/>
              <a:t>. </a:t>
            </a:r>
          </a:p>
        </p:txBody>
      </p:sp>
      <p:pic>
        <p:nvPicPr>
          <p:cNvPr id="2050" name="Picture 2" descr="C:\Users\HOME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21088"/>
            <a:ext cx="314325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2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рац</a:t>
            </a:r>
            <a:r>
              <a:rPr lang="en-US" dirty="0" err="1"/>
              <a:t>i</a:t>
            </a:r>
            <a:r>
              <a:rPr lang="ru-RU" dirty="0" err="1"/>
              <a:t>онального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dirty="0"/>
              <a:t>1) </a:t>
            </a:r>
            <a:r>
              <a:rPr lang="ru-RU" dirty="0" err="1"/>
              <a:t>енергетична</a:t>
            </a:r>
            <a:r>
              <a:rPr lang="ru-RU" dirty="0"/>
              <a:t> ц</a:t>
            </a:r>
            <a:r>
              <a:rPr lang="en-US" dirty="0" err="1"/>
              <a:t>i</a:t>
            </a:r>
            <a:r>
              <a:rPr lang="ru-RU" dirty="0" err="1"/>
              <a:t>нн</a:t>
            </a:r>
            <a:r>
              <a:rPr lang="en-US" dirty="0" err="1"/>
              <a:t>i</a:t>
            </a:r>
            <a:r>
              <a:rPr lang="ru-RU" dirty="0" err="1"/>
              <a:t>сть</a:t>
            </a:r>
            <a:r>
              <a:rPr lang="ru-RU" dirty="0"/>
              <a:t> </a:t>
            </a:r>
            <a:r>
              <a:rPr lang="ru-RU" dirty="0" err="1"/>
              <a:t>рац</a:t>
            </a:r>
            <a:r>
              <a:rPr lang="en-US" dirty="0" err="1"/>
              <a:t>i</a:t>
            </a:r>
            <a:r>
              <a:rPr lang="ru-RU" dirty="0" err="1"/>
              <a:t>ону</a:t>
            </a:r>
            <a:r>
              <a:rPr lang="ru-RU" dirty="0"/>
              <a:t> повинна </a:t>
            </a:r>
            <a:r>
              <a:rPr lang="ru-RU" dirty="0" err="1"/>
              <a:t>покривати</a:t>
            </a:r>
            <a:r>
              <a:rPr lang="ru-RU" dirty="0"/>
              <a:t> </a:t>
            </a:r>
            <a:r>
              <a:rPr lang="ru-RU" dirty="0" err="1"/>
              <a:t>енергозатрати</a:t>
            </a:r>
            <a:r>
              <a:rPr lang="ru-RU" dirty="0"/>
              <a:t> орган</a:t>
            </a:r>
            <a:r>
              <a:rPr lang="en-US" dirty="0" err="1"/>
              <a:t>i</a:t>
            </a:r>
            <a:r>
              <a:rPr lang="ru-RU" dirty="0" err="1"/>
              <a:t>зму</a:t>
            </a:r>
            <a:r>
              <a:rPr lang="ru-RU" dirty="0"/>
              <a:t>; </a:t>
            </a:r>
            <a:endParaRPr lang="en-US" dirty="0" smtClean="0"/>
          </a:p>
          <a:p>
            <a:pPr marL="114300" indent="0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належний</a:t>
            </a:r>
            <a:r>
              <a:rPr lang="ru-RU" dirty="0"/>
              <a:t> х</a:t>
            </a:r>
            <a:r>
              <a:rPr lang="en-US" dirty="0" err="1"/>
              <a:t>i</a:t>
            </a:r>
            <a:r>
              <a:rPr lang="ru-RU" dirty="0"/>
              <a:t>м</a:t>
            </a:r>
            <a:r>
              <a:rPr lang="en-US" dirty="0" err="1"/>
              <a:t>i</a:t>
            </a:r>
            <a:r>
              <a:rPr lang="ru-RU" dirty="0" err="1"/>
              <a:t>чний</a:t>
            </a:r>
            <a:r>
              <a:rPr lang="ru-RU" dirty="0"/>
              <a:t> склад — оптимальна к</a:t>
            </a:r>
            <a:r>
              <a:rPr lang="en-US" dirty="0" err="1"/>
              <a:t>i</a:t>
            </a:r>
            <a:r>
              <a:rPr lang="ru-RU" dirty="0" err="1"/>
              <a:t>льк</a:t>
            </a:r>
            <a:r>
              <a:rPr lang="en-US" dirty="0" err="1"/>
              <a:t>i</a:t>
            </a:r>
            <a:r>
              <a:rPr lang="ru-RU" dirty="0" err="1"/>
              <a:t>сть</a:t>
            </a:r>
            <a:r>
              <a:rPr lang="ru-RU" dirty="0"/>
              <a:t> </a:t>
            </a:r>
            <a:r>
              <a:rPr lang="ru-RU" dirty="0" err="1"/>
              <a:t>збалансованих</a:t>
            </a:r>
            <a:r>
              <a:rPr lang="ru-RU" dirty="0"/>
              <a:t> м</a:t>
            </a:r>
            <a:r>
              <a:rPr lang="en-US" dirty="0" err="1"/>
              <a:t>i</a:t>
            </a:r>
            <a:r>
              <a:rPr lang="ru-RU" dirty="0"/>
              <a:t>ж собою </a:t>
            </a:r>
            <a:r>
              <a:rPr lang="ru-RU" dirty="0" err="1"/>
              <a:t>поживних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; </a:t>
            </a:r>
            <a:endParaRPr lang="en-US" dirty="0" smtClean="0"/>
          </a:p>
          <a:p>
            <a:pPr marL="114300" indent="0">
              <a:buNone/>
            </a:pPr>
            <a:r>
              <a:rPr lang="ru-RU" dirty="0" smtClean="0"/>
              <a:t>3</a:t>
            </a:r>
            <a:r>
              <a:rPr lang="ru-RU" dirty="0"/>
              <a:t>) добра </a:t>
            </a:r>
            <a:r>
              <a:rPr lang="ru-RU" dirty="0" err="1"/>
              <a:t>засвоюван</a:t>
            </a:r>
            <a:r>
              <a:rPr lang="en-US" dirty="0" err="1"/>
              <a:t>i</a:t>
            </a:r>
            <a:r>
              <a:rPr lang="ru-RU" dirty="0" err="1"/>
              <a:t>сть</a:t>
            </a:r>
            <a:r>
              <a:rPr lang="ru-RU" dirty="0"/>
              <a:t> </a:t>
            </a:r>
            <a:r>
              <a:rPr lang="ru-RU" dirty="0" err="1"/>
              <a:t>їж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/>
              <a:t>яка </a:t>
            </a:r>
            <a:r>
              <a:rPr lang="ru-RU" dirty="0" err="1"/>
              <a:t>залежить</a:t>
            </a:r>
            <a:r>
              <a:rPr lang="ru-RU" dirty="0"/>
              <a:t> в</a:t>
            </a:r>
            <a:r>
              <a:rPr lang="en-US" dirty="0" err="1"/>
              <a:t>i</a:t>
            </a:r>
            <a:r>
              <a:rPr lang="ru-RU" dirty="0"/>
              <a:t>д </a:t>
            </a:r>
            <a:r>
              <a:rPr lang="ru-RU" dirty="0" err="1"/>
              <a:t>її</a:t>
            </a:r>
            <a:r>
              <a:rPr lang="ru-RU" dirty="0"/>
              <a:t> складу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smtClean="0"/>
              <a:t>способу</a:t>
            </a:r>
            <a:r>
              <a:rPr lang="en-US" dirty="0" smtClean="0"/>
              <a:t> </a:t>
            </a:r>
            <a:r>
              <a:rPr lang="ru-RU" dirty="0" err="1" smtClean="0"/>
              <a:t>приготування</a:t>
            </a:r>
            <a:r>
              <a:rPr lang="ru-RU" dirty="0"/>
              <a:t>; </a:t>
            </a:r>
            <a:endParaRPr lang="en-US" dirty="0" smtClean="0"/>
          </a:p>
          <a:p>
            <a:pPr marL="114300" indent="0">
              <a:buNone/>
            </a:pPr>
            <a:r>
              <a:rPr lang="ru-RU" dirty="0" smtClean="0"/>
              <a:t>4</a:t>
            </a:r>
            <a:r>
              <a:rPr lang="ru-RU" dirty="0"/>
              <a:t>) висок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органолептичн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властивост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їж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ru-RU" dirty="0" err="1"/>
              <a:t>зовн</a:t>
            </a:r>
            <a:r>
              <a:rPr lang="en-US" dirty="0" err="1"/>
              <a:t>i</a:t>
            </a:r>
            <a:r>
              <a:rPr lang="ru-RU" dirty="0" err="1"/>
              <a:t>шн</a:t>
            </a:r>
            <a:r>
              <a:rPr lang="en-US" dirty="0" err="1"/>
              <a:t>i</a:t>
            </a:r>
            <a:r>
              <a:rPr lang="ru-RU" dirty="0"/>
              <a:t>й </a:t>
            </a:r>
            <a:r>
              <a:rPr lang="ru-RU" dirty="0" err="1"/>
              <a:t>вигляд</a:t>
            </a:r>
            <a:r>
              <a:rPr lang="ru-RU" dirty="0"/>
              <a:t>, </a:t>
            </a:r>
            <a:r>
              <a:rPr lang="ru-RU" dirty="0" err="1"/>
              <a:t>консистенц</a:t>
            </a:r>
            <a:r>
              <a:rPr lang="en-US" dirty="0" err="1"/>
              <a:t>i</a:t>
            </a:r>
            <a:r>
              <a:rPr lang="ru-RU" dirty="0"/>
              <a:t>я, смак, запах, кол</a:t>
            </a:r>
            <a:r>
              <a:rPr lang="en-US" dirty="0" err="1"/>
              <a:t>i</a:t>
            </a:r>
            <a:r>
              <a:rPr lang="ru-RU" dirty="0"/>
              <a:t>р, температура); </a:t>
            </a:r>
            <a:endParaRPr lang="en-US" dirty="0" smtClean="0"/>
          </a:p>
          <a:p>
            <a:pPr marL="114300" indent="0">
              <a:buNone/>
            </a:pPr>
            <a:r>
              <a:rPr lang="ru-RU" dirty="0" smtClean="0"/>
              <a:t>5</a:t>
            </a:r>
            <a:r>
              <a:rPr lang="ru-RU" dirty="0"/>
              <a:t>) р</a:t>
            </a:r>
            <a:r>
              <a:rPr lang="en-US" dirty="0" err="1"/>
              <a:t>i</a:t>
            </a:r>
            <a:r>
              <a:rPr lang="ru-RU" dirty="0" err="1"/>
              <a:t>зноман</a:t>
            </a:r>
            <a:r>
              <a:rPr lang="en-US" dirty="0" err="1"/>
              <a:t>i</a:t>
            </a:r>
            <a:r>
              <a:rPr lang="ru-RU" dirty="0" err="1"/>
              <a:t>тн</a:t>
            </a:r>
            <a:r>
              <a:rPr lang="en-US" dirty="0" err="1"/>
              <a:t>i</a:t>
            </a:r>
            <a:r>
              <a:rPr lang="ru-RU" dirty="0" err="1"/>
              <a:t>сть</a:t>
            </a:r>
            <a:r>
              <a:rPr lang="ru-RU" dirty="0"/>
              <a:t> </a:t>
            </a:r>
            <a:r>
              <a:rPr lang="ru-RU" dirty="0" err="1"/>
              <a:t>їж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за </a:t>
            </a:r>
            <a:r>
              <a:rPr lang="ru-RU" dirty="0" err="1"/>
              <a:t>рахунок</a:t>
            </a:r>
            <a:r>
              <a:rPr lang="ru-RU" dirty="0"/>
              <a:t> широкого </a:t>
            </a:r>
            <a:r>
              <a:rPr lang="ru-RU" dirty="0" err="1"/>
              <a:t>асортименту</a:t>
            </a:r>
            <a:r>
              <a:rPr lang="ru-RU" dirty="0"/>
              <a:t> продукт</a:t>
            </a:r>
            <a:r>
              <a:rPr lang="en-US" dirty="0" err="1"/>
              <a:t>i</a:t>
            </a:r>
            <a:r>
              <a:rPr lang="ru-RU" dirty="0"/>
              <a:t>в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р</a:t>
            </a:r>
            <a:r>
              <a:rPr lang="en-US" dirty="0" err="1"/>
              <a:t>i</a:t>
            </a:r>
            <a:r>
              <a:rPr lang="ru-RU" dirty="0" err="1"/>
              <a:t>зних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en-US" dirty="0" err="1"/>
              <a:t>i</a:t>
            </a:r>
            <a:r>
              <a:rPr lang="ru-RU" dirty="0"/>
              <a:t>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кул</a:t>
            </a:r>
            <a:r>
              <a:rPr lang="en-US" dirty="0" err="1"/>
              <a:t>i</a:t>
            </a:r>
            <a:r>
              <a:rPr lang="ru-RU" dirty="0" err="1"/>
              <a:t>нарної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; </a:t>
            </a:r>
            <a:endParaRPr lang="en-US" dirty="0" smtClean="0"/>
          </a:p>
          <a:p>
            <a:pPr marL="114300" indent="0">
              <a:buNone/>
            </a:pPr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здатн</a:t>
            </a:r>
            <a:r>
              <a:rPr lang="en-US" dirty="0" err="1"/>
              <a:t>i</a:t>
            </a:r>
            <a:r>
              <a:rPr lang="ru-RU" dirty="0" err="1"/>
              <a:t>сть</a:t>
            </a:r>
            <a:r>
              <a:rPr lang="ru-RU" dirty="0"/>
              <a:t> </a:t>
            </a:r>
            <a:r>
              <a:rPr lang="ru-RU" dirty="0" err="1"/>
              <a:t>їж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ru-RU" dirty="0"/>
              <a:t>склад, </a:t>
            </a:r>
            <a:r>
              <a:rPr lang="ru-RU" dirty="0" err="1"/>
              <a:t>об’єм</a:t>
            </a:r>
            <a:r>
              <a:rPr lang="ru-RU" dirty="0"/>
              <a:t>, </a:t>
            </a:r>
            <a:r>
              <a:rPr lang="ru-RU" dirty="0" err="1"/>
              <a:t>кул</a:t>
            </a:r>
            <a:r>
              <a:rPr lang="en-US" dirty="0" err="1"/>
              <a:t>i</a:t>
            </a:r>
            <a:r>
              <a:rPr lang="ru-RU" dirty="0" err="1"/>
              <a:t>нарна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) </a:t>
            </a:r>
            <a:r>
              <a:rPr lang="ru-RU" dirty="0" err="1"/>
              <a:t>створювати</a:t>
            </a:r>
            <a:r>
              <a:rPr lang="ru-RU" dirty="0"/>
              <a:t> в</a:t>
            </a:r>
            <a:r>
              <a:rPr lang="en-US" dirty="0" err="1"/>
              <a:t>i</a:t>
            </a:r>
            <a:r>
              <a:rPr lang="ru-RU" dirty="0" err="1"/>
              <a:t>дчуття</a:t>
            </a:r>
            <a:r>
              <a:rPr lang="ru-RU" dirty="0"/>
              <a:t> </a:t>
            </a:r>
            <a:r>
              <a:rPr lang="ru-RU" dirty="0" err="1"/>
              <a:t>насичення</a:t>
            </a:r>
            <a:r>
              <a:rPr lang="ru-RU" dirty="0"/>
              <a:t>; </a:t>
            </a:r>
            <a:endParaRPr lang="en-US" dirty="0" smtClean="0"/>
          </a:p>
          <a:p>
            <a:pPr marL="114300" indent="0">
              <a:buNone/>
            </a:pPr>
            <a:r>
              <a:rPr lang="ru-RU" dirty="0" smtClean="0"/>
              <a:t>7</a:t>
            </a:r>
            <a:r>
              <a:rPr lang="ru-RU" dirty="0"/>
              <a:t>) сан</a:t>
            </a:r>
            <a:r>
              <a:rPr lang="en-US" dirty="0" err="1"/>
              <a:t>i</a:t>
            </a:r>
            <a:r>
              <a:rPr lang="ru-RU" dirty="0"/>
              <a:t>тарно-</a:t>
            </a:r>
            <a:r>
              <a:rPr lang="ru-RU" dirty="0" err="1"/>
              <a:t>еп</a:t>
            </a:r>
            <a:r>
              <a:rPr lang="en-US" dirty="0" err="1"/>
              <a:t>i</a:t>
            </a:r>
            <a:r>
              <a:rPr lang="ru-RU" dirty="0" err="1"/>
              <a:t>дем</a:t>
            </a:r>
            <a:r>
              <a:rPr lang="en-US" dirty="0" err="1"/>
              <a:t>i</a:t>
            </a:r>
            <a:r>
              <a:rPr lang="ru-RU" dirty="0" err="1"/>
              <a:t>чна</a:t>
            </a:r>
            <a:r>
              <a:rPr lang="ru-RU" dirty="0"/>
              <a:t> </a:t>
            </a:r>
            <a:r>
              <a:rPr lang="ru-RU" dirty="0" err="1"/>
              <a:t>безпечн</a:t>
            </a:r>
            <a:r>
              <a:rPr lang="en-US" dirty="0" err="1"/>
              <a:t>i</a:t>
            </a:r>
            <a:r>
              <a:rPr lang="ru-RU" dirty="0" err="1"/>
              <a:t>сть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HOME\Desktop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106" y="2178751"/>
            <a:ext cx="5371667" cy="400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66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їж</a:t>
            </a:r>
            <a:r>
              <a:rPr lang="en-US" dirty="0" err="1"/>
              <a:t>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373563"/>
          </a:xfrm>
        </p:spPr>
        <p:txBody>
          <a:bodyPr/>
          <a:lstStyle/>
          <a:p>
            <a:pPr marL="114300" indent="0">
              <a:buNone/>
            </a:pP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їж</a:t>
            </a:r>
            <a:r>
              <a:rPr lang="en-US" dirty="0"/>
              <a:t>i: </a:t>
            </a:r>
            <a:r>
              <a:rPr lang="ru-RU" dirty="0"/>
              <a:t>в</a:t>
            </a:r>
            <a:r>
              <a:rPr lang="en-US" dirty="0" err="1"/>
              <a:t>i</a:t>
            </a:r>
            <a:r>
              <a:rPr lang="ru-RU" dirty="0" err="1"/>
              <a:t>дпов</a:t>
            </a:r>
            <a:r>
              <a:rPr lang="en-US" dirty="0" err="1"/>
              <a:t>i</a:t>
            </a:r>
            <a:r>
              <a:rPr lang="ru-RU" dirty="0"/>
              <a:t>дна обстановка, </a:t>
            </a:r>
            <a:r>
              <a:rPr lang="ru-RU" dirty="0" err="1"/>
              <a:t>серв</a:t>
            </a:r>
            <a:r>
              <a:rPr lang="en-US" dirty="0" err="1"/>
              <a:t>i</a:t>
            </a:r>
            <a:r>
              <a:rPr lang="ru-RU" dirty="0" err="1"/>
              <a:t>ровка</a:t>
            </a:r>
            <a:r>
              <a:rPr lang="ru-RU" dirty="0"/>
              <a:t> столу, в</a:t>
            </a:r>
            <a:r>
              <a:rPr lang="en-US" dirty="0" err="1"/>
              <a:t>i</a:t>
            </a:r>
            <a:r>
              <a:rPr lang="ru-RU" dirty="0" err="1"/>
              <a:t>дсутн</a:t>
            </a:r>
            <a:r>
              <a:rPr lang="en-US" dirty="0" err="1"/>
              <a:t>i</a:t>
            </a:r>
            <a:r>
              <a:rPr lang="ru-RU" dirty="0" err="1"/>
              <a:t>сть</a:t>
            </a:r>
            <a:r>
              <a:rPr lang="ru-RU" dirty="0"/>
              <a:t> в</a:t>
            </a:r>
            <a:r>
              <a:rPr lang="en-US" dirty="0" err="1"/>
              <a:t>i</a:t>
            </a:r>
            <a:r>
              <a:rPr lang="ru-RU" dirty="0" err="1"/>
              <a:t>двол</a:t>
            </a:r>
            <a:r>
              <a:rPr lang="en-US" dirty="0" err="1"/>
              <a:t>i</a:t>
            </a:r>
            <a:r>
              <a:rPr lang="ru-RU" dirty="0" err="1"/>
              <a:t>каючих</a:t>
            </a:r>
            <a:r>
              <a:rPr lang="ru-RU" dirty="0"/>
              <a:t> в</a:t>
            </a:r>
            <a:r>
              <a:rPr lang="en-US" dirty="0" err="1"/>
              <a:t>i</a:t>
            </a:r>
            <a:r>
              <a:rPr lang="ru-RU" dirty="0"/>
              <a:t>д </a:t>
            </a:r>
            <a:r>
              <a:rPr lang="ru-RU" dirty="0" err="1"/>
              <a:t>їж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фактор</a:t>
            </a:r>
            <a:r>
              <a:rPr lang="en-US" dirty="0" err="1"/>
              <a:t>i</a:t>
            </a:r>
            <a:r>
              <a:rPr lang="ru-RU" dirty="0"/>
              <a:t>в. </a:t>
            </a:r>
            <a:endParaRPr lang="en-US" dirty="0" smtClean="0"/>
          </a:p>
          <a:p>
            <a:pPr marL="114300" indent="0">
              <a:buNone/>
            </a:pPr>
            <a:r>
              <a:rPr lang="ru-RU" dirty="0" err="1" smtClean="0"/>
              <a:t>Правильне</a:t>
            </a:r>
            <a:r>
              <a:rPr lang="ru-RU" dirty="0" smtClean="0"/>
              <a:t> </a:t>
            </a:r>
            <a:r>
              <a:rPr lang="ru-RU" dirty="0" err="1"/>
              <a:t>харчування</a:t>
            </a:r>
            <a:r>
              <a:rPr lang="ru-RU" dirty="0"/>
              <a:t> — перший ключ до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доброго </a:t>
            </a:r>
            <a:r>
              <a:rPr lang="ru-RU" dirty="0" err="1"/>
              <a:t>самопочуття</a:t>
            </a:r>
            <a:r>
              <a:rPr lang="ru-RU" dirty="0"/>
              <a:t>, без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досягнути</a:t>
            </a:r>
            <a:r>
              <a:rPr lang="ru-RU" dirty="0"/>
              <a:t> </a:t>
            </a:r>
            <a:r>
              <a:rPr lang="ru-RU" dirty="0" err="1"/>
              <a:t>максимальної</a:t>
            </a:r>
            <a:r>
              <a:rPr lang="ru-RU" dirty="0"/>
              <a:t> </a:t>
            </a:r>
            <a:r>
              <a:rPr lang="ru-RU" dirty="0" err="1"/>
              <a:t>працездатност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ru-RU" dirty="0" err="1"/>
              <a:t>Древньогрецькому</a:t>
            </a:r>
            <a:r>
              <a:rPr lang="ru-RU" dirty="0"/>
              <a:t> ф</a:t>
            </a:r>
            <a:r>
              <a:rPr lang="en-US" dirty="0" err="1"/>
              <a:t>i</a:t>
            </a:r>
            <a:r>
              <a:rPr lang="ru-RU" dirty="0" err="1"/>
              <a:t>лософу</a:t>
            </a:r>
            <a:r>
              <a:rPr lang="ru-RU" dirty="0"/>
              <a:t> Сократу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висл</a:t>
            </a:r>
            <a:r>
              <a:rPr lang="en-US" dirty="0" err="1"/>
              <a:t>i</a:t>
            </a:r>
            <a:r>
              <a:rPr lang="ru-RU" dirty="0"/>
              <a:t>в: «Ми </a:t>
            </a:r>
            <a:r>
              <a:rPr lang="ru-RU" dirty="0" err="1"/>
              <a:t>живемо</a:t>
            </a:r>
            <a:r>
              <a:rPr lang="ru-RU" dirty="0"/>
              <a:t> не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їсти</a:t>
            </a:r>
            <a:r>
              <a:rPr lang="ru-RU" dirty="0"/>
              <a:t>, а </a:t>
            </a:r>
            <a:r>
              <a:rPr lang="ru-RU" dirty="0" err="1"/>
              <a:t>їмо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».</a:t>
            </a:r>
          </a:p>
        </p:txBody>
      </p:sp>
      <p:pic>
        <p:nvPicPr>
          <p:cNvPr id="4098" name="Picture 2" descr="C:\Users\HOME\Desktop\4063_html_1a16b7f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43815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00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план </a:t>
            </a:r>
            <a:r>
              <a:rPr lang="ru-RU" dirty="0" err="1"/>
              <a:t>харчування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640960" cy="4700736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dirty="0"/>
              <a:t>1). Особливо </a:t>
            </a:r>
            <a:r>
              <a:rPr lang="ru-RU" dirty="0" err="1"/>
              <a:t>дотримуйтесь</a:t>
            </a:r>
            <a:r>
              <a:rPr lang="ru-RU" dirty="0"/>
              <a:t> правила 50:20:30. </a:t>
            </a:r>
            <a:r>
              <a:rPr lang="en-US" dirty="0" smtClean="0"/>
              <a:t>(</a:t>
            </a:r>
            <a:r>
              <a:rPr lang="ru-RU" dirty="0"/>
              <a:t>50% — на </a:t>
            </a:r>
            <a:r>
              <a:rPr lang="ru-RU" dirty="0" err="1"/>
              <a:t>вуглеводи</a:t>
            </a:r>
            <a:r>
              <a:rPr lang="ru-RU" dirty="0"/>
              <a:t>, 20% — </a:t>
            </a:r>
            <a:r>
              <a:rPr lang="ru-RU" dirty="0" err="1"/>
              <a:t>бiлки</a:t>
            </a:r>
            <a:r>
              <a:rPr lang="ru-RU" dirty="0"/>
              <a:t> i 30% — </a:t>
            </a:r>
            <a:r>
              <a:rPr lang="ru-RU" dirty="0" err="1"/>
              <a:t>жири</a:t>
            </a:r>
            <a:r>
              <a:rPr lang="en-US" dirty="0" smtClean="0"/>
              <a:t>)</a:t>
            </a:r>
          </a:p>
          <a:p>
            <a:pPr marL="114300" indent="0">
              <a:buNone/>
            </a:pPr>
            <a:r>
              <a:rPr lang="en-US" dirty="0" smtClean="0"/>
              <a:t>2</a:t>
            </a:r>
            <a:r>
              <a:rPr lang="ru-RU" dirty="0" smtClean="0"/>
              <a:t>). </a:t>
            </a:r>
            <a:r>
              <a:rPr lang="ru-RU" dirty="0" err="1"/>
              <a:t>Їсти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жирної</a:t>
            </a:r>
            <a:r>
              <a:rPr lang="ru-RU" dirty="0"/>
              <a:t> </a:t>
            </a:r>
            <a:r>
              <a:rPr lang="ru-RU" dirty="0" err="1"/>
              <a:t>їж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/>
              <a:t>р</a:t>
            </a:r>
            <a:r>
              <a:rPr lang="en-US" dirty="0" err="1"/>
              <a:t>i</a:t>
            </a:r>
            <a:r>
              <a:rPr lang="ru-RU" dirty="0" err="1"/>
              <a:t>зко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смаженого</a:t>
            </a:r>
            <a:r>
              <a:rPr lang="ru-RU" dirty="0"/>
              <a:t> </a:t>
            </a:r>
            <a:r>
              <a:rPr lang="ru-RU" dirty="0" err="1"/>
              <a:t>м’яса</a:t>
            </a:r>
            <a:r>
              <a:rPr lang="ru-RU" dirty="0"/>
              <a:t>, масла, </a:t>
            </a:r>
            <a:r>
              <a:rPr lang="ru-RU" dirty="0" err="1"/>
              <a:t>ковбаси</a:t>
            </a:r>
            <a:r>
              <a:rPr lang="ru-RU" dirty="0"/>
              <a:t>, </a:t>
            </a:r>
            <a:r>
              <a:rPr lang="ru-RU" dirty="0" smtClean="0"/>
              <a:t>сосисок, </a:t>
            </a:r>
            <a:r>
              <a:rPr lang="ru-RU" dirty="0"/>
              <a:t>майонезу.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3</a:t>
            </a:r>
            <a:r>
              <a:rPr lang="ru-RU" dirty="0" smtClean="0"/>
              <a:t>). </a:t>
            </a:r>
            <a:r>
              <a:rPr lang="ru-RU" dirty="0" err="1"/>
              <a:t>Вживайте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цукру</a:t>
            </a:r>
            <a:r>
              <a:rPr lang="ru-RU" dirty="0"/>
              <a:t> (</a:t>
            </a:r>
            <a:r>
              <a:rPr lang="ru-RU" dirty="0" err="1"/>
              <a:t>варення</a:t>
            </a:r>
            <a:r>
              <a:rPr lang="ru-RU" dirty="0"/>
              <a:t>, торт</a:t>
            </a:r>
            <a:r>
              <a:rPr lang="en-US" dirty="0" err="1"/>
              <a:t>i</a:t>
            </a:r>
            <a:r>
              <a:rPr lang="ru-RU" dirty="0"/>
              <a:t>в, </a:t>
            </a:r>
            <a:r>
              <a:rPr lang="ru-RU" dirty="0" err="1"/>
              <a:t>печива</a:t>
            </a:r>
            <a:r>
              <a:rPr lang="ru-RU" dirty="0"/>
              <a:t>).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4</a:t>
            </a:r>
            <a:r>
              <a:rPr lang="ru-RU" dirty="0" smtClean="0"/>
              <a:t>). </a:t>
            </a:r>
            <a:r>
              <a:rPr lang="ru-RU" dirty="0" err="1"/>
              <a:t>Їсти</a:t>
            </a:r>
            <a:r>
              <a:rPr lang="ru-RU" dirty="0"/>
              <a:t> б</a:t>
            </a:r>
            <a:r>
              <a:rPr lang="en-US" dirty="0" err="1"/>
              <a:t>i</a:t>
            </a:r>
            <a:r>
              <a:rPr lang="ru-RU" dirty="0" err="1"/>
              <a:t>льше</a:t>
            </a:r>
            <a:r>
              <a:rPr lang="ru-RU" dirty="0"/>
              <a:t> </a:t>
            </a:r>
            <a:r>
              <a:rPr lang="ru-RU" dirty="0" err="1"/>
              <a:t>низькокалор</a:t>
            </a:r>
            <a:r>
              <a:rPr lang="en-US" dirty="0" err="1"/>
              <a:t>i</a:t>
            </a:r>
            <a:r>
              <a:rPr lang="ru-RU" dirty="0" err="1"/>
              <a:t>йних</a:t>
            </a:r>
            <a:r>
              <a:rPr lang="ru-RU" dirty="0"/>
              <a:t> продукт</a:t>
            </a:r>
            <a:r>
              <a:rPr lang="en-US" dirty="0" err="1"/>
              <a:t>i</a:t>
            </a:r>
            <a:r>
              <a:rPr lang="ru-RU" dirty="0" smtClean="0"/>
              <a:t>в.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5</a:t>
            </a:r>
            <a:r>
              <a:rPr lang="ru-RU" dirty="0" smtClean="0"/>
              <a:t>). </a:t>
            </a:r>
            <a:r>
              <a:rPr lang="ru-RU" dirty="0"/>
              <a:t>В</a:t>
            </a:r>
            <a:r>
              <a:rPr lang="en-US" dirty="0" err="1"/>
              <a:t>i</a:t>
            </a:r>
            <a:r>
              <a:rPr lang="ru-RU" dirty="0" err="1"/>
              <a:t>ддавайте</a:t>
            </a:r>
            <a:r>
              <a:rPr lang="ru-RU" dirty="0"/>
              <a:t> </a:t>
            </a:r>
            <a:r>
              <a:rPr lang="ru-RU" dirty="0" err="1"/>
              <a:t>перевагу</a:t>
            </a:r>
            <a:r>
              <a:rPr lang="ru-RU" dirty="0"/>
              <a:t> </a:t>
            </a:r>
            <a:r>
              <a:rPr lang="ru-RU" dirty="0" err="1"/>
              <a:t>м’ясу</a:t>
            </a:r>
            <a:r>
              <a:rPr lang="ru-RU" dirty="0"/>
              <a:t> птиц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 err="1"/>
              <a:t>риби</a:t>
            </a:r>
            <a:r>
              <a:rPr lang="ru-RU" dirty="0"/>
              <a:t>. </a:t>
            </a:r>
            <a:r>
              <a:rPr lang="ru-RU" dirty="0" err="1"/>
              <a:t>Вживайте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яловичини</a:t>
            </a:r>
            <a:r>
              <a:rPr lang="ru-RU" dirty="0"/>
              <a:t>, </a:t>
            </a:r>
            <a:r>
              <a:rPr lang="ru-RU" dirty="0" err="1"/>
              <a:t>свинини</a:t>
            </a:r>
            <a:r>
              <a:rPr lang="ru-RU" dirty="0"/>
              <a:t>, </a:t>
            </a:r>
            <a:r>
              <a:rPr lang="ru-RU" dirty="0" err="1"/>
              <a:t>баранини</a:t>
            </a:r>
            <a:r>
              <a:rPr lang="ru-RU" dirty="0"/>
              <a:t>. 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6</a:t>
            </a:r>
            <a:r>
              <a:rPr lang="ru-RU" dirty="0" smtClean="0"/>
              <a:t>). </a:t>
            </a:r>
            <a:r>
              <a:rPr lang="ru-RU" dirty="0" err="1"/>
              <a:t>Щоденно</a:t>
            </a:r>
            <a:r>
              <a:rPr lang="ru-RU" dirty="0"/>
              <a:t> </a:t>
            </a:r>
            <a:r>
              <a:rPr lang="ru-RU" dirty="0" err="1"/>
              <a:t>вживайте</a:t>
            </a:r>
            <a:r>
              <a:rPr lang="ru-RU" dirty="0"/>
              <a:t> в</a:t>
            </a:r>
            <a:r>
              <a:rPr lang="en-US" dirty="0" err="1"/>
              <a:t>i</a:t>
            </a:r>
            <a:r>
              <a:rPr lang="ru-RU" dirty="0"/>
              <a:t>д 6 до 8 стакан</a:t>
            </a:r>
            <a:r>
              <a:rPr lang="en-US" dirty="0" err="1"/>
              <a:t>i</a:t>
            </a:r>
            <a:r>
              <a:rPr lang="ru-RU" dirty="0"/>
              <a:t>в води, </a:t>
            </a:r>
            <a:r>
              <a:rPr lang="ru-RU" dirty="0" err="1"/>
              <a:t>фруктових</a:t>
            </a:r>
            <a:r>
              <a:rPr lang="ru-RU" dirty="0"/>
              <a:t> сок</a:t>
            </a:r>
            <a:r>
              <a:rPr lang="en-US" dirty="0" err="1"/>
              <a:t>i</a:t>
            </a:r>
            <a:r>
              <a:rPr lang="ru-RU" dirty="0"/>
              <a:t>в.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7</a:t>
            </a:r>
            <a:r>
              <a:rPr lang="ru-RU" dirty="0" smtClean="0"/>
              <a:t>). </a:t>
            </a:r>
            <a:r>
              <a:rPr lang="ru-RU" dirty="0" err="1"/>
              <a:t>Їсти</a:t>
            </a:r>
            <a:r>
              <a:rPr lang="ru-RU" dirty="0"/>
              <a:t> треба </a:t>
            </a:r>
            <a:r>
              <a:rPr lang="ru-RU" dirty="0" err="1"/>
              <a:t>пов</a:t>
            </a:r>
            <a:r>
              <a:rPr lang="en-US" dirty="0" err="1"/>
              <a:t>i</a:t>
            </a:r>
            <a:r>
              <a:rPr lang="ru-RU" dirty="0" err="1"/>
              <a:t>льно</a:t>
            </a:r>
            <a:r>
              <a:rPr lang="ru-RU" dirty="0"/>
              <a:t>, добре </a:t>
            </a:r>
            <a:r>
              <a:rPr lang="ru-RU" dirty="0" err="1"/>
              <a:t>пережовуючи</a:t>
            </a:r>
            <a:r>
              <a:rPr lang="ru-RU" dirty="0"/>
              <a:t>, </a:t>
            </a:r>
            <a:r>
              <a:rPr lang="ru-RU" dirty="0" err="1"/>
              <a:t>витрачаючи</a:t>
            </a:r>
            <a:r>
              <a:rPr lang="ru-RU" dirty="0"/>
              <a:t> на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20 </a:t>
            </a:r>
            <a:r>
              <a:rPr lang="ru-RU" dirty="0" err="1"/>
              <a:t>хв</a:t>
            </a:r>
            <a:r>
              <a:rPr lang="ru-RU" dirty="0"/>
              <a:t>. (</a:t>
            </a:r>
            <a:r>
              <a:rPr lang="ru-RU" dirty="0" err="1"/>
              <a:t>саме</a:t>
            </a:r>
            <a:r>
              <a:rPr lang="ru-RU" dirty="0"/>
              <a:t> через 20 </a:t>
            </a:r>
            <a:r>
              <a:rPr lang="ru-RU" dirty="0" err="1"/>
              <a:t>хв</a:t>
            </a:r>
            <a:r>
              <a:rPr lang="ru-RU" dirty="0"/>
              <a:t>. приходить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ситості</a:t>
            </a:r>
            <a:r>
              <a:rPr lang="ru-RU" dirty="0"/>
              <a:t>).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розжовування</a:t>
            </a:r>
            <a:r>
              <a:rPr lang="ru-RU" dirty="0"/>
              <a:t>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стрес</a:t>
            </a:r>
            <a:r>
              <a:rPr lang="ru-RU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напруження</a:t>
            </a:r>
            <a:r>
              <a:rPr lang="ru-RU" dirty="0" smtClean="0"/>
              <a:t>.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8</a:t>
            </a:r>
            <a:r>
              <a:rPr lang="ru-RU" dirty="0" smtClean="0"/>
              <a:t>). </a:t>
            </a:r>
            <a:r>
              <a:rPr lang="ru-RU" dirty="0" err="1"/>
              <a:t>Необхiдно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солi</a:t>
            </a:r>
            <a:r>
              <a:rPr lang="ru-RU" dirty="0"/>
              <a:t>, яка часто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гiпертонiю</a:t>
            </a:r>
            <a:r>
              <a:rPr lang="ru-RU" dirty="0"/>
              <a:t>. Треба </a:t>
            </a:r>
            <a:r>
              <a:rPr lang="ru-RU" dirty="0" err="1"/>
              <a:t>пам’ятати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органiзму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2 г </a:t>
            </a:r>
            <a:r>
              <a:rPr lang="ru-RU" dirty="0" err="1"/>
              <a:t>солi</a:t>
            </a:r>
            <a:r>
              <a:rPr lang="ru-RU" dirty="0"/>
              <a:t> в день, а ми </a:t>
            </a:r>
            <a:r>
              <a:rPr lang="ru-RU" dirty="0" err="1"/>
              <a:t>споживаємо</a:t>
            </a:r>
            <a:r>
              <a:rPr lang="ru-RU" dirty="0"/>
              <a:t> до 20 г.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9</a:t>
            </a:r>
            <a:r>
              <a:rPr lang="ru-RU" dirty="0" smtClean="0"/>
              <a:t>).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регулярних</a:t>
            </a:r>
            <a:r>
              <a:rPr lang="ru-RU" dirty="0"/>
              <a:t> </a:t>
            </a:r>
            <a:r>
              <a:rPr lang="ru-RU" dirty="0" err="1"/>
              <a:t>фiзичних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.</a:t>
            </a:r>
          </a:p>
        </p:txBody>
      </p:sp>
      <p:pic>
        <p:nvPicPr>
          <p:cNvPr id="5122" name="Picture 2" descr="C:\Users\HOME\Desktop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0"/>
            <a:ext cx="2649351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25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uk-UA" sz="4400" dirty="0" smtClean="0"/>
              <a:t>Дякуємо за увагу!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47477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127</TotalTime>
  <Words>540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принципи раціонального харчування</vt:lpstr>
      <vt:lpstr>Рацiональне харчування</vt:lpstr>
      <vt:lpstr>Вимоги до рацiонального харчування</vt:lpstr>
      <vt:lpstr>Умови прийому їжi</vt:lpstr>
      <vt:lpstr>план харчування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принципи раціонального харчування</dc:title>
  <dc:creator>HOME</dc:creator>
  <cp:lastModifiedBy>HOME</cp:lastModifiedBy>
  <cp:revision>10</cp:revision>
  <dcterms:created xsi:type="dcterms:W3CDTF">2014-02-25T19:14:21Z</dcterms:created>
  <dcterms:modified xsi:type="dcterms:W3CDTF">2014-02-26T15:45:42Z</dcterms:modified>
</cp:coreProperties>
</file>