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8" r:id="rId3"/>
    <p:sldId id="260" r:id="rId4"/>
    <p:sldId id="262" r:id="rId5"/>
    <p:sldId id="263" r:id="rId6"/>
    <p:sldId id="264" r:id="rId7"/>
    <p:sldId id="265" r:id="rId8"/>
    <p:sldId id="267" r:id="rId9"/>
    <p:sldId id="268" r:id="rId1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1/4/2015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1/4/2015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1/4/2015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1/4/2015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1/4/2015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1/4/2015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1/4/2015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1/4/2015</a:t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1/4/2015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1/4/2015</a:t>
            </a:fld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1/4/2015</a:t>
            </a:fld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1/4/2015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y-KG" dirty="0" smtClean="0"/>
              <a:t>Чинники до</a:t>
            </a:r>
            <a:r>
              <a:rPr lang="uk-UA" dirty="0" err="1" smtClean="0"/>
              <a:t>вкілля</a:t>
            </a:r>
            <a:r>
              <a:rPr lang="uk-UA" dirty="0" smtClean="0"/>
              <a:t> та їхній вплив на тварин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Екологічні чинники</a:t>
            </a:r>
            <a:endParaRPr lang="uk-UA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09600" y="1676400"/>
          <a:ext cx="74676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3733800"/>
              </a:tblGrid>
              <a:tr h="243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Абіотичні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Біотичні</a:t>
                      </a:r>
                      <a:endParaRPr lang="uk-UA" dirty="0"/>
                    </a:p>
                  </a:txBody>
                  <a:tcPr/>
                </a:tc>
              </a:tr>
              <a:tr h="243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Чинники неживої природи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Чинники живої природи</a:t>
                      </a:r>
                      <a:endParaRPr lang="uk-UA" dirty="0"/>
                    </a:p>
                  </a:txBody>
                  <a:tcPr/>
                </a:tc>
              </a:tr>
              <a:tr h="1341120">
                <a:tc>
                  <a:txBody>
                    <a:bodyPr/>
                    <a:lstStyle/>
                    <a:p>
                      <a:r>
                        <a:rPr lang="uk-UA" dirty="0" err="1" smtClean="0"/>
                        <a:t>-температура</a:t>
                      </a:r>
                      <a:endParaRPr lang="uk-UA" dirty="0" smtClean="0"/>
                    </a:p>
                    <a:p>
                      <a:r>
                        <a:rPr lang="uk-UA" dirty="0" err="1" smtClean="0"/>
                        <a:t>-освітленість</a:t>
                      </a:r>
                      <a:endParaRPr lang="uk-UA" dirty="0" smtClean="0"/>
                    </a:p>
                    <a:p>
                      <a:r>
                        <a:rPr lang="uk-UA" dirty="0" err="1" smtClean="0"/>
                        <a:t>-волога</a:t>
                      </a:r>
                      <a:endParaRPr lang="uk-UA" dirty="0" smtClean="0"/>
                    </a:p>
                    <a:p>
                      <a:r>
                        <a:rPr lang="uk-UA" dirty="0" err="1" smtClean="0"/>
                        <a:t>-газовий</a:t>
                      </a:r>
                      <a:r>
                        <a:rPr lang="uk-UA" baseline="0" dirty="0" smtClean="0"/>
                        <a:t> склад повітря</a:t>
                      </a:r>
                    </a:p>
                    <a:p>
                      <a:r>
                        <a:rPr lang="uk-UA" baseline="0" dirty="0" err="1" smtClean="0"/>
                        <a:t>-тиск</a:t>
                      </a:r>
                      <a:endParaRPr lang="uk-UA" baseline="0" dirty="0" smtClean="0"/>
                    </a:p>
                    <a:p>
                      <a:r>
                        <a:rPr lang="uk-UA" baseline="0" dirty="0" err="1" smtClean="0"/>
                        <a:t>-сольовий</a:t>
                      </a:r>
                      <a:r>
                        <a:rPr lang="uk-UA" baseline="0" dirty="0" smtClean="0"/>
                        <a:t> склад води</a:t>
                      </a:r>
                    </a:p>
                    <a:p>
                      <a:r>
                        <a:rPr lang="uk-UA" baseline="0" dirty="0" err="1" smtClean="0"/>
                        <a:t>-тип</a:t>
                      </a:r>
                      <a:r>
                        <a:rPr lang="uk-UA" baseline="0" dirty="0" smtClean="0"/>
                        <a:t> ґрунту</a:t>
                      </a:r>
                      <a:endParaRPr lang="uk-UA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 smtClean="0"/>
                        <a:t>-різні</a:t>
                      </a:r>
                      <a:r>
                        <a:rPr lang="uk-UA" dirty="0" smtClean="0"/>
                        <a:t> форми взаємодій між особинами в популяціях і між популяціями різних видів</a:t>
                      </a:r>
                      <a:r>
                        <a:rPr lang="uk-UA" baseline="0" dirty="0" smtClean="0"/>
                        <a:t> в угрупуваннях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pPr algn="ctr"/>
            <a:r>
              <a:rPr lang="uk-UA" dirty="0" smtClean="0"/>
              <a:t>Температура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371600" y="990600"/>
            <a:ext cx="7162800" cy="55626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 </a:t>
            </a:r>
            <a:r>
              <a:rPr lang="ru-RU" dirty="0" err="1" smtClean="0"/>
              <a:t>Важливий</a:t>
            </a:r>
            <a:r>
              <a:rPr lang="ru-RU" dirty="0" smtClean="0"/>
              <a:t> </a:t>
            </a:r>
            <a:r>
              <a:rPr lang="ru-RU" dirty="0" err="1" smtClean="0"/>
              <a:t>чинник</a:t>
            </a:r>
            <a:r>
              <a:rPr lang="ru-RU" dirty="0" smtClean="0"/>
              <a:t> </a:t>
            </a:r>
            <a:r>
              <a:rPr lang="ru-RU" dirty="0" err="1" smtClean="0"/>
              <a:t>неживої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впливає</a:t>
            </a:r>
            <a:r>
              <a:rPr lang="ru-RU" dirty="0" smtClean="0"/>
              <a:t> на </a:t>
            </a:r>
            <a:r>
              <a:rPr lang="ru-RU" dirty="0" err="1" smtClean="0"/>
              <a:t>життєдіяльність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, - </a:t>
            </a:r>
            <a:r>
              <a:rPr lang="ru-RU" dirty="0" err="1" smtClean="0"/>
              <a:t>це</a:t>
            </a:r>
            <a:r>
              <a:rPr lang="ru-RU" dirty="0" smtClean="0"/>
              <a:t> </a:t>
            </a:r>
            <a:r>
              <a:rPr lang="ru-RU" i="1" dirty="0" smtClean="0"/>
              <a:t>температура. </a:t>
            </a:r>
          </a:p>
          <a:p>
            <a:pPr>
              <a:buNone/>
            </a:pPr>
            <a:r>
              <a:rPr lang="ru-RU" i="1" dirty="0" smtClean="0"/>
              <a:t>    </a:t>
            </a:r>
            <a:r>
              <a:rPr lang="ru-RU" dirty="0" smtClean="0"/>
              <a:t> У </a:t>
            </a:r>
            <a:r>
              <a:rPr lang="ru-RU" dirty="0" err="1" smtClean="0"/>
              <a:t>холоднокровних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 (</a:t>
            </a:r>
            <a:r>
              <a:rPr lang="ru-RU" dirty="0" err="1" smtClean="0"/>
              <a:t>безхребетних</a:t>
            </a:r>
            <a:r>
              <a:rPr lang="ru-RU" dirty="0" smtClean="0"/>
              <a:t>, </a:t>
            </a:r>
            <a:r>
              <a:rPr lang="ru-RU" dirty="0" err="1" smtClean="0"/>
              <a:t>риб</a:t>
            </a:r>
            <a:r>
              <a:rPr lang="ru-RU" dirty="0" smtClean="0"/>
              <a:t>, </a:t>
            </a:r>
            <a:r>
              <a:rPr lang="ru-RU" dirty="0" err="1" smtClean="0"/>
              <a:t>земноводних</a:t>
            </a:r>
            <a:r>
              <a:rPr lang="ru-RU" dirty="0" smtClean="0"/>
              <a:t>, </a:t>
            </a:r>
            <a:r>
              <a:rPr lang="ru-RU" dirty="0" err="1" smtClean="0"/>
              <a:t>плазунів</a:t>
            </a:r>
            <a:r>
              <a:rPr lang="ru-RU" dirty="0" smtClean="0"/>
              <a:t>) температура </a:t>
            </a:r>
            <a:r>
              <a:rPr lang="ru-RU" dirty="0" err="1" smtClean="0"/>
              <a:t>тіла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температури</a:t>
            </a:r>
            <a:r>
              <a:rPr lang="ru-RU" dirty="0" smtClean="0"/>
              <a:t> </a:t>
            </a:r>
            <a:r>
              <a:rPr lang="ru-RU" dirty="0" err="1" smtClean="0"/>
              <a:t>довкілля</a:t>
            </a:r>
            <a:r>
              <a:rPr lang="ru-RU" dirty="0" smtClean="0"/>
              <a:t>. За </a:t>
            </a:r>
            <a:r>
              <a:rPr lang="ru-RU" dirty="0" err="1" smtClean="0"/>
              <a:t>низьких</a:t>
            </a:r>
            <a:r>
              <a:rPr lang="ru-RU" dirty="0" smtClean="0"/>
              <a:t> температур вони </a:t>
            </a:r>
            <a:r>
              <a:rPr lang="ru-RU" dirty="0" err="1" smtClean="0"/>
              <a:t>впадають</a:t>
            </a:r>
            <a:r>
              <a:rPr lang="ru-RU" dirty="0" smtClean="0"/>
              <a:t> у стан </a:t>
            </a:r>
            <a:r>
              <a:rPr lang="ru-RU" dirty="0" err="1" smtClean="0"/>
              <a:t>заціпеніння</a:t>
            </a:r>
            <a:r>
              <a:rPr lang="ru-RU" dirty="0" smtClean="0"/>
              <a:t>.</a:t>
            </a:r>
          </a:p>
          <a:p>
            <a:r>
              <a:rPr lang="uk-UA" dirty="0" smtClean="0"/>
              <a:t>Теплокровні тварини (птахи, ссавці) здатні підтримувати температуру тіла незалежно від її змін у довкіллі на більш-менш сталому рівні. Але для цього їм потрібно витрачати більше енергії. Тому взимку перед ними гостро постає проблема пошуків їжі.</a:t>
            </a:r>
          </a:p>
          <a:p>
            <a:r>
              <a:rPr lang="uk-UA" dirty="0" smtClean="0"/>
              <a:t>Тварин, які можуть існувати в умовах понижених температур, називають холодолюбними (наприклад, пінгвіни, білий ведмідь, глибоководні риби). Такі тварини мають добре розвинений волосяний чи пір'яний покрив, підшкірний жировий прошарок.</a:t>
            </a:r>
          </a:p>
          <a:p>
            <a:r>
              <a:rPr lang="uk-UA" dirty="0" smtClean="0"/>
              <a:t>Види, для існування яких потрібні підвищені температури, належать до теплолюбних (</a:t>
            </a:r>
            <a:r>
              <a:rPr lang="uk-UA" dirty="0" err="1" smtClean="0"/>
              <a:t>мадрепорові</a:t>
            </a:r>
            <a:r>
              <a:rPr lang="uk-UA" dirty="0" smtClean="0"/>
              <a:t> корали, антилопи, бегемоти, папуги тощо). Багато видів тварин здатні існувати в умовах періодичних змін температур. Вони належать до холодостійких (вовки, лисиці, білки, сіра ворона, голуби тощо).</a:t>
            </a:r>
          </a:p>
          <a:p>
            <a:pPr>
              <a:buNone/>
            </a:pPr>
            <a:endParaRPr lang="uk-UA" dirty="0"/>
          </a:p>
        </p:txBody>
      </p:sp>
      <p:pic>
        <p:nvPicPr>
          <p:cNvPr id="6146" name="Picture 2" descr="http://www.mizozo.com/images/item_images/25000/24908_galler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714500" cy="2286000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20762"/>
          </a:xfrm>
        </p:spPr>
        <p:txBody>
          <a:bodyPr/>
          <a:lstStyle/>
          <a:p>
            <a:pPr algn="ctr"/>
            <a:r>
              <a:rPr lang="uk-UA" dirty="0" smtClean="0"/>
              <a:t>Освітленість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 smtClean="0"/>
              <a:t>На відміну від рослин, тварини належать до </a:t>
            </a:r>
            <a:r>
              <a:rPr lang="uk-UA" dirty="0" err="1" smtClean="0"/>
              <a:t>гетеротрофів</a:t>
            </a:r>
            <a:r>
              <a:rPr lang="uk-UA" dirty="0" smtClean="0"/>
              <a:t>. Це означає, що вони не використовують світло для створення органічних сполук з неорганічних, а споживають готові органічні сполуки. Проте світло відіграє в їхньому житті важливу роль. Так, тварини мають органи зору, які допомагають орієнтуватися в просторі, відрізняти особин свого виду від інших, шукати їжу тощо. Одні види тварин активні вдень (ґедзі, </a:t>
            </a:r>
            <a:r>
              <a:rPr lang="uk-UA" dirty="0" err="1" smtClean="0"/>
              <a:t>соколоподібні</a:t>
            </a:r>
            <a:r>
              <a:rPr lang="uk-UA" dirty="0" smtClean="0"/>
              <a:t>, ластівки тощо), а інші - вночі (таргани, сови, їжаки тощо).</a:t>
            </a:r>
          </a:p>
          <a:p>
            <a:r>
              <a:rPr lang="uk-UA" dirty="0" smtClean="0"/>
              <a:t>Більшість видів тварин живе в умовах, які постійно змінюються протягом року. Навесні поступово збільшується тривалість світлового періоду доби, а з наближенням зими - зменшується. Реагуючи на зміни тривалості світлового періоду, тварини заздалегідь можуть пристосуватися до відповідних змін у природі. Реакція організмів на зміни тривалості світлового періоду доби має назву фотоперіодизм.</a:t>
            </a:r>
          </a:p>
          <a:p>
            <a:endParaRPr lang="uk-UA" dirty="0"/>
          </a:p>
        </p:txBody>
      </p:sp>
      <p:pic>
        <p:nvPicPr>
          <p:cNvPr id="5122" name="Picture 2" descr="http://im7-tub-ua.yandex.net/i?id=207531816-11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0"/>
            <a:ext cx="2009775" cy="1428750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Волога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Тіло більшості живих істот складається з води на 50-60%, а медуз - аж 98%. Вода забезпечує транспортування сполук в організмі, бере участь в їх хімічному перетворенні, регуляції температури тіла, виведенні з організму кінцевих продуктів обміну тощо. Серед тварин виділяють вологолюбні, посухостійкі та сухолюбні види. </a:t>
            </a:r>
          </a:p>
          <a:p>
            <a:r>
              <a:rPr lang="uk-UA" dirty="0" smtClean="0"/>
              <a:t>До </a:t>
            </a:r>
            <a:r>
              <a:rPr lang="uk-UA" i="1" dirty="0" smtClean="0"/>
              <a:t>вологолюбних</a:t>
            </a:r>
            <a:r>
              <a:rPr lang="uk-UA" dirty="0" smtClean="0"/>
              <a:t> належать ті види тварин, які можуть існувати лише в умовах підвищеної вологості (наприклад, мокриці, комарі, дощові черви, земноводні). </a:t>
            </a:r>
          </a:p>
          <a:p>
            <a:r>
              <a:rPr lang="uk-UA" dirty="0" smtClean="0"/>
              <a:t>Натомість тварини, що належать до </a:t>
            </a:r>
            <a:r>
              <a:rPr lang="uk-UA" i="1" dirty="0" err="1" smtClean="0"/>
              <a:t>посухолюбних</a:t>
            </a:r>
            <a:r>
              <a:rPr lang="uk-UA" dirty="0" smtClean="0"/>
              <a:t>, здатні ефективно утримувати вологу у своєму тілі (пустельна сарана, жук скарабей священний, </a:t>
            </a:r>
            <a:r>
              <a:rPr lang="uk-UA" dirty="0" err="1" smtClean="0"/>
              <a:t>жуки-чорнотілки</a:t>
            </a:r>
            <a:r>
              <a:rPr lang="uk-UA" dirty="0" smtClean="0"/>
              <a:t> тощо). Посухостійкі види здатні переживати певні посушливі періоди.</a:t>
            </a:r>
            <a:endParaRPr lang="uk-UA" dirty="0"/>
          </a:p>
        </p:txBody>
      </p:sp>
      <p:pic>
        <p:nvPicPr>
          <p:cNvPr id="4100" name="Picture 4" descr="http://im3-tub-ua.yandex.net/i?id=276382152-67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0"/>
            <a:ext cx="1676400" cy="1654342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Газовий склад повітря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Для </a:t>
            </a:r>
            <a:r>
              <a:rPr lang="ru-RU" dirty="0" err="1" smtClean="0"/>
              <a:t>тварин</a:t>
            </a:r>
            <a:r>
              <a:rPr lang="ru-RU" dirty="0" smtClean="0"/>
              <a:t> </a:t>
            </a:r>
            <a:r>
              <a:rPr lang="ru-RU" dirty="0" err="1" smtClean="0"/>
              <a:t>життєво</a:t>
            </a:r>
            <a:r>
              <a:rPr lang="ru-RU" dirty="0" smtClean="0"/>
              <a:t> </a:t>
            </a:r>
            <a:r>
              <a:rPr lang="ru-RU" dirty="0" err="1" smtClean="0"/>
              <a:t>необхідним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кисень</a:t>
            </a:r>
            <a:r>
              <a:rPr lang="ru-RU" dirty="0" smtClean="0"/>
              <a:t> у </a:t>
            </a:r>
            <a:r>
              <a:rPr lang="ru-RU" dirty="0" err="1" smtClean="0"/>
              <a:t>складі</a:t>
            </a:r>
            <a:r>
              <a:rPr lang="ru-RU" dirty="0" smtClean="0"/>
              <a:t> </a:t>
            </a:r>
            <a:r>
              <a:rPr lang="ru-RU" dirty="0" err="1" smtClean="0"/>
              <a:t>повітря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err="1" smtClean="0"/>
              <a:t>Кисень</a:t>
            </a:r>
            <a:r>
              <a:rPr lang="ru-RU" dirty="0" smtClean="0"/>
              <a:t> широко </a:t>
            </a:r>
            <a:r>
              <a:rPr lang="ru-RU" dirty="0" err="1" smtClean="0"/>
              <a:t>поширений</a:t>
            </a:r>
            <a:r>
              <a:rPr lang="ru-RU" dirty="0" smtClean="0"/>
              <a:t> в </a:t>
            </a:r>
            <a:r>
              <a:rPr lang="ru-RU" dirty="0" err="1" smtClean="0"/>
              <a:t>природі</a:t>
            </a:r>
            <a:r>
              <a:rPr lang="ru-RU" dirty="0" smtClean="0"/>
              <a:t>, </a:t>
            </a:r>
            <a:r>
              <a:rPr lang="ru-RU" dirty="0" err="1" smtClean="0"/>
              <a:t>знаходячись</a:t>
            </a:r>
            <a:r>
              <a:rPr lang="ru-RU" dirty="0" smtClean="0"/>
              <a:t> як в </a:t>
            </a:r>
            <a:r>
              <a:rPr lang="ru-RU" dirty="0" err="1" smtClean="0"/>
              <a:t>зв'язаному</a:t>
            </a:r>
            <a:r>
              <a:rPr lang="ru-RU" dirty="0" smtClean="0"/>
              <a:t>, так і </a:t>
            </a:r>
            <a:r>
              <a:rPr lang="ru-RU" dirty="0" err="1" smtClean="0"/>
              <a:t>вільному</a:t>
            </a:r>
            <a:r>
              <a:rPr lang="ru-RU" dirty="0" smtClean="0"/>
              <a:t> </a:t>
            </a:r>
            <a:r>
              <a:rPr lang="ru-RU" dirty="0" err="1" smtClean="0"/>
              <a:t>стані</a:t>
            </a:r>
            <a:r>
              <a:rPr lang="ru-RU" dirty="0" smtClean="0"/>
              <a:t>. У </a:t>
            </a:r>
            <a:r>
              <a:rPr lang="ru-RU" dirty="0" err="1" smtClean="0"/>
              <a:t>першому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входить до складу молекул води, </a:t>
            </a:r>
            <a:r>
              <a:rPr lang="ru-RU" dirty="0" err="1" smtClean="0"/>
              <a:t>органічних</a:t>
            </a:r>
            <a:r>
              <a:rPr lang="ru-RU" dirty="0" smtClean="0"/>
              <a:t> і </a:t>
            </a:r>
            <a:r>
              <a:rPr lang="ru-RU" dirty="0" err="1" smtClean="0"/>
              <a:t>неорганічних</a:t>
            </a:r>
            <a:r>
              <a:rPr lang="ru-RU" dirty="0" smtClean="0"/>
              <a:t> </a:t>
            </a:r>
            <a:r>
              <a:rPr lang="ru-RU" dirty="0" err="1" smtClean="0"/>
              <a:t>сполук</a:t>
            </a:r>
            <a:r>
              <a:rPr lang="ru-RU" dirty="0" smtClean="0"/>
              <a:t>. У другому – </a:t>
            </a:r>
            <a:r>
              <a:rPr lang="ru-RU" dirty="0" err="1" smtClean="0"/>
              <a:t>присутній</a:t>
            </a:r>
            <a:r>
              <a:rPr lang="ru-RU" dirty="0" smtClean="0"/>
              <a:t> в </a:t>
            </a:r>
            <a:r>
              <a:rPr lang="ru-RU" dirty="0" err="1" smtClean="0"/>
              <a:t>атмосфері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молекулярного </a:t>
            </a:r>
            <a:r>
              <a:rPr lang="ru-RU" dirty="0" err="1" smtClean="0"/>
              <a:t>кисню</a:t>
            </a:r>
            <a:r>
              <a:rPr lang="ru-RU" dirty="0" smtClean="0"/>
              <a:t> , </a:t>
            </a:r>
            <a:r>
              <a:rPr lang="ru-RU" dirty="0" err="1" smtClean="0"/>
              <a:t>об'ємна</a:t>
            </a:r>
            <a:r>
              <a:rPr lang="ru-RU" dirty="0" smtClean="0"/>
              <a:t> </a:t>
            </a:r>
            <a:r>
              <a:rPr lang="ru-RU" dirty="0" err="1" smtClean="0"/>
              <a:t>частка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складає</a:t>
            </a:r>
            <a:r>
              <a:rPr lang="ru-RU" dirty="0" smtClean="0"/>
              <a:t> 21%. </a:t>
            </a:r>
            <a:br>
              <a:rPr lang="ru-RU" dirty="0" smtClean="0"/>
            </a:br>
            <a:endParaRPr lang="uk-UA" dirty="0"/>
          </a:p>
        </p:txBody>
      </p:sp>
      <p:pic>
        <p:nvPicPr>
          <p:cNvPr id="3074" name="Picture 2" descr="http://im2-tub-ua.yandex.net/i?id=83889116-31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15200" y="2514600"/>
            <a:ext cx="1428750" cy="1428750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Тиск та сольовий склад води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Бактерії відносно мало чутливі до зміни гідростатичного тиску. Підвищення тиску до деякої межі не позначається на швидкості росту звичайних наземних бактерій, але врешті-решт починає перешкоджати нормальному зростанню і діленню. Життєдіяльність деяких бактерій пригнічується вже при 100 </a:t>
            </a:r>
            <a:r>
              <a:rPr lang="uk-UA" dirty="0" err="1" smtClean="0"/>
              <a:t>атм</a:t>
            </a:r>
            <a:endParaRPr lang="uk-UA" dirty="0" smtClean="0"/>
          </a:p>
          <a:p>
            <a:r>
              <a:rPr lang="ru-RU" dirty="0" smtClean="0"/>
              <a:t>Для </a:t>
            </a:r>
            <a:r>
              <a:rPr lang="ru-RU" dirty="0" err="1" smtClean="0"/>
              <a:t>тварин</a:t>
            </a:r>
            <a:r>
              <a:rPr lang="ru-RU" dirty="0" smtClean="0"/>
              <a:t> - </a:t>
            </a:r>
            <a:r>
              <a:rPr lang="ru-RU" dirty="0" err="1" smtClean="0"/>
              <a:t>мешканців</a:t>
            </a:r>
            <a:r>
              <a:rPr lang="ru-RU" dirty="0" smtClean="0"/>
              <a:t> </a:t>
            </a:r>
            <a:r>
              <a:rPr lang="ru-RU" dirty="0" err="1" smtClean="0"/>
              <a:t>водойм</a:t>
            </a:r>
            <a:r>
              <a:rPr lang="ru-RU" dirty="0" smtClean="0"/>
              <a:t> - </a:t>
            </a:r>
            <a:r>
              <a:rPr lang="ru-RU" dirty="0" err="1" smtClean="0"/>
              <a:t>важливе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 </a:t>
            </a:r>
            <a:r>
              <a:rPr lang="ru-RU" i="1" dirty="0" err="1" smtClean="0"/>
              <a:t>сольовий</a:t>
            </a:r>
            <a:r>
              <a:rPr lang="ru-RU" i="1" dirty="0" smtClean="0"/>
              <a:t> склад води</a:t>
            </a:r>
            <a:r>
              <a:rPr lang="ru-RU" dirty="0" smtClean="0"/>
              <a:t>. </a:t>
            </a:r>
            <a:r>
              <a:rPr lang="ru-RU" dirty="0" err="1" smtClean="0"/>
              <a:t>Відомо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одні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здатні</a:t>
            </a:r>
            <a:r>
              <a:rPr lang="ru-RU" dirty="0" smtClean="0"/>
              <a:t> </a:t>
            </a:r>
            <a:r>
              <a:rPr lang="ru-RU" dirty="0" err="1" smtClean="0"/>
              <a:t>існувати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у </a:t>
            </a:r>
            <a:r>
              <a:rPr lang="ru-RU" dirty="0" err="1" smtClean="0"/>
              <a:t>прісних</a:t>
            </a:r>
            <a:r>
              <a:rPr lang="ru-RU" dirty="0" smtClean="0"/>
              <a:t> </a:t>
            </a:r>
            <a:r>
              <a:rPr lang="ru-RU" dirty="0" err="1" smtClean="0"/>
              <a:t>водоймах</a:t>
            </a:r>
            <a:r>
              <a:rPr lang="ru-RU" dirty="0" smtClean="0"/>
              <a:t>, </a:t>
            </a:r>
            <a:r>
              <a:rPr lang="ru-RU" dirty="0" err="1" smtClean="0"/>
              <a:t>інші</a:t>
            </a:r>
            <a:r>
              <a:rPr lang="ru-RU" dirty="0" smtClean="0"/>
              <a:t> - </a:t>
            </a:r>
            <a:r>
              <a:rPr lang="ru-RU" dirty="0" err="1" smtClean="0"/>
              <a:t>лише</a:t>
            </a:r>
            <a:r>
              <a:rPr lang="ru-RU" dirty="0" smtClean="0"/>
              <a:t> в </a:t>
            </a:r>
            <a:r>
              <a:rPr lang="ru-RU" dirty="0" err="1" smtClean="0"/>
              <a:t>солоних</a:t>
            </a:r>
            <a:r>
              <a:rPr lang="ru-RU" dirty="0" smtClean="0"/>
              <a:t>.</a:t>
            </a:r>
            <a:endParaRPr lang="uk-UA" dirty="0" smtClean="0"/>
          </a:p>
          <a:p>
            <a:endParaRPr lang="uk-UA" dirty="0"/>
          </a:p>
        </p:txBody>
      </p:sp>
      <p:pic>
        <p:nvPicPr>
          <p:cNvPr id="2050" name="Picture 2" descr="http://krasotoy.ru/content/document/122/hlor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3276600"/>
            <a:ext cx="1943100" cy="1457325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1" dirty="0" smtClean="0"/>
              <a:t> Переживання тваринами тривалих періодів несприятливих умов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     Тварини по-різному переживають тривалі періоди несприятливих умов. Так, узимку деякі види тварин впадають у сплячку (ведмідь, їжак звичайний, борсук тощо). Це дає їм змогу зменшити витрати енергії за нестачі їжі. Холоднокровні тварини періоди низьких температур переживають у стані заціпеніння. У разі тривалої посухи або значного підвищення температури повітря пустельні гризуни - ховрахи та піщанки - можуть впадати у сплячку і влітку</a:t>
            </a:r>
          </a:p>
          <a:p>
            <a:endParaRPr lang="uk-UA" dirty="0"/>
          </a:p>
        </p:txBody>
      </p:sp>
      <p:pic>
        <p:nvPicPr>
          <p:cNvPr id="22530" name="Picture 2" descr="http://im5-tub-ua.yandex.net/i?id=836938442-54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800" y="1295400"/>
            <a:ext cx="1638300" cy="1365250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6000" dirty="0" smtClean="0">
                <a:solidFill>
                  <a:srgbClr val="FFC000"/>
                </a:solidFill>
              </a:rPr>
              <a:t>Дякую за увагу!!!</a:t>
            </a:r>
            <a:endParaRPr lang="uk-UA" sz="6000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143000" y="2057400"/>
            <a:ext cx="4876800" cy="3733800"/>
          </a:xfrm>
        </p:spPr>
        <p:txBody>
          <a:bodyPr/>
          <a:lstStyle/>
          <a:p>
            <a:pPr algn="ctr">
              <a:buNone/>
            </a:pPr>
            <a:r>
              <a:rPr lang="uk-UA" dirty="0" smtClean="0"/>
              <a:t>           </a:t>
            </a:r>
            <a:r>
              <a:rPr lang="uk-UA" sz="3600" dirty="0" smtClean="0">
                <a:solidFill>
                  <a:schemeClr val="accent1">
                    <a:lumMod val="75000"/>
                  </a:schemeClr>
                </a:solidFill>
              </a:rPr>
              <a:t>Презентацію </a:t>
            </a:r>
            <a:r>
              <a:rPr lang="uk-UA" sz="3600" dirty="0" smtClean="0">
                <a:solidFill>
                  <a:schemeClr val="accent1">
                    <a:lumMod val="75000"/>
                  </a:schemeClr>
                </a:solidFill>
              </a:rPr>
              <a:t>виконала </a:t>
            </a:r>
            <a:endParaRPr lang="uk-UA" sz="3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uk-UA" sz="3600" dirty="0" smtClean="0">
                <a:solidFill>
                  <a:schemeClr val="accent1">
                    <a:lumMod val="75000"/>
                  </a:schemeClr>
                </a:solidFill>
              </a:rPr>
              <a:t>учениця </a:t>
            </a:r>
          </a:p>
          <a:p>
            <a:pPr algn="ctr">
              <a:buNone/>
            </a:pPr>
            <a:r>
              <a:rPr lang="uk-UA" sz="3600" dirty="0" smtClean="0">
                <a:solidFill>
                  <a:schemeClr val="accent1">
                    <a:lumMod val="75000"/>
                  </a:schemeClr>
                </a:solidFill>
              </a:rPr>
              <a:t>8-А класу</a:t>
            </a:r>
          </a:p>
          <a:p>
            <a:pPr algn="ctr">
              <a:buNone/>
            </a:pPr>
            <a:r>
              <a:rPr lang="uk-UA" sz="3600" dirty="0" smtClean="0">
                <a:solidFill>
                  <a:schemeClr val="accent1">
                    <a:lumMod val="75000"/>
                  </a:schemeClr>
                </a:solidFill>
              </a:rPr>
              <a:t>       Єрмакова Анастасія</a:t>
            </a:r>
            <a:endParaRPr lang="uk-UA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76</TotalTime>
  <Words>330</Words>
  <Application>Microsoft Office PowerPoint</Application>
  <PresentationFormat>Экран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Чинники довкілля та їхній вплив на тварин</vt:lpstr>
      <vt:lpstr>Екологічні чинники</vt:lpstr>
      <vt:lpstr>Температура</vt:lpstr>
      <vt:lpstr>Освітленість</vt:lpstr>
      <vt:lpstr>Волога</vt:lpstr>
      <vt:lpstr>Газовий склад повітря</vt:lpstr>
      <vt:lpstr>Тиск та сольовий склад води</vt:lpstr>
      <vt:lpstr> Переживання тваринами тривалих періодів несприятливих умов</vt:lpstr>
      <vt:lpstr>Дякую за увагу!!!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Чинники довкілля та їхній вплив на рослин та тварин</dc:title>
  <cp:lastModifiedBy>Женя</cp:lastModifiedBy>
  <cp:revision>11</cp:revision>
  <dcterms:modified xsi:type="dcterms:W3CDTF">2015-01-04T20:55:01Z</dcterms:modified>
</cp:coreProperties>
</file>