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2033-E7F8-4BA4-81DA-B735A3E7CF5C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6CDB9-F9BD-4A2C-B250-7991E14B9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5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B538-9706-4A04-95B2-CE4CB96D4A43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B824-8981-465B-8588-760A88A13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6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6F50-2F3D-4EFF-8FCA-B48643087412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C9139-8789-4828-8316-B95DF2AB2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17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008FA-8C30-47C8-8636-C88EF8D1C893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58F2-ABDD-4884-ABB4-8835A5E97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8E95E-3853-4119-89EB-73ABF3A4450B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9D68-37B0-4C35-BCCF-166A5F898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03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345D-ECC1-4855-87A0-E40B43062648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CDA4D-9737-40A2-ADD9-F4D0E2A9A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AFA96-10E6-4485-85C3-510826C257DD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2DA58-DF24-4B36-A92D-0F7865637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33904-B1B3-48A7-A7F1-15652BEB0FC7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5C9F-6AD6-425D-B30A-5FA0F9367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18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BD4C-1A47-40BB-86D9-2E882BD50823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7553-292F-4FB3-8D3B-505E1416C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8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8B90-0B91-45E0-B853-AB45F879237E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F802-2A18-42B6-B850-E65CE5AF6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8928-E98E-4167-B43B-26A9FCF0F017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D3DD5-0D74-4340-9DB1-0861D35C8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6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E27BF8-1E2E-4342-8539-0F6BBD4A777D}" type="datetimeFigureOut">
              <a:rPr lang="ru-RU"/>
              <a:pPr>
                <a:defRPr/>
              </a:pPr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021A03-4BAA-42A6-99F4-1408C4B16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C35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C354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C354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C354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C35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7200" dirty="0" smtClean="0"/>
              <a:t>Віруси</a:t>
            </a:r>
            <a:endParaRPr lang="ru-RU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лат.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viru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 —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отрута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) —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неклітинні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форми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живих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організмів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складаються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нуклеїнової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кислоти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(ДНК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РНК) і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білкової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оболонки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зрідка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включаючи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інші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компоненти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ферменти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ліпідні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оболонки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тощо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). 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Мож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уть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досягати розмірів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від 20 до 300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нм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48" y="3284984"/>
            <a:ext cx="5388052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54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0405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Віруси</a:t>
            </a:r>
            <a:r>
              <a:rPr lang="ru-RU" dirty="0"/>
              <a:t> не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синтезувати</a:t>
            </a:r>
            <a:r>
              <a:rPr lang="ru-RU" dirty="0"/>
              <a:t> </a:t>
            </a:r>
            <a:r>
              <a:rPr lang="ru-RU" dirty="0" err="1"/>
              <a:t>нуклеїнові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і </a:t>
            </a:r>
            <a:r>
              <a:rPr lang="ru-RU" dirty="0" err="1"/>
              <a:t>білки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вони </a:t>
            </a:r>
            <a:r>
              <a:rPr lang="ru-RU" dirty="0" err="1"/>
              <a:t>складаються</a:t>
            </a:r>
            <a:r>
              <a:rPr lang="ru-RU" dirty="0"/>
              <a:t>. </a:t>
            </a:r>
            <a:r>
              <a:rPr lang="ru-RU" dirty="0" err="1"/>
              <a:t>Розмноження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ферментних</a:t>
            </a:r>
            <a:r>
              <a:rPr lang="ru-RU" dirty="0"/>
              <a:t> систем </a:t>
            </a:r>
            <a:r>
              <a:rPr lang="ru-RU" dirty="0" err="1"/>
              <a:t>клітин</a:t>
            </a:r>
            <a:r>
              <a:rPr lang="ru-RU" dirty="0"/>
              <a:t>. </a:t>
            </a:r>
            <a:r>
              <a:rPr lang="ru-RU" dirty="0" err="1"/>
              <a:t>Потрапивши</a:t>
            </a:r>
            <a:r>
              <a:rPr lang="ru-RU" dirty="0"/>
              <a:t> у </a:t>
            </a:r>
            <a:r>
              <a:rPr lang="ru-RU" dirty="0" err="1"/>
              <a:t>клітину</a:t>
            </a:r>
            <a:r>
              <a:rPr lang="ru-RU" dirty="0"/>
              <a:t>, </a:t>
            </a:r>
            <a:r>
              <a:rPr lang="ru-RU" dirty="0" err="1"/>
              <a:t>віруси</a:t>
            </a:r>
            <a:r>
              <a:rPr lang="ru-RU" dirty="0"/>
              <a:t> </a:t>
            </a:r>
            <a:r>
              <a:rPr lang="ru-RU" dirty="0" err="1"/>
              <a:t>змінюють</a:t>
            </a:r>
            <a:r>
              <a:rPr lang="ru-RU" dirty="0"/>
              <a:t> і </a:t>
            </a:r>
            <a:r>
              <a:rPr lang="ru-RU" dirty="0" err="1"/>
              <a:t>перебудовують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ній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клітина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синтезувати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вірусних</a:t>
            </a:r>
            <a:r>
              <a:rPr lang="ru-RU" dirty="0"/>
              <a:t> </a:t>
            </a:r>
            <a:r>
              <a:rPr lang="ru-RU" dirty="0" err="1"/>
              <a:t>часточок</a:t>
            </a:r>
            <a:r>
              <a:rPr lang="ru-RU" dirty="0"/>
              <a:t>. Поза </a:t>
            </a:r>
            <a:r>
              <a:rPr lang="ru-RU" dirty="0" err="1"/>
              <a:t>клітинами</a:t>
            </a:r>
            <a:r>
              <a:rPr lang="ru-RU" dirty="0"/>
              <a:t> </a:t>
            </a:r>
            <a:r>
              <a:rPr lang="ru-RU" dirty="0" err="1"/>
              <a:t>віруси</a:t>
            </a:r>
            <a:r>
              <a:rPr lang="ru-RU" dirty="0"/>
              <a:t> </a:t>
            </a:r>
            <a:r>
              <a:rPr lang="ru-RU" dirty="0" err="1"/>
              <a:t>переходять</a:t>
            </a:r>
            <a:r>
              <a:rPr lang="ru-RU" dirty="0"/>
              <a:t> у </a:t>
            </a:r>
            <a:r>
              <a:rPr lang="ru-RU" dirty="0" err="1"/>
              <a:t>кристалічний</a:t>
            </a:r>
            <a:r>
              <a:rPr lang="ru-RU" dirty="0"/>
              <a:t> стан,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збереженню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/>
              <a:t>Етапи розмноження вірусів:</a:t>
            </a:r>
          </a:p>
          <a:p>
            <a:r>
              <a:rPr lang="uk-UA" dirty="0" smtClean="0"/>
              <a:t>Прикріплення вірусів до клітини;</a:t>
            </a:r>
          </a:p>
          <a:p>
            <a:r>
              <a:rPr lang="uk-UA" dirty="0" smtClean="0"/>
              <a:t>Вторгнення вірусу до клітини;</a:t>
            </a:r>
          </a:p>
          <a:p>
            <a:r>
              <a:rPr lang="uk-UA" dirty="0" smtClean="0"/>
              <a:t>Латентна стадія;</a:t>
            </a:r>
          </a:p>
          <a:p>
            <a:r>
              <a:rPr lang="uk-UA" dirty="0" smtClean="0"/>
              <a:t>Утворення нового покоління вірусів;</a:t>
            </a:r>
          </a:p>
          <a:p>
            <a:r>
              <a:rPr lang="uk-UA" dirty="0" smtClean="0"/>
              <a:t>Утворення </a:t>
            </a:r>
            <a:r>
              <a:rPr lang="uk-UA" dirty="0" err="1" smtClean="0"/>
              <a:t>віріонів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8" b="3137"/>
          <a:stretch/>
        </p:blipFill>
        <p:spPr bwMode="auto">
          <a:xfrm>
            <a:off x="4075585" y="3535919"/>
            <a:ext cx="4933324" cy="3280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2528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За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відсутністю</a:t>
            </a:r>
            <a:r>
              <a:rPr lang="ru-RU" dirty="0"/>
              <a:t> </a:t>
            </a:r>
            <a:r>
              <a:rPr lang="ru-RU" dirty="0" err="1"/>
              <a:t>додаткової</a:t>
            </a:r>
            <a:r>
              <a:rPr lang="ru-RU" dirty="0"/>
              <a:t> </a:t>
            </a:r>
            <a:r>
              <a:rPr lang="ru-RU" dirty="0" err="1"/>
              <a:t>ліпопротеїнової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 smtClean="0"/>
              <a:t>віруси</a:t>
            </a:r>
            <a:r>
              <a:rPr lang="ru-RU" dirty="0" smtClean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прості</a:t>
            </a:r>
            <a:r>
              <a:rPr lang="ru-RU" dirty="0"/>
              <a:t> та </a:t>
            </a:r>
            <a:r>
              <a:rPr lang="ru-RU" dirty="0" err="1" smtClean="0"/>
              <a:t>складні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dirty="0" err="1" smtClean="0"/>
              <a:t>Віруси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вражають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,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бактеріофагами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фагами. </a:t>
            </a:r>
            <a:r>
              <a:rPr lang="ru-RU" dirty="0" err="1"/>
              <a:t>Віруси</a:t>
            </a:r>
            <a:r>
              <a:rPr lang="ru-RU" dirty="0"/>
              <a:t> </a:t>
            </a:r>
            <a:r>
              <a:rPr lang="ru-RU" dirty="0" err="1"/>
              <a:t>ціанобактерій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 smtClean="0"/>
              <a:t>ціанофагами</a:t>
            </a:r>
            <a:r>
              <a:rPr lang="ru-RU" dirty="0" smtClean="0"/>
              <a:t>, </a:t>
            </a:r>
            <a:r>
              <a:rPr lang="ru-RU" dirty="0" err="1"/>
              <a:t>актиноміцетів</a:t>
            </a:r>
            <a:r>
              <a:rPr lang="ru-RU" dirty="0"/>
              <a:t> - </a:t>
            </a:r>
            <a:r>
              <a:rPr lang="ru-RU" dirty="0" smtClean="0"/>
              <a:t>актинофаги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1206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2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Класифікація вірусів:</a:t>
            </a:r>
          </a:p>
          <a:p>
            <a:pPr marL="0" indent="0">
              <a:buNone/>
            </a:pPr>
            <a:endParaRPr lang="uk-UA" sz="600" dirty="0" smtClean="0"/>
          </a:p>
          <a:p>
            <a:r>
              <a:rPr lang="uk-UA" sz="2400" dirty="0" smtClean="0"/>
              <a:t>Тип </a:t>
            </a:r>
            <a:r>
              <a:rPr lang="uk-UA" sz="2400" dirty="0"/>
              <a:t>нуклеїнової кислоти, її структура, стратегія реплікації</a:t>
            </a:r>
          </a:p>
          <a:p>
            <a:r>
              <a:rPr lang="uk-UA" sz="2400" dirty="0" smtClean="0"/>
              <a:t>Розміри</a:t>
            </a:r>
            <a:r>
              <a:rPr lang="uk-UA" sz="2400" dirty="0"/>
              <a:t>, морфологія, симетрія </a:t>
            </a:r>
            <a:r>
              <a:rPr lang="uk-UA" sz="2400" dirty="0" err="1"/>
              <a:t>віріону</a:t>
            </a:r>
            <a:r>
              <a:rPr lang="uk-UA" sz="2400" dirty="0"/>
              <a:t>, число </a:t>
            </a:r>
            <a:r>
              <a:rPr lang="uk-UA" sz="2400" dirty="0" err="1"/>
              <a:t>капсомерів</a:t>
            </a:r>
            <a:r>
              <a:rPr lang="uk-UA" sz="2400" dirty="0"/>
              <a:t>, наявність </a:t>
            </a:r>
            <a:r>
              <a:rPr lang="uk-UA" sz="2400" dirty="0" err="1"/>
              <a:t>суперкапсиду</a:t>
            </a:r>
            <a:r>
              <a:rPr lang="uk-UA" sz="2400" dirty="0"/>
              <a:t>. </a:t>
            </a:r>
          </a:p>
          <a:p>
            <a:r>
              <a:rPr lang="uk-UA" sz="2400" dirty="0" smtClean="0"/>
              <a:t>Наявність специфічних </a:t>
            </a:r>
            <a:r>
              <a:rPr lang="uk-UA" sz="2400" dirty="0"/>
              <a:t>ферментів, особливо РНК- і </a:t>
            </a:r>
            <a:r>
              <a:rPr lang="uk-UA" sz="2400" dirty="0" err="1"/>
              <a:t>ДНК-полімераз</a:t>
            </a:r>
            <a:r>
              <a:rPr lang="uk-UA" sz="2400" dirty="0"/>
              <a:t>, </a:t>
            </a:r>
            <a:r>
              <a:rPr lang="uk-UA" sz="2400" dirty="0" err="1"/>
              <a:t>нейрамінідази</a:t>
            </a:r>
            <a:endParaRPr lang="uk-UA" sz="2400" dirty="0"/>
          </a:p>
          <a:p>
            <a:r>
              <a:rPr lang="uk-UA" sz="2400" dirty="0" smtClean="0"/>
              <a:t>Чутливість </a:t>
            </a:r>
            <a:r>
              <a:rPr lang="uk-UA" sz="2400" dirty="0"/>
              <a:t>до фізичних і хімічних </a:t>
            </a:r>
            <a:r>
              <a:rPr lang="uk-UA" sz="2400" dirty="0" smtClean="0"/>
              <a:t>реагентів</a:t>
            </a:r>
            <a:r>
              <a:rPr lang="uk-UA" sz="2400" dirty="0"/>
              <a:t>, особливо ефіру</a:t>
            </a:r>
          </a:p>
          <a:p>
            <a:r>
              <a:rPr lang="uk-UA" sz="2400" dirty="0" smtClean="0"/>
              <a:t>Імунологічні </a:t>
            </a:r>
            <a:r>
              <a:rPr lang="uk-UA" sz="2400" dirty="0"/>
              <a:t>властивості</a:t>
            </a:r>
          </a:p>
          <a:p>
            <a:r>
              <a:rPr lang="uk-UA" sz="2400" dirty="0" smtClean="0"/>
              <a:t>Природні </a:t>
            </a:r>
            <a:r>
              <a:rPr lang="uk-UA" sz="2400" dirty="0"/>
              <a:t>механізми передачі</a:t>
            </a:r>
          </a:p>
          <a:p>
            <a:r>
              <a:rPr lang="uk-UA" sz="2400" dirty="0" smtClean="0"/>
              <a:t>Тропізм </a:t>
            </a:r>
            <a:r>
              <a:rPr lang="uk-UA" sz="2400" dirty="0"/>
              <a:t>до господаря, його тканин і клітин</a:t>
            </a:r>
          </a:p>
          <a:p>
            <a:r>
              <a:rPr lang="uk-UA" sz="2400" dirty="0" smtClean="0"/>
              <a:t>Патологія</a:t>
            </a:r>
            <a:r>
              <a:rPr lang="uk-UA" sz="2400" dirty="0"/>
              <a:t>, </a:t>
            </a:r>
            <a:r>
              <a:rPr lang="uk-UA" sz="2400" dirty="0" smtClean="0"/>
              <a:t>формування </a:t>
            </a:r>
            <a:r>
              <a:rPr lang="uk-UA" sz="2400" dirty="0"/>
              <a:t>включень</a:t>
            </a:r>
          </a:p>
          <a:p>
            <a:r>
              <a:rPr lang="uk-UA" sz="2400" dirty="0" smtClean="0"/>
              <a:t>Симптоматологія </a:t>
            </a:r>
            <a:r>
              <a:rPr lang="uk-UA" sz="2400" dirty="0"/>
              <a:t>захворювань.</a:t>
            </a: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417912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964488" cy="626469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Форма </a:t>
            </a:r>
            <a:r>
              <a:rPr lang="ru-RU" sz="3600" dirty="0" err="1"/>
              <a:t>вірусів</a:t>
            </a:r>
            <a:r>
              <a:rPr lang="ru-RU" sz="3600" dirty="0"/>
              <a:t> </a:t>
            </a:r>
            <a:r>
              <a:rPr lang="ru-RU" sz="3600" dirty="0" err="1"/>
              <a:t>може</a:t>
            </a:r>
            <a:r>
              <a:rPr lang="ru-RU" sz="3600" dirty="0"/>
              <a:t> </a:t>
            </a:r>
            <a:r>
              <a:rPr lang="ru-RU" sz="3600" dirty="0" smtClean="0"/>
              <a:t>бути </a:t>
            </a:r>
            <a:r>
              <a:rPr lang="ru-RU" sz="3600" dirty="0" err="1" smtClean="0"/>
              <a:t>найрізноманітнішою</a:t>
            </a:r>
            <a:r>
              <a:rPr lang="ru-RU" sz="3600" dirty="0"/>
              <a:t>: </a:t>
            </a:r>
            <a:endParaRPr lang="ru-RU" sz="3600" dirty="0" smtClean="0"/>
          </a:p>
          <a:p>
            <a:pPr marL="0" indent="0">
              <a:buNone/>
            </a:pPr>
            <a:endParaRPr lang="ru-RU" sz="1400" dirty="0" smtClean="0"/>
          </a:p>
          <a:p>
            <a:r>
              <a:rPr lang="ru-RU" dirty="0" err="1" smtClean="0"/>
              <a:t>паличкоподібна</a:t>
            </a:r>
            <a:r>
              <a:rPr lang="ru-RU" dirty="0" smtClean="0"/>
              <a:t> ;</a:t>
            </a:r>
          </a:p>
          <a:p>
            <a:r>
              <a:rPr lang="ru-RU" dirty="0" err="1" smtClean="0"/>
              <a:t>кулеподібна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сферична;</a:t>
            </a:r>
          </a:p>
          <a:p>
            <a:r>
              <a:rPr lang="ru-RU" dirty="0" err="1" smtClean="0"/>
              <a:t>кубоїдальна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головчаста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ниткоподібна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43" t="-161" r="27636" b="161"/>
          <a:stretch/>
        </p:blipFill>
        <p:spPr bwMode="auto">
          <a:xfrm>
            <a:off x="6219187" y="116632"/>
            <a:ext cx="2789779" cy="219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91" y="4581128"/>
            <a:ext cx="2387575" cy="2196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6" b="11069"/>
          <a:stretch/>
        </p:blipFill>
        <p:spPr bwMode="auto">
          <a:xfrm>
            <a:off x="6645809" y="3068960"/>
            <a:ext cx="2387574" cy="2196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r="26637"/>
          <a:stretch/>
        </p:blipFill>
        <p:spPr bwMode="auto">
          <a:xfrm>
            <a:off x="3857085" y="1582301"/>
            <a:ext cx="2387575" cy="2196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17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вірусів</a:t>
            </a:r>
            <a:r>
              <a:rPr lang="ru-RU" dirty="0" smtClean="0"/>
              <a:t> за </a:t>
            </a:r>
            <a:r>
              <a:rPr lang="ru-RU" dirty="0" err="1" smtClean="0"/>
              <a:t>ступенем</a:t>
            </a:r>
            <a:r>
              <a:rPr lang="ru-RU" dirty="0" smtClean="0"/>
              <a:t> </a:t>
            </a:r>
            <a:r>
              <a:rPr lang="ru-RU" dirty="0" err="1" smtClean="0"/>
              <a:t>небезпеки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dirty="0"/>
              <a:t> </a:t>
            </a:r>
            <a:r>
              <a:rPr lang="ru-RU" sz="2800" i="1" dirty="0"/>
              <a:t>І </a:t>
            </a:r>
            <a:r>
              <a:rPr lang="ru-RU" sz="2800" i="1" dirty="0" err="1" smtClean="0"/>
              <a:t>група</a:t>
            </a:r>
            <a:r>
              <a:rPr lang="ru-RU" sz="2800" dirty="0" smtClean="0"/>
              <a:t> - </a:t>
            </a:r>
            <a:r>
              <a:rPr lang="ru-RU" sz="2800" dirty="0" err="1"/>
              <a:t>збудники</a:t>
            </a:r>
            <a:r>
              <a:rPr lang="ru-RU" sz="2800" dirty="0"/>
              <a:t> </a:t>
            </a:r>
            <a:r>
              <a:rPr lang="ru-RU" sz="2800" dirty="0" err="1"/>
              <a:t>гарячки</a:t>
            </a:r>
            <a:r>
              <a:rPr lang="ru-RU" sz="2800" dirty="0"/>
              <a:t> </a:t>
            </a:r>
            <a:r>
              <a:rPr lang="ru-RU" sz="2800" dirty="0" err="1"/>
              <a:t>Ебола</a:t>
            </a:r>
            <a:r>
              <a:rPr lang="ru-RU" sz="2800" dirty="0"/>
              <a:t>, Ласа, Марбурга, </a:t>
            </a:r>
            <a:r>
              <a:rPr lang="ru-RU" sz="2800" dirty="0" err="1"/>
              <a:t>Мачупо</a:t>
            </a:r>
            <a:r>
              <a:rPr lang="ru-RU" sz="2800" dirty="0"/>
              <a:t>, </a:t>
            </a:r>
            <a:r>
              <a:rPr lang="ru-RU" sz="2800" dirty="0" err="1"/>
              <a:t>натуральної</a:t>
            </a:r>
            <a:r>
              <a:rPr lang="ru-RU" sz="2800" dirty="0"/>
              <a:t> </a:t>
            </a:r>
            <a:r>
              <a:rPr lang="ru-RU" sz="2800" dirty="0" err="1" smtClean="0"/>
              <a:t>віспи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1100" dirty="0"/>
          </a:p>
          <a:p>
            <a:r>
              <a:rPr lang="ru-RU" sz="2800" dirty="0"/>
              <a:t> </a:t>
            </a:r>
            <a:r>
              <a:rPr lang="ru-RU" sz="2800" i="1" dirty="0"/>
              <a:t>ІІ </a:t>
            </a:r>
            <a:r>
              <a:rPr lang="ru-RU" sz="2800" i="1" dirty="0" err="1"/>
              <a:t>група</a:t>
            </a:r>
            <a:r>
              <a:rPr lang="ru-RU" sz="2800" i="1" dirty="0"/>
              <a:t> </a:t>
            </a:r>
            <a:r>
              <a:rPr lang="ru-RU" sz="2800" dirty="0" smtClean="0"/>
              <a:t>- </a:t>
            </a:r>
            <a:r>
              <a:rPr lang="ru-RU" sz="2800" dirty="0" err="1"/>
              <a:t>арбовіруси</a:t>
            </a:r>
            <a:r>
              <a:rPr lang="ru-RU" sz="2800" dirty="0"/>
              <a:t>, </a:t>
            </a:r>
            <a:r>
              <a:rPr lang="ru-RU" sz="2800" dirty="0" err="1"/>
              <a:t>деякі</a:t>
            </a:r>
            <a:r>
              <a:rPr lang="ru-RU" sz="2800" dirty="0"/>
              <a:t> </a:t>
            </a:r>
            <a:r>
              <a:rPr lang="ru-RU" sz="2800" dirty="0" err="1"/>
              <a:t>аренавіруси</a:t>
            </a:r>
            <a:r>
              <a:rPr lang="ru-RU" sz="2800" dirty="0"/>
              <a:t>, </a:t>
            </a:r>
            <a:r>
              <a:rPr lang="ru-RU" sz="2800" dirty="0" err="1"/>
              <a:t>віруси</a:t>
            </a:r>
            <a:r>
              <a:rPr lang="ru-RU" sz="2800" dirty="0"/>
              <a:t> сказу, </a:t>
            </a:r>
            <a:r>
              <a:rPr lang="ru-RU" sz="2800" dirty="0" err="1"/>
              <a:t>віруси</a:t>
            </a:r>
            <a:r>
              <a:rPr lang="ru-RU" sz="2800" dirty="0"/>
              <a:t> гепатиту А і В </a:t>
            </a:r>
            <a:r>
              <a:rPr lang="ru-RU" sz="2800" dirty="0" err="1"/>
              <a:t>людини</a:t>
            </a:r>
            <a:r>
              <a:rPr lang="ru-RU" sz="2800" dirty="0"/>
              <a:t>, ВІЛ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1100" dirty="0"/>
          </a:p>
          <a:p>
            <a:r>
              <a:rPr lang="ru-RU" sz="2800" dirty="0"/>
              <a:t> </a:t>
            </a:r>
            <a:r>
              <a:rPr lang="ru-RU" sz="2800" i="1" dirty="0"/>
              <a:t>ІІІ </a:t>
            </a:r>
            <a:r>
              <a:rPr lang="ru-RU" sz="2800" i="1" dirty="0" err="1"/>
              <a:t>група</a:t>
            </a:r>
            <a:r>
              <a:rPr lang="ru-RU" sz="2800" i="1" dirty="0"/>
              <a:t> </a:t>
            </a:r>
            <a:r>
              <a:rPr lang="ru-RU" sz="2800" dirty="0" smtClean="0"/>
              <a:t>- </a:t>
            </a:r>
            <a:r>
              <a:rPr lang="ru-RU" sz="2800" dirty="0" err="1"/>
              <a:t>віруси</a:t>
            </a:r>
            <a:r>
              <a:rPr lang="ru-RU" sz="2800" dirty="0"/>
              <a:t> </a:t>
            </a:r>
            <a:r>
              <a:rPr lang="ru-RU" sz="2800" dirty="0" err="1"/>
              <a:t>грипу</a:t>
            </a:r>
            <a:r>
              <a:rPr lang="ru-RU" sz="2800" dirty="0"/>
              <a:t>, </a:t>
            </a:r>
            <a:r>
              <a:rPr lang="ru-RU" sz="2800" dirty="0" err="1"/>
              <a:t>поліомієліту</a:t>
            </a:r>
            <a:r>
              <a:rPr lang="ru-RU" sz="2800" dirty="0"/>
              <a:t>, </a:t>
            </a:r>
            <a:r>
              <a:rPr lang="ru-RU" sz="2800" dirty="0" err="1" smtClean="0"/>
              <a:t>енцефаломіокардиту</a:t>
            </a:r>
            <a:r>
              <a:rPr lang="ru-RU" sz="2800" dirty="0" smtClean="0"/>
              <a:t>.</a:t>
            </a:r>
          </a:p>
          <a:p>
            <a:endParaRPr lang="ru-RU" sz="1100" dirty="0"/>
          </a:p>
          <a:p>
            <a:r>
              <a:rPr lang="ru-RU" sz="2800" i="1" dirty="0"/>
              <a:t>І</a:t>
            </a:r>
            <a:r>
              <a:rPr lang="en-US" sz="2800" i="1" dirty="0"/>
              <a:t>V </a:t>
            </a:r>
            <a:r>
              <a:rPr lang="ru-RU" sz="2800" i="1" dirty="0" err="1"/>
              <a:t>група</a:t>
            </a:r>
            <a:r>
              <a:rPr lang="ru-RU" sz="2800" i="1" dirty="0"/>
              <a:t> </a:t>
            </a:r>
            <a:r>
              <a:rPr lang="ru-RU" sz="2800" dirty="0"/>
              <a:t>- </a:t>
            </a:r>
            <a:r>
              <a:rPr lang="ru-RU" sz="2800" dirty="0" err="1" smtClean="0"/>
              <a:t>аденовіруси</a:t>
            </a:r>
            <a:r>
              <a:rPr lang="ru-RU" sz="2800" dirty="0"/>
              <a:t>, </a:t>
            </a:r>
            <a:r>
              <a:rPr lang="ru-RU" sz="2800" dirty="0" err="1"/>
              <a:t>коронавіруси</a:t>
            </a:r>
            <a:r>
              <a:rPr lang="ru-RU" sz="2800" dirty="0"/>
              <a:t>, </a:t>
            </a:r>
            <a:r>
              <a:rPr lang="ru-RU" sz="2800" dirty="0" err="1"/>
              <a:t>герпесвіруси</a:t>
            </a:r>
            <a:r>
              <a:rPr lang="ru-RU" sz="2800" dirty="0"/>
              <a:t>, </a:t>
            </a:r>
            <a:r>
              <a:rPr lang="ru-RU" sz="2800" dirty="0" err="1"/>
              <a:t>реовіруси</a:t>
            </a:r>
            <a:r>
              <a:rPr lang="ru-RU" sz="2800" dirty="0"/>
              <a:t>, </a:t>
            </a:r>
            <a:r>
              <a:rPr lang="ru-RU" sz="2800" dirty="0" err="1"/>
              <a:t>онковіруси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86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00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Віруси</a:t>
            </a:r>
            <a:r>
              <a:rPr lang="ru-RU" dirty="0" smtClean="0"/>
              <a:t>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антивірусного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Один </a:t>
            </a:r>
            <a:r>
              <a:rPr lang="ru-RU" dirty="0" err="1"/>
              <a:t>із</a:t>
            </a:r>
            <a:r>
              <a:rPr lang="ru-RU" dirty="0"/>
              <a:t> них — синтез </a:t>
            </a:r>
            <a:r>
              <a:rPr lang="ru-RU" dirty="0" err="1"/>
              <a:t>інтерферону</a:t>
            </a:r>
            <a:r>
              <a:rPr lang="ru-RU" dirty="0"/>
              <a:t>, </a:t>
            </a:r>
            <a:r>
              <a:rPr lang="ru-RU" dirty="0" err="1"/>
              <a:t>протеїну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участь в </a:t>
            </a:r>
            <a:r>
              <a:rPr lang="ru-RU" dirty="0" err="1"/>
              <a:t>блокуванні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вірусної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сусідніми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9" b="43541"/>
          <a:stretch/>
        </p:blipFill>
        <p:spPr bwMode="auto">
          <a:xfrm>
            <a:off x="467544" y="3645023"/>
            <a:ext cx="8373063" cy="3143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9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inii76789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linii76789</Template>
  <TotalTime>255</TotalTime>
  <Words>362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linii76789</vt:lpstr>
      <vt:lpstr>Віруси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Віруси</dc:title>
  <dc:creator>пк</dc:creator>
  <cp:lastModifiedBy>ПК</cp:lastModifiedBy>
  <cp:revision>21</cp:revision>
  <dcterms:created xsi:type="dcterms:W3CDTF">2014-04-09T15:34:03Z</dcterms:created>
  <dcterms:modified xsi:type="dcterms:W3CDTF">2015-02-07T19:43:32Z</dcterms:modified>
</cp:coreProperties>
</file>