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2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6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39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4601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8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90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8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08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3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8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6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6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12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9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1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9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1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AC15E-AE54-46D7-B875-900A807732B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90A9-FD49-427C-940D-B5575FAE5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19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Colombia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en.wikipedia.org/wiki/Barranquill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hyperlink" Target="http://en.wikipedia.org/wiki/Centre_half" TargetMode="External"/><Relationship Id="rId7" Type="http://schemas.openxmlformats.org/officeDocument/2006/relationships/image" Target="../media/image6.gif"/><Relationship Id="rId2" Type="http://schemas.openxmlformats.org/officeDocument/2006/relationships/hyperlink" Target="http://en.wikipedia.org/wiki/Gerard_Piqu%C3%A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://en.wikipedia.org/wiki/Spanish_national_football_team" TargetMode="External"/><Relationship Id="rId4" Type="http://schemas.openxmlformats.org/officeDocument/2006/relationships/hyperlink" Target="http://en.wikipedia.org/wiki/FC_Barcelon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643" y="352250"/>
            <a:ext cx="8610600" cy="1293028"/>
          </a:xfrm>
        </p:spPr>
        <p:txBody>
          <a:bodyPr>
            <a:normAutofit/>
          </a:bodyPr>
          <a:lstStyle/>
          <a:p>
            <a:r>
              <a:rPr lang="es-ES" i="1" dirty="0"/>
              <a:t>Shakira Isabel Mebarak </a:t>
            </a:r>
            <a:r>
              <a:rPr lang="es-ES" i="1" dirty="0" smtClean="0"/>
              <a:t>Ripoll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en-US" sz="1800" dirty="0"/>
              <a:t>is </a:t>
            </a:r>
            <a:r>
              <a:rPr lang="en-US" sz="1800" dirty="0" smtClean="0"/>
              <a:t>a</a:t>
            </a:r>
            <a:r>
              <a:rPr lang="uk-UA" sz="1800" dirty="0" smtClean="0"/>
              <a:t> </a:t>
            </a:r>
            <a:r>
              <a:rPr lang="en-US" sz="1800" dirty="0" smtClean="0">
                <a:hlinkClick r:id="rId2" tooltip="Colombia"/>
              </a:rPr>
              <a:t>Colombian</a:t>
            </a:r>
            <a:r>
              <a:rPr lang="en-US" sz="1800" dirty="0"/>
              <a:t> singer-songwriter, dancer, record producer, choreographer, and model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2" y="1634545"/>
            <a:ext cx="4996846" cy="49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5053670"/>
            <a:ext cx="10820400" cy="9994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Shakira was born on February 2, 1977 in </a:t>
            </a:r>
            <a:r>
              <a:rPr lang="en-US" dirty="0">
                <a:hlinkClick r:id="rId2" tooltip="Barranquilla"/>
              </a:rPr>
              <a:t>Barranquilla</a:t>
            </a:r>
            <a:r>
              <a:rPr lang="en-US" dirty="0"/>
              <a:t>, </a:t>
            </a:r>
            <a:r>
              <a:rPr lang="en-US" dirty="0" smtClean="0"/>
              <a:t>Colombia</a:t>
            </a:r>
            <a:endParaRPr lang="uk-UA" dirty="0" smtClean="0"/>
          </a:p>
          <a:p>
            <a:pPr marL="0" indent="0">
              <a:buNone/>
            </a:pPr>
            <a:r>
              <a:rPr lang="en-US" dirty="0"/>
              <a:t>She is the only child of William </a:t>
            </a:r>
            <a:r>
              <a:rPr lang="en-US" dirty="0" err="1"/>
              <a:t>Mebarak</a:t>
            </a:r>
            <a:r>
              <a:rPr lang="en-US" dirty="0"/>
              <a:t> </a:t>
            </a:r>
            <a:r>
              <a:rPr lang="en-US" dirty="0" err="1"/>
              <a:t>Chadid</a:t>
            </a:r>
            <a:r>
              <a:rPr lang="en-US" dirty="0"/>
              <a:t> and </a:t>
            </a:r>
            <a:r>
              <a:rPr lang="en-US" dirty="0" err="1"/>
              <a:t>Nidia</a:t>
            </a:r>
            <a:r>
              <a:rPr lang="en-US" dirty="0"/>
              <a:t> Ripoll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35" y="246039"/>
            <a:ext cx="3477682" cy="46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9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859" y="739249"/>
            <a:ext cx="10820400" cy="8190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Shakira is currently in a relationship with the Spanish football player </a:t>
            </a:r>
            <a:r>
              <a:rPr lang="en-US" dirty="0">
                <a:hlinkClick r:id="rId2" tooltip="Gerard Piqué"/>
              </a:rPr>
              <a:t>Gerard Piqué</a:t>
            </a:r>
            <a:r>
              <a:rPr lang="en-US" dirty="0"/>
              <a:t>, </a:t>
            </a:r>
            <a:r>
              <a:rPr lang="en-US" dirty="0" err="1">
                <a:hlinkClick r:id="rId3" tooltip="Centre half"/>
              </a:rPr>
              <a:t>centre</a:t>
            </a:r>
            <a:r>
              <a:rPr lang="en-US" dirty="0">
                <a:hlinkClick r:id="rId3" tooltip="Centre half"/>
              </a:rPr>
              <a:t> back</a:t>
            </a:r>
            <a:r>
              <a:rPr lang="en-US" dirty="0"/>
              <a:t> for </a:t>
            </a:r>
            <a:r>
              <a:rPr lang="en-US" dirty="0">
                <a:hlinkClick r:id="rId4" tooltip="FC Barcelona"/>
              </a:rPr>
              <a:t>FC Barcelona</a:t>
            </a:r>
            <a:r>
              <a:rPr lang="en-US" dirty="0"/>
              <a:t> and the </a:t>
            </a:r>
            <a:r>
              <a:rPr lang="en-US" dirty="0">
                <a:hlinkClick r:id="rId5" tooltip="Spanish national football team"/>
              </a:rPr>
              <a:t>Spanish national team</a:t>
            </a:r>
            <a:r>
              <a:rPr lang="uk-UA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4" y="2041770"/>
            <a:ext cx="2864613" cy="28646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35" y="3216197"/>
            <a:ext cx="3219718" cy="3219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40" y="1835708"/>
            <a:ext cx="3328719" cy="332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68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012" y="340002"/>
            <a:ext cx="10820400" cy="24804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It started about four years ago, when he took part in his first World Championship. And I sang there, and he told me:" I'm going to win this World Cup, because I want to see you in the finals. "And he did it, he won. Then we started dating, and he told me: "The next World Cup, we'll go along with our son." and so it was. All that Gerard promises, he always performs "- Shakira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91" y="3129566"/>
            <a:ext cx="4930768" cy="345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85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1" y="292351"/>
            <a:ext cx="7977541" cy="628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70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891" y="5414278"/>
            <a:ext cx="10820400" cy="8834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January 22, 2013 in Barcelona, Shakira gave birth to a boy, who was named Milan Pique </a:t>
            </a:r>
            <a:r>
              <a:rPr lang="en-US" dirty="0" err="1"/>
              <a:t>Mebarak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23" y="478762"/>
            <a:ext cx="6075608" cy="46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08" y="434461"/>
            <a:ext cx="4392165" cy="5939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25" y="361659"/>
            <a:ext cx="4046267" cy="60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86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02" y="618051"/>
            <a:ext cx="7972424" cy="569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0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980" y="404397"/>
            <a:ext cx="10820400" cy="11668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1997, Shakira founded the charity "</a:t>
            </a:r>
            <a:r>
              <a:rPr lang="en-US" dirty="0" err="1"/>
              <a:t>Fundación</a:t>
            </a:r>
            <a:r>
              <a:rPr lang="en-US" dirty="0"/>
              <a:t> Pies </a:t>
            </a:r>
            <a:r>
              <a:rPr lang="en-US" dirty="0" err="1"/>
              <a:t>Destsalzos</a:t>
            </a:r>
            <a:r>
              <a:rPr lang="en-US" dirty="0"/>
              <a:t>" main activity of which - raising funds to finance schools for underprivileged children in Colombia and other Latin American countries.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0" y="1686057"/>
            <a:ext cx="5236874" cy="3491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6" y="1925391"/>
            <a:ext cx="6013003" cy="450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54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77</TotalTime>
  <Words>170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След самолета</vt:lpstr>
      <vt:lpstr>Shakira Isabel Mebarak Ripoll is a Colombian singer-songwriter, dancer, record producer, choreographer, and model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9</cp:revision>
  <dcterms:created xsi:type="dcterms:W3CDTF">2014-12-09T21:03:30Z</dcterms:created>
  <dcterms:modified xsi:type="dcterms:W3CDTF">2014-12-09T22:21:46Z</dcterms:modified>
</cp:coreProperties>
</file>