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48" y="-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F0F28-0836-4A41-B580-220EAE4731B0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E7257-D2F5-43E0-B999-47C84E9F6A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15D68-BB24-45EE-8D52-34AE74C9B986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9A1CE-4E73-409D-8E05-3D7BD23E85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9ED4A-8CC9-42E6-835E-1431D67D95D8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C8456-8FED-4BCA-9B3E-0C9BEADECC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B644F-1BBF-4000-AEC4-6511BA55C6D6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3E244-1940-4CBA-9CAB-80BBDA0C89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F2FBF-61F7-4314-8103-ED43C26869B6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484D6-6827-4EAE-87A1-164B542B44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477BE-A3CD-403B-885E-E29FFDE2D884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0518B-04EB-4E33-B32B-E30F60A478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99B75-DF26-4490-AE1E-FE7ECF978477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530DB-318F-4097-939A-97BE167C09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A9305-13E3-407E-B400-7DC5807BE2CD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42B99-CCE4-4913-A979-253699CBE8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A1817-40E9-403F-A9F8-63965BED8A55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10450-ADD1-4DF7-AF42-9004572DD3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24160-2F85-4951-B258-BF3D91DD8D4D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93DFA-9DFC-4050-87B3-10958FFC33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DD6A5-3D8E-4189-8928-9DB0E44B17CD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8FBCE-776A-4EB9-8BF4-55DF1942E7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5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70060C0-C713-40AE-9733-6E39417CB612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498A92-6DD8-4B7E-85A0-8B97DE611F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ru-RU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2340427" y="2967335"/>
            <a:ext cx="447019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divot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+mn-lt"/>
              </a:rPr>
              <a:t>A FOREST FIRE </a:t>
            </a:r>
            <a:endParaRPr lang="ru-RU" sz="5400" b="1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60000" endA="900" endPos="58000" dir="5400000" sy="-100000" algn="bl" rotWithShape="0"/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/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i="1" u="sng" dirty="0" smtClean="0">
                <a:solidFill>
                  <a:srgbClr val="FF0000"/>
                </a:solidFill>
              </a:rPr>
              <a:t>The cause of forest fire are:</a:t>
            </a:r>
            <a:endParaRPr lang="ru-RU" b="1" i="1" u="sng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6600" i="1" dirty="0" smtClean="0">
                <a:solidFill>
                  <a:srgbClr val="FF0000"/>
                </a:solidFill>
              </a:rPr>
              <a:t>90 % from people;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6600" i="1" dirty="0" smtClean="0">
                <a:solidFill>
                  <a:srgbClr val="FF0000"/>
                </a:solidFill>
              </a:rPr>
              <a:t>natural and climatic conditions;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3" name="Picture 2" descr="http://www.co.missoula.mt.us/oes/images/Elk%20in%20Wildfire,%20M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4775" y="-6350"/>
            <a:ext cx="9239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344111" y="0"/>
            <a:ext cx="434151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Fire is a death 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</a:endParaRPr>
          </a:p>
        </p:txBody>
      </p:sp>
      <p:pic>
        <p:nvPicPr>
          <p:cNvPr id="3076" name="Picture 4" descr="http://i72.beon.ru/31/87/1528731/80/47894180/0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981075"/>
            <a:ext cx="2390775" cy="1689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3078" name="Picture 6" descr="http://gif-and-jpeg.ru/d/40312-2/jivotniy_mir24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2924175"/>
            <a:ext cx="2390775" cy="1792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3080" name="Picture 8" descr="http://i63.ltalk.ru/25/1/370125/76/10459276/9c10c9f47b9d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4972050"/>
            <a:ext cx="2390775" cy="1695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3082" name="Picture 10" descr="http://www.vokrugsveta.ru/photo/thumbnails/600/1898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43663" y="987425"/>
            <a:ext cx="2360612" cy="1689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3084" name="Picture 12" descr="http://www.province.ru/vologda/media/k2/items/cache/7f2cd38b7681e6e2ef83b5a7a5385264_XL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43663" y="2924175"/>
            <a:ext cx="2393950" cy="1792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3086" name="Picture 14" descr="http://www.xopstop.ru/uploads/posts/2012-07/1342177202_Obaldennye-fotografii-zhivotnyh-100-foto_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43663" y="4972050"/>
            <a:ext cx="2393950" cy="1695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638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7" name="Picture 6" descr="http://egofree.ru/wp-content/uploads/2010/12/priroda0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66750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8" descr="http://zabort.ru/uploads/images/00/60/57/2011/11/10/c49b0ed2d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350" y="3500438"/>
            <a:ext cx="667385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0" descr="http://www.resimle.net/data/media/11/orman-yangini-yanan-agac-resimler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163" y="0"/>
            <a:ext cx="3802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 BT" pitchFamily="82" charset="0"/>
              </a:rPr>
              <a:t>A fire Service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3" name="Picture 2" descr="http://www.photo-finish.ru/wp-content/uploads/2010/06/22/201006222346371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28775"/>
            <a:ext cx="914400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  <a:latin typeface="Engravers MT" pitchFamily="18" charset="0"/>
              </a:rPr>
              <a:t>largest fire, Israel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Самый крупный лесной пожар в истории Израил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412875"/>
            <a:ext cx="7858125" cy="5040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122" name="Picture 2" descr="Самый крупный лесной пожар в истории Израил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5888"/>
            <a:ext cx="4500563" cy="3025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5124" name="Picture 4" descr="Самый крупный лесной пожар в истории Израил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7275" y="115888"/>
            <a:ext cx="4276725" cy="3025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5126" name="Picture 6" descr="Самый крупный лесной пожар в истории Израил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29000"/>
            <a:ext cx="4500563" cy="30241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5128" name="Picture 8" descr="Самый крупный лесной пожар в истории Израил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67275" y="3429000"/>
            <a:ext cx="4248150" cy="30241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19</Words>
  <Application>Microsoft Office PowerPoint</Application>
  <PresentationFormat>Экран (4:3)</PresentationFormat>
  <Paragraphs>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Calibri</vt:lpstr>
      <vt:lpstr>Arial</vt:lpstr>
      <vt:lpstr>Wingdings</vt:lpstr>
      <vt:lpstr>Broadway BT</vt:lpstr>
      <vt:lpstr>Engravers MT</vt:lpstr>
      <vt:lpstr>Тема Office</vt:lpstr>
      <vt:lpstr> </vt:lpstr>
      <vt:lpstr>Слайд 2</vt:lpstr>
      <vt:lpstr>Слайд 3</vt:lpstr>
      <vt:lpstr>Слайд 4</vt:lpstr>
      <vt:lpstr>Слайд 5</vt:lpstr>
      <vt:lpstr>largest fire, Israel</vt:lpstr>
      <vt:lpstr>Слайд 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Лера</dc:creator>
  <cp:lastModifiedBy>Наташа</cp:lastModifiedBy>
  <cp:revision>8</cp:revision>
  <dcterms:created xsi:type="dcterms:W3CDTF">2013-12-17T15:43:50Z</dcterms:created>
  <dcterms:modified xsi:type="dcterms:W3CDTF">2013-12-17T17:13:35Z</dcterms:modified>
</cp:coreProperties>
</file>