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80" r:id="rId2"/>
    <p:sldMasterId id="2147483792" r:id="rId3"/>
    <p:sldMasterId id="2147483804" r:id="rId4"/>
    <p:sldMasterId id="2147483816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82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6A41D0-29F9-4EA6-A929-4D614EB1654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61F050-FECF-451B-B938-821F32AE9FD1}">
      <dgm:prSet phldrT="[Текст]"/>
      <dgm:spPr/>
      <dgm:t>
        <a:bodyPr/>
        <a:lstStyle/>
        <a:p>
          <a:r>
            <a:rPr lang="uk-UA" dirty="0" smtClean="0"/>
            <a:t>Моносахариди</a:t>
          </a:r>
          <a:endParaRPr lang="ru-RU" dirty="0"/>
        </a:p>
      </dgm:t>
    </dgm:pt>
    <dgm:pt modelId="{50F71413-6D8A-4BD8-9BA1-3F939496D817}" type="parTrans" cxnId="{EDCC7605-5FE8-4F1E-B522-A00DEECDBA40}">
      <dgm:prSet/>
      <dgm:spPr/>
      <dgm:t>
        <a:bodyPr/>
        <a:lstStyle/>
        <a:p>
          <a:endParaRPr lang="ru-RU"/>
        </a:p>
      </dgm:t>
    </dgm:pt>
    <dgm:pt modelId="{BAA7A56E-4381-4877-A58B-4A19ADF3D605}" type="sibTrans" cxnId="{EDCC7605-5FE8-4F1E-B522-A00DEECDBA40}">
      <dgm:prSet/>
      <dgm:spPr/>
      <dgm:t>
        <a:bodyPr/>
        <a:lstStyle/>
        <a:p>
          <a:endParaRPr lang="ru-RU"/>
        </a:p>
      </dgm:t>
    </dgm:pt>
    <dgm:pt modelId="{61057B35-565F-4C3A-BDF4-5058A3849DCC}">
      <dgm:prSet phldrT="[Текст]"/>
      <dgm:spPr/>
      <dgm:t>
        <a:bodyPr/>
        <a:lstStyle/>
        <a:p>
          <a:r>
            <a:rPr lang="uk-UA" dirty="0" smtClean="0"/>
            <a:t>Глюкоза,галактоза,</a:t>
          </a:r>
          <a:endParaRPr lang="ru-RU" dirty="0"/>
        </a:p>
      </dgm:t>
    </dgm:pt>
    <dgm:pt modelId="{7706C070-5503-4697-9487-0BFA9F5444C9}" type="parTrans" cxnId="{F62DEE43-3E2C-42B2-B681-19430DE197DE}">
      <dgm:prSet/>
      <dgm:spPr/>
      <dgm:t>
        <a:bodyPr/>
        <a:lstStyle/>
        <a:p>
          <a:endParaRPr lang="ru-RU"/>
        </a:p>
      </dgm:t>
    </dgm:pt>
    <dgm:pt modelId="{85EA7131-E3ED-4A49-BEAE-193A322F048D}" type="sibTrans" cxnId="{F62DEE43-3E2C-42B2-B681-19430DE197DE}">
      <dgm:prSet/>
      <dgm:spPr/>
      <dgm:t>
        <a:bodyPr/>
        <a:lstStyle/>
        <a:p>
          <a:endParaRPr lang="ru-RU"/>
        </a:p>
      </dgm:t>
    </dgm:pt>
    <dgm:pt modelId="{7D8C2C7C-CE16-4A00-9068-5ED4163147F1}">
      <dgm:prSet phldrT="[Текст]"/>
      <dgm:spPr/>
      <dgm:t>
        <a:bodyPr/>
        <a:lstStyle/>
        <a:p>
          <a:r>
            <a:rPr lang="uk-UA" dirty="0" smtClean="0"/>
            <a:t>Фруктоза, рибоза.</a:t>
          </a:r>
          <a:endParaRPr lang="ru-RU" dirty="0"/>
        </a:p>
      </dgm:t>
    </dgm:pt>
    <dgm:pt modelId="{75F7173A-AFD9-4FF0-B3E1-D9B4AC9818AE}" type="parTrans" cxnId="{8697C84C-E215-40B4-A553-B68D2748D909}">
      <dgm:prSet/>
      <dgm:spPr/>
      <dgm:t>
        <a:bodyPr/>
        <a:lstStyle/>
        <a:p>
          <a:endParaRPr lang="ru-RU"/>
        </a:p>
      </dgm:t>
    </dgm:pt>
    <dgm:pt modelId="{E73A7D5C-164A-4F49-9AD9-DD7103DD922E}" type="sibTrans" cxnId="{8697C84C-E215-40B4-A553-B68D2748D909}">
      <dgm:prSet/>
      <dgm:spPr/>
      <dgm:t>
        <a:bodyPr/>
        <a:lstStyle/>
        <a:p>
          <a:endParaRPr lang="ru-RU"/>
        </a:p>
      </dgm:t>
    </dgm:pt>
    <dgm:pt modelId="{2893EBF9-4B99-451B-9D47-CAF789F9B122}">
      <dgm:prSet phldrT="[Текст]"/>
      <dgm:spPr/>
      <dgm:t>
        <a:bodyPr/>
        <a:lstStyle/>
        <a:p>
          <a:r>
            <a:rPr lang="uk-UA" dirty="0" smtClean="0"/>
            <a:t>Олігосахариди</a:t>
          </a:r>
          <a:endParaRPr lang="ru-RU" dirty="0"/>
        </a:p>
      </dgm:t>
    </dgm:pt>
    <dgm:pt modelId="{DD297E2D-D4E2-4618-983C-F6F2087ABAB2}" type="parTrans" cxnId="{AAD7D3C9-2EF9-4C9C-945A-FC29EBEE5284}">
      <dgm:prSet/>
      <dgm:spPr/>
      <dgm:t>
        <a:bodyPr/>
        <a:lstStyle/>
        <a:p>
          <a:endParaRPr lang="ru-RU"/>
        </a:p>
      </dgm:t>
    </dgm:pt>
    <dgm:pt modelId="{189A75A3-5FD1-4D8E-B970-E88E79A8F28F}" type="sibTrans" cxnId="{AAD7D3C9-2EF9-4C9C-945A-FC29EBEE5284}">
      <dgm:prSet/>
      <dgm:spPr/>
      <dgm:t>
        <a:bodyPr/>
        <a:lstStyle/>
        <a:p>
          <a:endParaRPr lang="ru-RU"/>
        </a:p>
      </dgm:t>
    </dgm:pt>
    <dgm:pt modelId="{3C3A1BEA-014A-4A4A-AB24-8ED677E2A2D8}">
      <dgm:prSet phldrT="[Текст]"/>
      <dgm:spPr/>
      <dgm:t>
        <a:bodyPr/>
        <a:lstStyle/>
        <a:p>
          <a:r>
            <a:rPr lang="uk-UA" dirty="0" smtClean="0"/>
            <a:t>Дисахариди, трисахариди,</a:t>
          </a:r>
          <a:endParaRPr lang="ru-RU" dirty="0"/>
        </a:p>
      </dgm:t>
    </dgm:pt>
    <dgm:pt modelId="{A2ABE58A-A11D-4E4B-893E-C1D51FA73C7B}" type="parTrans" cxnId="{711D6F9A-6968-4666-A292-09764D0E5F0E}">
      <dgm:prSet/>
      <dgm:spPr/>
      <dgm:t>
        <a:bodyPr/>
        <a:lstStyle/>
        <a:p>
          <a:endParaRPr lang="ru-RU"/>
        </a:p>
      </dgm:t>
    </dgm:pt>
    <dgm:pt modelId="{9E4E8564-7527-4125-9327-D415F2472CA0}" type="sibTrans" cxnId="{711D6F9A-6968-4666-A292-09764D0E5F0E}">
      <dgm:prSet/>
      <dgm:spPr/>
      <dgm:t>
        <a:bodyPr/>
        <a:lstStyle/>
        <a:p>
          <a:endParaRPr lang="ru-RU"/>
        </a:p>
      </dgm:t>
    </dgm:pt>
    <dgm:pt modelId="{8DB9A577-5966-4BE6-A1C0-03B02FECE528}">
      <dgm:prSet phldrT="[Текст]"/>
      <dgm:spPr/>
      <dgm:t>
        <a:bodyPr/>
        <a:lstStyle/>
        <a:p>
          <a:r>
            <a:rPr lang="uk-UA" dirty="0" smtClean="0"/>
            <a:t>Тетрасахариди, полісахариди.</a:t>
          </a:r>
          <a:endParaRPr lang="ru-RU" dirty="0"/>
        </a:p>
      </dgm:t>
    </dgm:pt>
    <dgm:pt modelId="{D6F01EF3-0CF9-4D1F-A2A4-B8E5BC74523A}" type="parTrans" cxnId="{76DB81EF-6E80-4DF5-984F-F74521870E4F}">
      <dgm:prSet/>
      <dgm:spPr/>
      <dgm:t>
        <a:bodyPr/>
        <a:lstStyle/>
        <a:p>
          <a:endParaRPr lang="ru-RU"/>
        </a:p>
      </dgm:t>
    </dgm:pt>
    <dgm:pt modelId="{B98D9A00-2A34-487B-B3FD-06D6DCB76846}" type="sibTrans" cxnId="{76DB81EF-6E80-4DF5-984F-F74521870E4F}">
      <dgm:prSet/>
      <dgm:spPr/>
      <dgm:t>
        <a:bodyPr/>
        <a:lstStyle/>
        <a:p>
          <a:endParaRPr lang="ru-RU"/>
        </a:p>
      </dgm:t>
    </dgm:pt>
    <dgm:pt modelId="{75FE9EEA-B27C-46E1-A222-A53DCCEE593E}">
      <dgm:prSet phldrT="[Текст]"/>
      <dgm:spPr/>
      <dgm:t>
        <a:bodyPr/>
        <a:lstStyle/>
        <a:p>
          <a:r>
            <a:rPr lang="uk-UA" dirty="0" smtClean="0"/>
            <a:t>Полісахариди</a:t>
          </a:r>
          <a:endParaRPr lang="ru-RU" dirty="0"/>
        </a:p>
      </dgm:t>
    </dgm:pt>
    <dgm:pt modelId="{B81E2943-550E-4FB8-8029-B6FE1D50AD7F}" type="parTrans" cxnId="{DC5DECEA-6F6E-42F0-B76D-0FAD77805AB3}">
      <dgm:prSet/>
      <dgm:spPr/>
      <dgm:t>
        <a:bodyPr/>
        <a:lstStyle/>
        <a:p>
          <a:endParaRPr lang="ru-RU"/>
        </a:p>
      </dgm:t>
    </dgm:pt>
    <dgm:pt modelId="{884CCAA5-C1E2-4DDE-973C-A449EAD92BEF}" type="sibTrans" cxnId="{DC5DECEA-6F6E-42F0-B76D-0FAD77805AB3}">
      <dgm:prSet/>
      <dgm:spPr/>
      <dgm:t>
        <a:bodyPr/>
        <a:lstStyle/>
        <a:p>
          <a:endParaRPr lang="ru-RU"/>
        </a:p>
      </dgm:t>
    </dgm:pt>
    <dgm:pt modelId="{045D5ECF-4AAC-4700-876D-0DD4E3A9EFC7}">
      <dgm:prSet phldrT="[Текст]"/>
      <dgm:spPr/>
      <dgm:t>
        <a:bodyPr/>
        <a:lstStyle/>
        <a:p>
          <a:r>
            <a:rPr lang="uk-UA" dirty="0" smtClean="0"/>
            <a:t>Крохмаль, глікоген,</a:t>
          </a:r>
          <a:endParaRPr lang="ru-RU" dirty="0"/>
        </a:p>
      </dgm:t>
    </dgm:pt>
    <dgm:pt modelId="{B4C9EB73-83FC-45DF-A2A3-1C5D575F8D9A}" type="parTrans" cxnId="{86C6BF87-5C1A-443A-90AE-54CC97AF5F47}">
      <dgm:prSet/>
      <dgm:spPr/>
      <dgm:t>
        <a:bodyPr/>
        <a:lstStyle/>
        <a:p>
          <a:endParaRPr lang="ru-RU"/>
        </a:p>
      </dgm:t>
    </dgm:pt>
    <dgm:pt modelId="{BEB7C3F2-DFE2-4E33-B21B-6422E1720319}" type="sibTrans" cxnId="{86C6BF87-5C1A-443A-90AE-54CC97AF5F47}">
      <dgm:prSet/>
      <dgm:spPr/>
      <dgm:t>
        <a:bodyPr/>
        <a:lstStyle/>
        <a:p>
          <a:endParaRPr lang="ru-RU"/>
        </a:p>
      </dgm:t>
    </dgm:pt>
    <dgm:pt modelId="{D65BB382-E7B5-4149-AA5D-5E9C85B7A08F}">
      <dgm:prSet phldrT="[Текст]"/>
      <dgm:spPr/>
      <dgm:t>
        <a:bodyPr/>
        <a:lstStyle/>
        <a:p>
          <a:r>
            <a:rPr lang="uk-UA" dirty="0" smtClean="0"/>
            <a:t>Клітковина, хітин.</a:t>
          </a:r>
          <a:endParaRPr lang="ru-RU" dirty="0"/>
        </a:p>
      </dgm:t>
    </dgm:pt>
    <dgm:pt modelId="{2ECBA096-8EA3-4568-AFE1-E59EED97DB03}" type="parTrans" cxnId="{B9904E34-2AA6-4DCD-9AD8-C5CA295803DB}">
      <dgm:prSet/>
      <dgm:spPr/>
      <dgm:t>
        <a:bodyPr/>
        <a:lstStyle/>
        <a:p>
          <a:endParaRPr lang="ru-RU"/>
        </a:p>
      </dgm:t>
    </dgm:pt>
    <dgm:pt modelId="{27A4CE05-C025-4BFB-9C31-17E281D8A685}" type="sibTrans" cxnId="{B9904E34-2AA6-4DCD-9AD8-C5CA295803DB}">
      <dgm:prSet/>
      <dgm:spPr/>
      <dgm:t>
        <a:bodyPr/>
        <a:lstStyle/>
        <a:p>
          <a:endParaRPr lang="ru-RU"/>
        </a:p>
      </dgm:t>
    </dgm:pt>
    <dgm:pt modelId="{F66EFED8-227F-4D6B-AF2E-288068DF4448}" type="pres">
      <dgm:prSet presAssocID="{8B6A41D0-29F9-4EA6-A929-4D614EB16545}" presName="Name0" presStyleCnt="0">
        <dgm:presLayoutVars>
          <dgm:dir/>
          <dgm:animLvl val="lvl"/>
          <dgm:resizeHandles val="exact"/>
        </dgm:presLayoutVars>
      </dgm:prSet>
      <dgm:spPr/>
    </dgm:pt>
    <dgm:pt modelId="{036B8085-FEE0-436E-92D2-AE21A7BB5620}" type="pres">
      <dgm:prSet presAssocID="{D461F050-FECF-451B-B938-821F32AE9FD1}" presName="linNode" presStyleCnt="0"/>
      <dgm:spPr/>
    </dgm:pt>
    <dgm:pt modelId="{2FED2879-B4E2-45BD-BD52-39EFE8048BCB}" type="pres">
      <dgm:prSet presAssocID="{D461F050-FECF-451B-B938-821F32AE9FD1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B4A3DF-6578-4A0D-BEA7-6B7B4F9E4616}" type="pres">
      <dgm:prSet presAssocID="{D461F050-FECF-451B-B938-821F32AE9FD1}" presName="descendantText" presStyleLbl="alignAccFollowNode1" presStyleIdx="0" presStyleCnt="3">
        <dgm:presLayoutVars>
          <dgm:bulletEnabled val="1"/>
        </dgm:presLayoutVars>
      </dgm:prSet>
      <dgm:spPr/>
    </dgm:pt>
    <dgm:pt modelId="{098E5671-EAF1-4DF0-8F87-DE0BE1FCA040}" type="pres">
      <dgm:prSet presAssocID="{BAA7A56E-4381-4877-A58B-4A19ADF3D605}" presName="sp" presStyleCnt="0"/>
      <dgm:spPr/>
    </dgm:pt>
    <dgm:pt modelId="{07CC2B54-268B-48D1-892C-43D679991DA8}" type="pres">
      <dgm:prSet presAssocID="{2893EBF9-4B99-451B-9D47-CAF789F9B122}" presName="linNode" presStyleCnt="0"/>
      <dgm:spPr/>
    </dgm:pt>
    <dgm:pt modelId="{2A5BEEF7-7968-4BBC-A051-2774020DC5EE}" type="pres">
      <dgm:prSet presAssocID="{2893EBF9-4B99-451B-9D47-CAF789F9B122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4148EB4D-804F-4141-AC0F-C7E6667E5AE2}" type="pres">
      <dgm:prSet presAssocID="{2893EBF9-4B99-451B-9D47-CAF789F9B122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A243A4-4110-45F2-BF76-A83FA0C32C50}" type="pres">
      <dgm:prSet presAssocID="{189A75A3-5FD1-4D8E-B970-E88E79A8F28F}" presName="sp" presStyleCnt="0"/>
      <dgm:spPr/>
    </dgm:pt>
    <dgm:pt modelId="{4A6B08B5-F95A-435A-B0FC-8343D6099FB9}" type="pres">
      <dgm:prSet presAssocID="{75FE9EEA-B27C-46E1-A222-A53DCCEE593E}" presName="linNode" presStyleCnt="0"/>
      <dgm:spPr/>
    </dgm:pt>
    <dgm:pt modelId="{23FD7567-55DA-4084-83ED-73B214B0A2A8}" type="pres">
      <dgm:prSet presAssocID="{75FE9EEA-B27C-46E1-A222-A53DCCEE593E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933DF689-75C8-472B-964D-CE03B93874B3}" type="pres">
      <dgm:prSet presAssocID="{75FE9EEA-B27C-46E1-A222-A53DCCEE593E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CED92419-C1C6-4E14-A9CB-516909F26773}" type="presOf" srcId="{2893EBF9-4B99-451B-9D47-CAF789F9B122}" destId="{2A5BEEF7-7968-4BBC-A051-2774020DC5EE}" srcOrd="0" destOrd="0" presId="urn:microsoft.com/office/officeart/2005/8/layout/vList5"/>
    <dgm:cxn modelId="{86C6BF87-5C1A-443A-90AE-54CC97AF5F47}" srcId="{75FE9EEA-B27C-46E1-A222-A53DCCEE593E}" destId="{045D5ECF-4AAC-4700-876D-0DD4E3A9EFC7}" srcOrd="0" destOrd="0" parTransId="{B4C9EB73-83FC-45DF-A2A3-1C5D575F8D9A}" sibTransId="{BEB7C3F2-DFE2-4E33-B21B-6422E1720319}"/>
    <dgm:cxn modelId="{AAD7D3C9-2EF9-4C9C-945A-FC29EBEE5284}" srcId="{8B6A41D0-29F9-4EA6-A929-4D614EB16545}" destId="{2893EBF9-4B99-451B-9D47-CAF789F9B122}" srcOrd="1" destOrd="0" parTransId="{DD297E2D-D4E2-4618-983C-F6F2087ABAB2}" sibTransId="{189A75A3-5FD1-4D8E-B970-E88E79A8F28F}"/>
    <dgm:cxn modelId="{8697C84C-E215-40B4-A553-B68D2748D909}" srcId="{D461F050-FECF-451B-B938-821F32AE9FD1}" destId="{7D8C2C7C-CE16-4A00-9068-5ED4163147F1}" srcOrd="1" destOrd="0" parTransId="{75F7173A-AFD9-4FF0-B3E1-D9B4AC9818AE}" sibTransId="{E73A7D5C-164A-4F49-9AD9-DD7103DD922E}"/>
    <dgm:cxn modelId="{39BEEDC8-A5CF-4E88-AB6B-15CCD1B10B06}" type="presOf" srcId="{045D5ECF-4AAC-4700-876D-0DD4E3A9EFC7}" destId="{933DF689-75C8-472B-964D-CE03B93874B3}" srcOrd="0" destOrd="0" presId="urn:microsoft.com/office/officeart/2005/8/layout/vList5"/>
    <dgm:cxn modelId="{F62DEE43-3E2C-42B2-B681-19430DE197DE}" srcId="{D461F050-FECF-451B-B938-821F32AE9FD1}" destId="{61057B35-565F-4C3A-BDF4-5058A3849DCC}" srcOrd="0" destOrd="0" parTransId="{7706C070-5503-4697-9487-0BFA9F5444C9}" sibTransId="{85EA7131-E3ED-4A49-BEAE-193A322F048D}"/>
    <dgm:cxn modelId="{76DB81EF-6E80-4DF5-984F-F74521870E4F}" srcId="{2893EBF9-4B99-451B-9D47-CAF789F9B122}" destId="{8DB9A577-5966-4BE6-A1C0-03B02FECE528}" srcOrd="1" destOrd="0" parTransId="{D6F01EF3-0CF9-4D1F-A2A4-B8E5BC74523A}" sibTransId="{B98D9A00-2A34-487B-B3FD-06D6DCB76846}"/>
    <dgm:cxn modelId="{C8DD425F-690A-4673-B263-80EC41E94D02}" type="presOf" srcId="{75FE9EEA-B27C-46E1-A222-A53DCCEE593E}" destId="{23FD7567-55DA-4084-83ED-73B214B0A2A8}" srcOrd="0" destOrd="0" presId="urn:microsoft.com/office/officeart/2005/8/layout/vList5"/>
    <dgm:cxn modelId="{2343420E-2AE5-429D-89FF-EF0A1B4AAECF}" type="presOf" srcId="{3C3A1BEA-014A-4A4A-AB24-8ED677E2A2D8}" destId="{4148EB4D-804F-4141-AC0F-C7E6667E5AE2}" srcOrd="0" destOrd="0" presId="urn:microsoft.com/office/officeart/2005/8/layout/vList5"/>
    <dgm:cxn modelId="{64CE581B-9B4F-4D75-8033-9EC78F4B8667}" type="presOf" srcId="{8DB9A577-5966-4BE6-A1C0-03B02FECE528}" destId="{4148EB4D-804F-4141-AC0F-C7E6667E5AE2}" srcOrd="0" destOrd="1" presId="urn:microsoft.com/office/officeart/2005/8/layout/vList5"/>
    <dgm:cxn modelId="{711D6F9A-6968-4666-A292-09764D0E5F0E}" srcId="{2893EBF9-4B99-451B-9D47-CAF789F9B122}" destId="{3C3A1BEA-014A-4A4A-AB24-8ED677E2A2D8}" srcOrd="0" destOrd="0" parTransId="{A2ABE58A-A11D-4E4B-893E-C1D51FA73C7B}" sibTransId="{9E4E8564-7527-4125-9327-D415F2472CA0}"/>
    <dgm:cxn modelId="{9A4ACC0E-F6F2-43E1-B2BE-DC0CDE729F50}" type="presOf" srcId="{D461F050-FECF-451B-B938-821F32AE9FD1}" destId="{2FED2879-B4E2-45BD-BD52-39EFE8048BCB}" srcOrd="0" destOrd="0" presId="urn:microsoft.com/office/officeart/2005/8/layout/vList5"/>
    <dgm:cxn modelId="{40D8F906-3592-4379-9B6F-4E093DFBBFFE}" type="presOf" srcId="{D65BB382-E7B5-4149-AA5D-5E9C85B7A08F}" destId="{933DF689-75C8-472B-964D-CE03B93874B3}" srcOrd="0" destOrd="1" presId="urn:microsoft.com/office/officeart/2005/8/layout/vList5"/>
    <dgm:cxn modelId="{B9904E34-2AA6-4DCD-9AD8-C5CA295803DB}" srcId="{75FE9EEA-B27C-46E1-A222-A53DCCEE593E}" destId="{D65BB382-E7B5-4149-AA5D-5E9C85B7A08F}" srcOrd="1" destOrd="0" parTransId="{2ECBA096-8EA3-4568-AFE1-E59EED97DB03}" sibTransId="{27A4CE05-C025-4BFB-9C31-17E281D8A685}"/>
    <dgm:cxn modelId="{965008AF-78D1-4A94-9195-7F3EC10C9CF8}" type="presOf" srcId="{61057B35-565F-4C3A-BDF4-5058A3849DCC}" destId="{C2B4A3DF-6578-4A0D-BEA7-6B7B4F9E4616}" srcOrd="0" destOrd="0" presId="urn:microsoft.com/office/officeart/2005/8/layout/vList5"/>
    <dgm:cxn modelId="{B98409BC-FC51-4F36-ABA9-CC6D3589150E}" type="presOf" srcId="{7D8C2C7C-CE16-4A00-9068-5ED4163147F1}" destId="{C2B4A3DF-6578-4A0D-BEA7-6B7B4F9E4616}" srcOrd="0" destOrd="1" presId="urn:microsoft.com/office/officeart/2005/8/layout/vList5"/>
    <dgm:cxn modelId="{8E7CB979-F91D-4F0E-BDDD-21E687422EE2}" type="presOf" srcId="{8B6A41D0-29F9-4EA6-A929-4D614EB16545}" destId="{F66EFED8-227F-4D6B-AF2E-288068DF4448}" srcOrd="0" destOrd="0" presId="urn:microsoft.com/office/officeart/2005/8/layout/vList5"/>
    <dgm:cxn modelId="{DC5DECEA-6F6E-42F0-B76D-0FAD77805AB3}" srcId="{8B6A41D0-29F9-4EA6-A929-4D614EB16545}" destId="{75FE9EEA-B27C-46E1-A222-A53DCCEE593E}" srcOrd="2" destOrd="0" parTransId="{B81E2943-550E-4FB8-8029-B6FE1D50AD7F}" sibTransId="{884CCAA5-C1E2-4DDE-973C-A449EAD92BEF}"/>
    <dgm:cxn modelId="{EDCC7605-5FE8-4F1E-B522-A00DEECDBA40}" srcId="{8B6A41D0-29F9-4EA6-A929-4D614EB16545}" destId="{D461F050-FECF-451B-B938-821F32AE9FD1}" srcOrd="0" destOrd="0" parTransId="{50F71413-6D8A-4BD8-9BA1-3F939496D817}" sibTransId="{BAA7A56E-4381-4877-A58B-4A19ADF3D605}"/>
    <dgm:cxn modelId="{019426D3-5607-4F5C-803F-0D7FE26CA279}" type="presParOf" srcId="{F66EFED8-227F-4D6B-AF2E-288068DF4448}" destId="{036B8085-FEE0-436E-92D2-AE21A7BB5620}" srcOrd="0" destOrd="0" presId="urn:microsoft.com/office/officeart/2005/8/layout/vList5"/>
    <dgm:cxn modelId="{0F3FBC60-8378-4BE2-845F-7BDFE826C50A}" type="presParOf" srcId="{036B8085-FEE0-436E-92D2-AE21A7BB5620}" destId="{2FED2879-B4E2-45BD-BD52-39EFE8048BCB}" srcOrd="0" destOrd="0" presId="urn:microsoft.com/office/officeart/2005/8/layout/vList5"/>
    <dgm:cxn modelId="{74752063-30F6-454A-A8EC-972D8E7D4CDC}" type="presParOf" srcId="{036B8085-FEE0-436E-92D2-AE21A7BB5620}" destId="{C2B4A3DF-6578-4A0D-BEA7-6B7B4F9E4616}" srcOrd="1" destOrd="0" presId="urn:microsoft.com/office/officeart/2005/8/layout/vList5"/>
    <dgm:cxn modelId="{00A0114B-9405-4DB8-8C1B-915ECCBDF609}" type="presParOf" srcId="{F66EFED8-227F-4D6B-AF2E-288068DF4448}" destId="{098E5671-EAF1-4DF0-8F87-DE0BE1FCA040}" srcOrd="1" destOrd="0" presId="urn:microsoft.com/office/officeart/2005/8/layout/vList5"/>
    <dgm:cxn modelId="{CDA54357-20D6-43D9-9546-8F481081716F}" type="presParOf" srcId="{F66EFED8-227F-4D6B-AF2E-288068DF4448}" destId="{07CC2B54-268B-48D1-892C-43D679991DA8}" srcOrd="2" destOrd="0" presId="urn:microsoft.com/office/officeart/2005/8/layout/vList5"/>
    <dgm:cxn modelId="{AB025A7E-4DEB-4AE2-8430-8CD04B26467B}" type="presParOf" srcId="{07CC2B54-268B-48D1-892C-43D679991DA8}" destId="{2A5BEEF7-7968-4BBC-A051-2774020DC5EE}" srcOrd="0" destOrd="0" presId="urn:microsoft.com/office/officeart/2005/8/layout/vList5"/>
    <dgm:cxn modelId="{AB6EC5BB-E229-47D9-8EAC-F473D28D2A4B}" type="presParOf" srcId="{07CC2B54-268B-48D1-892C-43D679991DA8}" destId="{4148EB4D-804F-4141-AC0F-C7E6667E5AE2}" srcOrd="1" destOrd="0" presId="urn:microsoft.com/office/officeart/2005/8/layout/vList5"/>
    <dgm:cxn modelId="{70C5FCFC-26DA-4101-8008-B3F6A6456FCB}" type="presParOf" srcId="{F66EFED8-227F-4D6B-AF2E-288068DF4448}" destId="{35A243A4-4110-45F2-BF76-A83FA0C32C50}" srcOrd="3" destOrd="0" presId="urn:microsoft.com/office/officeart/2005/8/layout/vList5"/>
    <dgm:cxn modelId="{5C4ADCAA-B5E9-4E91-AEB3-E2E68ACBBA2E}" type="presParOf" srcId="{F66EFED8-227F-4D6B-AF2E-288068DF4448}" destId="{4A6B08B5-F95A-435A-B0FC-8343D6099FB9}" srcOrd="4" destOrd="0" presId="urn:microsoft.com/office/officeart/2005/8/layout/vList5"/>
    <dgm:cxn modelId="{57F01A9D-89C8-43C5-ACF8-E5953DA90C2C}" type="presParOf" srcId="{4A6B08B5-F95A-435A-B0FC-8343D6099FB9}" destId="{23FD7567-55DA-4084-83ED-73B214B0A2A8}" srcOrd="0" destOrd="0" presId="urn:microsoft.com/office/officeart/2005/8/layout/vList5"/>
    <dgm:cxn modelId="{C4485525-1E88-4C01-BF31-53F358B67F1F}" type="presParOf" srcId="{4A6B08B5-F95A-435A-B0FC-8343D6099FB9}" destId="{933DF689-75C8-472B-964D-CE03B93874B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DC165C-82F8-41A7-95DA-505FB9C23298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6E81C24-D93E-4302-A0BB-F5CC0639956A}">
      <dgm:prSet phldrT="[Текст]" custT="1"/>
      <dgm:spPr/>
      <dgm:t>
        <a:bodyPr/>
        <a:lstStyle/>
        <a:p>
          <a:r>
            <a:rPr lang="uk-UA" sz="1600" dirty="0" smtClean="0"/>
            <a:t>ЦУКОР</a:t>
          </a:r>
          <a:endParaRPr lang="ru-RU" sz="1600" dirty="0"/>
        </a:p>
      </dgm:t>
    </dgm:pt>
    <dgm:pt modelId="{348410F3-FA2A-4206-835F-CE05A7782EFA}" type="parTrans" cxnId="{BF808144-1565-4C66-8884-AC7861D358AA}">
      <dgm:prSet/>
      <dgm:spPr/>
      <dgm:t>
        <a:bodyPr/>
        <a:lstStyle/>
        <a:p>
          <a:endParaRPr lang="ru-RU"/>
        </a:p>
      </dgm:t>
    </dgm:pt>
    <dgm:pt modelId="{673F5012-74F1-4900-A6F8-D5DE2879C71D}" type="sibTrans" cxnId="{BF808144-1565-4C66-8884-AC7861D358AA}">
      <dgm:prSet custT="1"/>
      <dgm:spPr/>
      <dgm:t>
        <a:bodyPr/>
        <a:lstStyle/>
        <a:p>
          <a:endParaRPr lang="ru-RU" sz="1600"/>
        </a:p>
      </dgm:t>
    </dgm:pt>
    <dgm:pt modelId="{70FAEA6B-C2CD-4612-AE28-819BB51DDC16}">
      <dgm:prSet phldrT="[Текст]" custT="1"/>
      <dgm:spPr/>
      <dgm:t>
        <a:bodyPr/>
        <a:lstStyle/>
        <a:p>
          <a:r>
            <a:rPr lang="uk-UA" sz="1800" dirty="0" smtClean="0"/>
            <a:t>МЕД</a:t>
          </a:r>
          <a:endParaRPr lang="ru-RU" sz="1800" dirty="0"/>
        </a:p>
      </dgm:t>
    </dgm:pt>
    <dgm:pt modelId="{4E5FD88E-618A-4225-B054-BA287A97D118}" type="parTrans" cxnId="{47F1F193-4C27-4286-9E3A-1A4D0EC8E391}">
      <dgm:prSet/>
      <dgm:spPr/>
      <dgm:t>
        <a:bodyPr/>
        <a:lstStyle/>
        <a:p>
          <a:endParaRPr lang="ru-RU"/>
        </a:p>
      </dgm:t>
    </dgm:pt>
    <dgm:pt modelId="{67F4DAB9-5243-46BC-B071-8924E608042F}" type="sibTrans" cxnId="{47F1F193-4C27-4286-9E3A-1A4D0EC8E391}">
      <dgm:prSet custT="1"/>
      <dgm:spPr/>
      <dgm:t>
        <a:bodyPr/>
        <a:lstStyle/>
        <a:p>
          <a:endParaRPr lang="ru-RU" sz="1600"/>
        </a:p>
      </dgm:t>
    </dgm:pt>
    <dgm:pt modelId="{82D016C5-AAC1-4872-806E-C1308C5EB5E7}">
      <dgm:prSet phldrT="[Текст]" custT="1"/>
      <dgm:spPr/>
      <dgm:t>
        <a:bodyPr/>
        <a:lstStyle/>
        <a:p>
          <a:r>
            <a:rPr lang="uk-UA" sz="1600" dirty="0" smtClean="0"/>
            <a:t>ШОКОЛАД</a:t>
          </a:r>
          <a:endParaRPr lang="ru-RU" sz="1600" dirty="0"/>
        </a:p>
      </dgm:t>
    </dgm:pt>
    <dgm:pt modelId="{4B92CDDE-658C-4CB4-BE15-80E280D9D49C}" type="parTrans" cxnId="{DCA84546-4516-4E33-A794-C489FCED4A8F}">
      <dgm:prSet/>
      <dgm:spPr/>
      <dgm:t>
        <a:bodyPr/>
        <a:lstStyle/>
        <a:p>
          <a:endParaRPr lang="ru-RU"/>
        </a:p>
      </dgm:t>
    </dgm:pt>
    <dgm:pt modelId="{BB1568EF-7AC3-4DAD-BA86-F70A3E4EB6EF}" type="sibTrans" cxnId="{DCA84546-4516-4E33-A794-C489FCED4A8F}">
      <dgm:prSet custT="1"/>
      <dgm:spPr/>
      <dgm:t>
        <a:bodyPr/>
        <a:lstStyle/>
        <a:p>
          <a:endParaRPr lang="ru-RU" sz="1600"/>
        </a:p>
      </dgm:t>
    </dgm:pt>
    <dgm:pt modelId="{398720A3-4DBA-4A27-B0EC-E0EF4878932C}">
      <dgm:prSet phldrT="[Текст]" custT="1"/>
      <dgm:spPr/>
      <dgm:t>
        <a:bodyPr/>
        <a:lstStyle/>
        <a:p>
          <a:r>
            <a:rPr lang="uk-UA" sz="1600" dirty="0" smtClean="0"/>
            <a:t>ДЖЕМИ</a:t>
          </a:r>
          <a:endParaRPr lang="ru-RU" sz="1600" dirty="0"/>
        </a:p>
      </dgm:t>
    </dgm:pt>
    <dgm:pt modelId="{298D56B3-389D-492B-9177-64EFB003DCAA}" type="parTrans" cxnId="{EFD49B43-9C89-481B-B1F4-4A29F69A5973}">
      <dgm:prSet/>
      <dgm:spPr/>
      <dgm:t>
        <a:bodyPr/>
        <a:lstStyle/>
        <a:p>
          <a:endParaRPr lang="ru-RU"/>
        </a:p>
      </dgm:t>
    </dgm:pt>
    <dgm:pt modelId="{DB900AEE-ABB3-403A-B85F-320901134C0D}" type="sibTrans" cxnId="{EFD49B43-9C89-481B-B1F4-4A29F69A5973}">
      <dgm:prSet custT="1"/>
      <dgm:spPr/>
      <dgm:t>
        <a:bodyPr/>
        <a:lstStyle/>
        <a:p>
          <a:endParaRPr lang="ru-RU" sz="1800"/>
        </a:p>
      </dgm:t>
    </dgm:pt>
    <dgm:pt modelId="{92E8638A-4400-4A7A-AA35-9D47D99B0B27}">
      <dgm:prSet phldrT="[Текст]"/>
      <dgm:spPr/>
      <dgm:t>
        <a:bodyPr/>
        <a:lstStyle/>
        <a:p>
          <a:r>
            <a:rPr lang="uk-UA" dirty="0" smtClean="0"/>
            <a:t>ВИПІЧКА</a:t>
          </a:r>
          <a:endParaRPr lang="ru-RU" dirty="0"/>
        </a:p>
      </dgm:t>
    </dgm:pt>
    <dgm:pt modelId="{0EAC5D73-0F3D-4F48-8777-17F520286FFB}" type="parTrans" cxnId="{14EAC4EC-8030-4ABD-BF6C-664882A5B38E}">
      <dgm:prSet/>
      <dgm:spPr/>
      <dgm:t>
        <a:bodyPr/>
        <a:lstStyle/>
        <a:p>
          <a:endParaRPr lang="ru-RU"/>
        </a:p>
      </dgm:t>
    </dgm:pt>
    <dgm:pt modelId="{C285F013-BFA8-46E9-942A-7122591EA68E}" type="sibTrans" cxnId="{14EAC4EC-8030-4ABD-BF6C-664882A5B38E}">
      <dgm:prSet custT="1"/>
      <dgm:spPr/>
      <dgm:t>
        <a:bodyPr/>
        <a:lstStyle/>
        <a:p>
          <a:endParaRPr lang="ru-RU" sz="1600"/>
        </a:p>
      </dgm:t>
    </dgm:pt>
    <dgm:pt modelId="{6C9B842C-7A69-4F2C-8717-43D9E9D0EE74}" type="pres">
      <dgm:prSet presAssocID="{54DC165C-82F8-41A7-95DA-505FB9C23298}" presName="cycle" presStyleCnt="0">
        <dgm:presLayoutVars>
          <dgm:dir/>
          <dgm:resizeHandles val="exact"/>
        </dgm:presLayoutVars>
      </dgm:prSet>
      <dgm:spPr/>
    </dgm:pt>
    <dgm:pt modelId="{D54802AC-45C2-43E3-9541-46712D53BD61}" type="pres">
      <dgm:prSet presAssocID="{56E81C24-D93E-4302-A0BB-F5CC0639956A}" presName="node" presStyleLbl="node1" presStyleIdx="0" presStyleCnt="5">
        <dgm:presLayoutVars>
          <dgm:bulletEnabled val="1"/>
        </dgm:presLayoutVars>
      </dgm:prSet>
      <dgm:spPr/>
    </dgm:pt>
    <dgm:pt modelId="{8E1F4E9A-8749-4B27-B0AE-9429B9E2917E}" type="pres">
      <dgm:prSet presAssocID="{673F5012-74F1-4900-A6F8-D5DE2879C71D}" presName="sibTrans" presStyleLbl="sibTrans2D1" presStyleIdx="0" presStyleCnt="5"/>
      <dgm:spPr/>
    </dgm:pt>
    <dgm:pt modelId="{31ECD3E3-46D3-4BC8-B8C0-FE7069028057}" type="pres">
      <dgm:prSet presAssocID="{673F5012-74F1-4900-A6F8-D5DE2879C71D}" presName="connectorText" presStyleLbl="sibTrans2D1" presStyleIdx="0" presStyleCnt="5"/>
      <dgm:spPr/>
    </dgm:pt>
    <dgm:pt modelId="{AAE292D8-2961-48D0-87EA-357EBF973280}" type="pres">
      <dgm:prSet presAssocID="{70FAEA6B-C2CD-4612-AE28-819BB51DDC16}" presName="node" presStyleLbl="node1" presStyleIdx="1" presStyleCnt="5">
        <dgm:presLayoutVars>
          <dgm:bulletEnabled val="1"/>
        </dgm:presLayoutVars>
      </dgm:prSet>
      <dgm:spPr/>
    </dgm:pt>
    <dgm:pt modelId="{9F531F6F-338A-4EC8-A1C3-7C772CE536E0}" type="pres">
      <dgm:prSet presAssocID="{67F4DAB9-5243-46BC-B071-8924E608042F}" presName="sibTrans" presStyleLbl="sibTrans2D1" presStyleIdx="1" presStyleCnt="5"/>
      <dgm:spPr/>
    </dgm:pt>
    <dgm:pt modelId="{A86457FC-8235-48CC-A734-815E02EFCA42}" type="pres">
      <dgm:prSet presAssocID="{67F4DAB9-5243-46BC-B071-8924E608042F}" presName="connectorText" presStyleLbl="sibTrans2D1" presStyleIdx="1" presStyleCnt="5"/>
      <dgm:spPr/>
    </dgm:pt>
    <dgm:pt modelId="{E6D5EFAA-82D8-4695-B1BD-149703940EB1}" type="pres">
      <dgm:prSet presAssocID="{82D016C5-AAC1-4872-806E-C1308C5EB5E7}" presName="node" presStyleLbl="node1" presStyleIdx="2" presStyleCnt="5">
        <dgm:presLayoutVars>
          <dgm:bulletEnabled val="1"/>
        </dgm:presLayoutVars>
      </dgm:prSet>
      <dgm:spPr/>
    </dgm:pt>
    <dgm:pt modelId="{36633F83-3C9E-45A0-9A07-E8D60E563E94}" type="pres">
      <dgm:prSet presAssocID="{BB1568EF-7AC3-4DAD-BA86-F70A3E4EB6EF}" presName="sibTrans" presStyleLbl="sibTrans2D1" presStyleIdx="2" presStyleCnt="5"/>
      <dgm:spPr/>
    </dgm:pt>
    <dgm:pt modelId="{3D31C700-B69E-4DE9-A600-41D1D91B5536}" type="pres">
      <dgm:prSet presAssocID="{BB1568EF-7AC3-4DAD-BA86-F70A3E4EB6EF}" presName="connectorText" presStyleLbl="sibTrans2D1" presStyleIdx="2" presStyleCnt="5"/>
      <dgm:spPr/>
    </dgm:pt>
    <dgm:pt modelId="{F26310B4-6C52-4CB1-BC4D-5D0C77AACC0E}" type="pres">
      <dgm:prSet presAssocID="{398720A3-4DBA-4A27-B0EC-E0EF4878932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2D4346-B4B8-4EE5-8D88-F6B467D52343}" type="pres">
      <dgm:prSet presAssocID="{DB900AEE-ABB3-403A-B85F-320901134C0D}" presName="sibTrans" presStyleLbl="sibTrans2D1" presStyleIdx="3" presStyleCnt="5"/>
      <dgm:spPr/>
    </dgm:pt>
    <dgm:pt modelId="{C6975FD0-64F7-4005-A5E9-3EB4D4121C06}" type="pres">
      <dgm:prSet presAssocID="{DB900AEE-ABB3-403A-B85F-320901134C0D}" presName="connectorText" presStyleLbl="sibTrans2D1" presStyleIdx="3" presStyleCnt="5"/>
      <dgm:spPr/>
    </dgm:pt>
    <dgm:pt modelId="{B92141AF-D6C4-4720-9874-F861939DA349}" type="pres">
      <dgm:prSet presAssocID="{92E8638A-4400-4A7A-AA35-9D47D99B0B27}" presName="node" presStyleLbl="node1" presStyleIdx="4" presStyleCnt="5">
        <dgm:presLayoutVars>
          <dgm:bulletEnabled val="1"/>
        </dgm:presLayoutVars>
      </dgm:prSet>
      <dgm:spPr/>
    </dgm:pt>
    <dgm:pt modelId="{20659E7A-F9D4-403C-A7DA-4D6A6C09EA97}" type="pres">
      <dgm:prSet presAssocID="{C285F013-BFA8-46E9-942A-7122591EA68E}" presName="sibTrans" presStyleLbl="sibTrans2D1" presStyleIdx="4" presStyleCnt="5"/>
      <dgm:spPr/>
    </dgm:pt>
    <dgm:pt modelId="{628F6C3E-4DA7-47F8-997C-F2FF5D4409F9}" type="pres">
      <dgm:prSet presAssocID="{C285F013-BFA8-46E9-942A-7122591EA68E}" presName="connectorText" presStyleLbl="sibTrans2D1" presStyleIdx="4" presStyleCnt="5"/>
      <dgm:spPr/>
    </dgm:pt>
  </dgm:ptLst>
  <dgm:cxnLst>
    <dgm:cxn modelId="{AA52CE8E-8A99-4F3F-8E01-A698BB07277C}" type="presOf" srcId="{67F4DAB9-5243-46BC-B071-8924E608042F}" destId="{A86457FC-8235-48CC-A734-815E02EFCA42}" srcOrd="1" destOrd="0" presId="urn:microsoft.com/office/officeart/2005/8/layout/cycle2"/>
    <dgm:cxn modelId="{858698D7-C776-4A95-8832-C1F147A8FC35}" type="presOf" srcId="{82D016C5-AAC1-4872-806E-C1308C5EB5E7}" destId="{E6D5EFAA-82D8-4695-B1BD-149703940EB1}" srcOrd="0" destOrd="0" presId="urn:microsoft.com/office/officeart/2005/8/layout/cycle2"/>
    <dgm:cxn modelId="{14EAC4EC-8030-4ABD-BF6C-664882A5B38E}" srcId="{54DC165C-82F8-41A7-95DA-505FB9C23298}" destId="{92E8638A-4400-4A7A-AA35-9D47D99B0B27}" srcOrd="4" destOrd="0" parTransId="{0EAC5D73-0F3D-4F48-8777-17F520286FFB}" sibTransId="{C285F013-BFA8-46E9-942A-7122591EA68E}"/>
    <dgm:cxn modelId="{DCA84546-4516-4E33-A794-C489FCED4A8F}" srcId="{54DC165C-82F8-41A7-95DA-505FB9C23298}" destId="{82D016C5-AAC1-4872-806E-C1308C5EB5E7}" srcOrd="2" destOrd="0" parTransId="{4B92CDDE-658C-4CB4-BE15-80E280D9D49C}" sibTransId="{BB1568EF-7AC3-4DAD-BA86-F70A3E4EB6EF}"/>
    <dgm:cxn modelId="{94FB04B0-E00F-4AA8-9FB4-894AC94C889E}" type="presOf" srcId="{70FAEA6B-C2CD-4612-AE28-819BB51DDC16}" destId="{AAE292D8-2961-48D0-87EA-357EBF973280}" srcOrd="0" destOrd="0" presId="urn:microsoft.com/office/officeart/2005/8/layout/cycle2"/>
    <dgm:cxn modelId="{550FBED8-AA11-4818-9419-88B8A4220A11}" type="presOf" srcId="{56E81C24-D93E-4302-A0BB-F5CC0639956A}" destId="{D54802AC-45C2-43E3-9541-46712D53BD61}" srcOrd="0" destOrd="0" presId="urn:microsoft.com/office/officeart/2005/8/layout/cycle2"/>
    <dgm:cxn modelId="{12444AE0-868A-4322-9842-0913A8A985C7}" type="presOf" srcId="{DB900AEE-ABB3-403A-B85F-320901134C0D}" destId="{342D4346-B4B8-4EE5-8D88-F6B467D52343}" srcOrd="0" destOrd="0" presId="urn:microsoft.com/office/officeart/2005/8/layout/cycle2"/>
    <dgm:cxn modelId="{0547AA73-348E-4FDE-81E4-F2AD277ED1A5}" type="presOf" srcId="{54DC165C-82F8-41A7-95DA-505FB9C23298}" destId="{6C9B842C-7A69-4F2C-8717-43D9E9D0EE74}" srcOrd="0" destOrd="0" presId="urn:microsoft.com/office/officeart/2005/8/layout/cycle2"/>
    <dgm:cxn modelId="{5EC89B82-43C8-46F4-AA95-7469705ECFA8}" type="presOf" srcId="{BB1568EF-7AC3-4DAD-BA86-F70A3E4EB6EF}" destId="{3D31C700-B69E-4DE9-A600-41D1D91B5536}" srcOrd="1" destOrd="0" presId="urn:microsoft.com/office/officeart/2005/8/layout/cycle2"/>
    <dgm:cxn modelId="{1A943F7B-66DB-4EFD-9EE4-28D7BDE2F7C2}" type="presOf" srcId="{C285F013-BFA8-46E9-942A-7122591EA68E}" destId="{628F6C3E-4DA7-47F8-997C-F2FF5D4409F9}" srcOrd="1" destOrd="0" presId="urn:microsoft.com/office/officeart/2005/8/layout/cycle2"/>
    <dgm:cxn modelId="{21DE6CF0-3F4E-4CA4-81E8-ACCDD1EFB796}" type="presOf" srcId="{DB900AEE-ABB3-403A-B85F-320901134C0D}" destId="{C6975FD0-64F7-4005-A5E9-3EB4D4121C06}" srcOrd="1" destOrd="0" presId="urn:microsoft.com/office/officeart/2005/8/layout/cycle2"/>
    <dgm:cxn modelId="{B6611710-D83C-422B-9A26-7B3A19B71D50}" type="presOf" srcId="{92E8638A-4400-4A7A-AA35-9D47D99B0B27}" destId="{B92141AF-D6C4-4720-9874-F861939DA349}" srcOrd="0" destOrd="0" presId="urn:microsoft.com/office/officeart/2005/8/layout/cycle2"/>
    <dgm:cxn modelId="{008CB9A7-6485-4667-88CB-4F990BFB838A}" type="presOf" srcId="{673F5012-74F1-4900-A6F8-D5DE2879C71D}" destId="{8E1F4E9A-8749-4B27-B0AE-9429B9E2917E}" srcOrd="0" destOrd="0" presId="urn:microsoft.com/office/officeart/2005/8/layout/cycle2"/>
    <dgm:cxn modelId="{E7B7AC33-E457-48BA-86F3-74838A85057A}" type="presOf" srcId="{398720A3-4DBA-4A27-B0EC-E0EF4878932C}" destId="{F26310B4-6C52-4CB1-BC4D-5D0C77AACC0E}" srcOrd="0" destOrd="0" presId="urn:microsoft.com/office/officeart/2005/8/layout/cycle2"/>
    <dgm:cxn modelId="{99E2B3D4-36C7-406B-BC4D-93884BC65735}" type="presOf" srcId="{C285F013-BFA8-46E9-942A-7122591EA68E}" destId="{20659E7A-F9D4-403C-A7DA-4D6A6C09EA97}" srcOrd="0" destOrd="0" presId="urn:microsoft.com/office/officeart/2005/8/layout/cycle2"/>
    <dgm:cxn modelId="{1353A998-4416-482A-B2D5-63C2188E22DE}" type="presOf" srcId="{673F5012-74F1-4900-A6F8-D5DE2879C71D}" destId="{31ECD3E3-46D3-4BC8-B8C0-FE7069028057}" srcOrd="1" destOrd="0" presId="urn:microsoft.com/office/officeart/2005/8/layout/cycle2"/>
    <dgm:cxn modelId="{EFD49B43-9C89-481B-B1F4-4A29F69A5973}" srcId="{54DC165C-82F8-41A7-95DA-505FB9C23298}" destId="{398720A3-4DBA-4A27-B0EC-E0EF4878932C}" srcOrd="3" destOrd="0" parTransId="{298D56B3-389D-492B-9177-64EFB003DCAA}" sibTransId="{DB900AEE-ABB3-403A-B85F-320901134C0D}"/>
    <dgm:cxn modelId="{45C28349-3183-4091-A0B5-1A6AFF627C05}" type="presOf" srcId="{BB1568EF-7AC3-4DAD-BA86-F70A3E4EB6EF}" destId="{36633F83-3C9E-45A0-9A07-E8D60E563E94}" srcOrd="0" destOrd="0" presId="urn:microsoft.com/office/officeart/2005/8/layout/cycle2"/>
    <dgm:cxn modelId="{BF808144-1565-4C66-8884-AC7861D358AA}" srcId="{54DC165C-82F8-41A7-95DA-505FB9C23298}" destId="{56E81C24-D93E-4302-A0BB-F5CC0639956A}" srcOrd="0" destOrd="0" parTransId="{348410F3-FA2A-4206-835F-CE05A7782EFA}" sibTransId="{673F5012-74F1-4900-A6F8-D5DE2879C71D}"/>
    <dgm:cxn modelId="{1D62A2CD-F066-443A-8D29-36EF708B8351}" type="presOf" srcId="{67F4DAB9-5243-46BC-B071-8924E608042F}" destId="{9F531F6F-338A-4EC8-A1C3-7C772CE536E0}" srcOrd="0" destOrd="0" presId="urn:microsoft.com/office/officeart/2005/8/layout/cycle2"/>
    <dgm:cxn modelId="{47F1F193-4C27-4286-9E3A-1A4D0EC8E391}" srcId="{54DC165C-82F8-41A7-95DA-505FB9C23298}" destId="{70FAEA6B-C2CD-4612-AE28-819BB51DDC16}" srcOrd="1" destOrd="0" parTransId="{4E5FD88E-618A-4225-B054-BA287A97D118}" sibTransId="{67F4DAB9-5243-46BC-B071-8924E608042F}"/>
    <dgm:cxn modelId="{F8744909-4D58-48DB-9400-50947B3E1DC2}" type="presParOf" srcId="{6C9B842C-7A69-4F2C-8717-43D9E9D0EE74}" destId="{D54802AC-45C2-43E3-9541-46712D53BD61}" srcOrd="0" destOrd="0" presId="urn:microsoft.com/office/officeart/2005/8/layout/cycle2"/>
    <dgm:cxn modelId="{80669666-1516-43BE-A74D-7617D24C28EF}" type="presParOf" srcId="{6C9B842C-7A69-4F2C-8717-43D9E9D0EE74}" destId="{8E1F4E9A-8749-4B27-B0AE-9429B9E2917E}" srcOrd="1" destOrd="0" presId="urn:microsoft.com/office/officeart/2005/8/layout/cycle2"/>
    <dgm:cxn modelId="{F30FE9C8-3BD5-4AF8-8D37-5BD405453EAA}" type="presParOf" srcId="{8E1F4E9A-8749-4B27-B0AE-9429B9E2917E}" destId="{31ECD3E3-46D3-4BC8-B8C0-FE7069028057}" srcOrd="0" destOrd="0" presId="urn:microsoft.com/office/officeart/2005/8/layout/cycle2"/>
    <dgm:cxn modelId="{D08D2AE0-6007-48F5-8BBD-233557B91B2F}" type="presParOf" srcId="{6C9B842C-7A69-4F2C-8717-43D9E9D0EE74}" destId="{AAE292D8-2961-48D0-87EA-357EBF973280}" srcOrd="2" destOrd="0" presId="urn:microsoft.com/office/officeart/2005/8/layout/cycle2"/>
    <dgm:cxn modelId="{609B3485-8322-453D-A220-AEB4CE88A40D}" type="presParOf" srcId="{6C9B842C-7A69-4F2C-8717-43D9E9D0EE74}" destId="{9F531F6F-338A-4EC8-A1C3-7C772CE536E0}" srcOrd="3" destOrd="0" presId="urn:microsoft.com/office/officeart/2005/8/layout/cycle2"/>
    <dgm:cxn modelId="{B082FCF9-E30E-4D85-850E-65C54B305B82}" type="presParOf" srcId="{9F531F6F-338A-4EC8-A1C3-7C772CE536E0}" destId="{A86457FC-8235-48CC-A734-815E02EFCA42}" srcOrd="0" destOrd="0" presId="urn:microsoft.com/office/officeart/2005/8/layout/cycle2"/>
    <dgm:cxn modelId="{8266EA7B-FCE2-4458-AC00-DAE16575B026}" type="presParOf" srcId="{6C9B842C-7A69-4F2C-8717-43D9E9D0EE74}" destId="{E6D5EFAA-82D8-4695-B1BD-149703940EB1}" srcOrd="4" destOrd="0" presId="urn:microsoft.com/office/officeart/2005/8/layout/cycle2"/>
    <dgm:cxn modelId="{7E72D878-00F1-4747-B91C-DE10EA601C7A}" type="presParOf" srcId="{6C9B842C-7A69-4F2C-8717-43D9E9D0EE74}" destId="{36633F83-3C9E-45A0-9A07-E8D60E563E94}" srcOrd="5" destOrd="0" presId="urn:microsoft.com/office/officeart/2005/8/layout/cycle2"/>
    <dgm:cxn modelId="{6DBB08BA-404D-4AD7-B09C-D13E04C10043}" type="presParOf" srcId="{36633F83-3C9E-45A0-9A07-E8D60E563E94}" destId="{3D31C700-B69E-4DE9-A600-41D1D91B5536}" srcOrd="0" destOrd="0" presId="urn:microsoft.com/office/officeart/2005/8/layout/cycle2"/>
    <dgm:cxn modelId="{A697B177-63F7-45F4-A63D-F0EEB979CD72}" type="presParOf" srcId="{6C9B842C-7A69-4F2C-8717-43D9E9D0EE74}" destId="{F26310B4-6C52-4CB1-BC4D-5D0C77AACC0E}" srcOrd="6" destOrd="0" presId="urn:microsoft.com/office/officeart/2005/8/layout/cycle2"/>
    <dgm:cxn modelId="{9462A174-F82E-404B-828C-E483953A252B}" type="presParOf" srcId="{6C9B842C-7A69-4F2C-8717-43D9E9D0EE74}" destId="{342D4346-B4B8-4EE5-8D88-F6B467D52343}" srcOrd="7" destOrd="0" presId="urn:microsoft.com/office/officeart/2005/8/layout/cycle2"/>
    <dgm:cxn modelId="{0AA5D819-D103-4AB9-BF4B-5FA945A12B1E}" type="presParOf" srcId="{342D4346-B4B8-4EE5-8D88-F6B467D52343}" destId="{C6975FD0-64F7-4005-A5E9-3EB4D4121C06}" srcOrd="0" destOrd="0" presId="urn:microsoft.com/office/officeart/2005/8/layout/cycle2"/>
    <dgm:cxn modelId="{D58D1137-4A3D-4365-BB10-E63A67F25FA3}" type="presParOf" srcId="{6C9B842C-7A69-4F2C-8717-43D9E9D0EE74}" destId="{B92141AF-D6C4-4720-9874-F861939DA349}" srcOrd="8" destOrd="0" presId="urn:microsoft.com/office/officeart/2005/8/layout/cycle2"/>
    <dgm:cxn modelId="{DF21C3FB-5567-48D8-ACDA-2D1C6A34C375}" type="presParOf" srcId="{6C9B842C-7A69-4F2C-8717-43D9E9D0EE74}" destId="{20659E7A-F9D4-403C-A7DA-4D6A6C09EA97}" srcOrd="9" destOrd="0" presId="urn:microsoft.com/office/officeart/2005/8/layout/cycle2"/>
    <dgm:cxn modelId="{C117A476-84B8-42AC-A380-3FD71BDB57C4}" type="presParOf" srcId="{20659E7A-F9D4-403C-A7DA-4D6A6C09EA97}" destId="{628F6C3E-4DA7-47F8-997C-F2FF5D4409F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39C130-11DE-4490-ADFC-D03D73FD1DF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F97CEE-9DDE-4A1D-AD2D-F83520A673D4}">
      <dgm:prSet phldrT="[Текст]" custT="1"/>
      <dgm:spPr/>
      <dgm:t>
        <a:bodyPr/>
        <a:lstStyle/>
        <a:p>
          <a:r>
            <a:rPr lang="uk-UA" sz="1600" dirty="0" smtClean="0"/>
            <a:t>ФРУКТИ</a:t>
          </a:r>
          <a:endParaRPr lang="ru-RU" sz="1600" dirty="0"/>
        </a:p>
      </dgm:t>
    </dgm:pt>
    <dgm:pt modelId="{11F4F81B-3714-4B0F-9F9C-978C530B2A8D}" type="parTrans" cxnId="{D845DB76-BA0A-45FD-AC12-BDAAA0162900}">
      <dgm:prSet/>
      <dgm:spPr/>
      <dgm:t>
        <a:bodyPr/>
        <a:lstStyle/>
        <a:p>
          <a:endParaRPr lang="ru-RU"/>
        </a:p>
      </dgm:t>
    </dgm:pt>
    <dgm:pt modelId="{E9BB8D13-9F2D-4366-ABB9-BEC972A21B4C}" type="sibTrans" cxnId="{D845DB76-BA0A-45FD-AC12-BDAAA0162900}">
      <dgm:prSet/>
      <dgm:spPr/>
      <dgm:t>
        <a:bodyPr/>
        <a:lstStyle/>
        <a:p>
          <a:endParaRPr lang="ru-RU"/>
        </a:p>
      </dgm:t>
    </dgm:pt>
    <dgm:pt modelId="{AC4581BE-A709-4D98-8FC3-D831EFA8D6B9}">
      <dgm:prSet phldrT="[Текст]" custT="1"/>
      <dgm:spPr/>
      <dgm:t>
        <a:bodyPr/>
        <a:lstStyle/>
        <a:p>
          <a:r>
            <a:rPr lang="uk-UA" sz="1600" dirty="0" smtClean="0"/>
            <a:t>ОВОЧІ</a:t>
          </a:r>
          <a:endParaRPr lang="ru-RU" sz="1600" dirty="0"/>
        </a:p>
      </dgm:t>
    </dgm:pt>
    <dgm:pt modelId="{9094E613-EBD0-4360-9AFE-7BE001F1EC6E}" type="parTrans" cxnId="{8C29C1CB-FA88-40CB-9425-E5A2DBC86C71}">
      <dgm:prSet/>
      <dgm:spPr/>
      <dgm:t>
        <a:bodyPr/>
        <a:lstStyle/>
        <a:p>
          <a:endParaRPr lang="ru-RU"/>
        </a:p>
      </dgm:t>
    </dgm:pt>
    <dgm:pt modelId="{53857C04-19F6-4523-9250-F774DC0006CF}" type="sibTrans" cxnId="{8C29C1CB-FA88-40CB-9425-E5A2DBC86C71}">
      <dgm:prSet/>
      <dgm:spPr/>
      <dgm:t>
        <a:bodyPr/>
        <a:lstStyle/>
        <a:p>
          <a:endParaRPr lang="ru-RU"/>
        </a:p>
      </dgm:t>
    </dgm:pt>
    <dgm:pt modelId="{162724A8-51D0-486E-B8BA-39E462571D35}">
      <dgm:prSet phldrT="[Текст]" custT="1"/>
      <dgm:spPr/>
      <dgm:t>
        <a:bodyPr/>
        <a:lstStyle/>
        <a:p>
          <a:r>
            <a:rPr lang="uk-UA" sz="1600" dirty="0" smtClean="0"/>
            <a:t>ХАЛВА</a:t>
          </a:r>
          <a:endParaRPr lang="ru-RU" sz="1600" dirty="0"/>
        </a:p>
      </dgm:t>
    </dgm:pt>
    <dgm:pt modelId="{34C7821A-A549-4147-AE02-C7B04A10A486}" type="parTrans" cxnId="{C35A1AE2-591A-47F7-91A1-6BDFDE35F181}">
      <dgm:prSet/>
      <dgm:spPr/>
      <dgm:t>
        <a:bodyPr/>
        <a:lstStyle/>
        <a:p>
          <a:endParaRPr lang="ru-RU"/>
        </a:p>
      </dgm:t>
    </dgm:pt>
    <dgm:pt modelId="{AF981BBD-01C1-4BD1-B99F-AF16E2E7A8CB}" type="sibTrans" cxnId="{C35A1AE2-591A-47F7-91A1-6BDFDE35F181}">
      <dgm:prSet/>
      <dgm:spPr/>
      <dgm:t>
        <a:bodyPr/>
        <a:lstStyle/>
        <a:p>
          <a:endParaRPr lang="ru-RU"/>
        </a:p>
      </dgm:t>
    </dgm:pt>
    <dgm:pt modelId="{49896878-2792-4747-9F9C-F5FCFD31423E}">
      <dgm:prSet phldrT="[Текст]" custT="1"/>
      <dgm:spPr/>
      <dgm:t>
        <a:bodyPr/>
        <a:lstStyle/>
        <a:p>
          <a:r>
            <a:rPr lang="uk-UA" sz="1600" dirty="0" smtClean="0"/>
            <a:t>БОБИ</a:t>
          </a:r>
          <a:endParaRPr lang="ru-RU" sz="1600" dirty="0"/>
        </a:p>
      </dgm:t>
    </dgm:pt>
    <dgm:pt modelId="{DE190B13-0A2F-48E7-B258-5411855B2F07}" type="parTrans" cxnId="{FC7CD716-3ADF-40F4-B5F9-F73B8095F17B}">
      <dgm:prSet/>
      <dgm:spPr/>
      <dgm:t>
        <a:bodyPr/>
        <a:lstStyle/>
        <a:p>
          <a:endParaRPr lang="ru-RU"/>
        </a:p>
      </dgm:t>
    </dgm:pt>
    <dgm:pt modelId="{1BA0AF32-3D44-43F0-A090-16D489D90D42}" type="sibTrans" cxnId="{FC7CD716-3ADF-40F4-B5F9-F73B8095F17B}">
      <dgm:prSet/>
      <dgm:spPr/>
      <dgm:t>
        <a:bodyPr/>
        <a:lstStyle/>
        <a:p>
          <a:endParaRPr lang="ru-RU"/>
        </a:p>
      </dgm:t>
    </dgm:pt>
    <dgm:pt modelId="{8A9F6E0A-57A6-4D29-BF99-1826F03C72B6}">
      <dgm:prSet phldrT="[Текст]"/>
      <dgm:spPr/>
      <dgm:t>
        <a:bodyPr/>
        <a:lstStyle/>
        <a:p>
          <a:r>
            <a:rPr lang="uk-UA" dirty="0" smtClean="0"/>
            <a:t>МОЛОЧНІ ПРОДУКТИ</a:t>
          </a:r>
          <a:endParaRPr lang="ru-RU" dirty="0"/>
        </a:p>
      </dgm:t>
    </dgm:pt>
    <dgm:pt modelId="{668613FF-704B-4271-AFE0-E7D547B58CA8}" type="parTrans" cxnId="{3D87D3D7-A205-4A81-954E-2E9953E5082F}">
      <dgm:prSet/>
      <dgm:spPr/>
      <dgm:t>
        <a:bodyPr/>
        <a:lstStyle/>
        <a:p>
          <a:endParaRPr lang="ru-RU"/>
        </a:p>
      </dgm:t>
    </dgm:pt>
    <dgm:pt modelId="{2FDCC0A8-88A1-4D1E-A3A8-6674319F2E3F}" type="sibTrans" cxnId="{3D87D3D7-A205-4A81-954E-2E9953E5082F}">
      <dgm:prSet/>
      <dgm:spPr/>
      <dgm:t>
        <a:bodyPr/>
        <a:lstStyle/>
        <a:p>
          <a:endParaRPr lang="ru-RU"/>
        </a:p>
      </dgm:t>
    </dgm:pt>
    <dgm:pt modelId="{765A38A8-5D01-43C4-8830-A4FB28A5507E}" type="pres">
      <dgm:prSet presAssocID="{2039C130-11DE-4490-ADFC-D03D73FD1DFE}" presName="cycle" presStyleCnt="0">
        <dgm:presLayoutVars>
          <dgm:dir/>
          <dgm:resizeHandles val="exact"/>
        </dgm:presLayoutVars>
      </dgm:prSet>
      <dgm:spPr/>
    </dgm:pt>
    <dgm:pt modelId="{3BCF3D29-4AC1-4386-B116-4EEB48C0FB29}" type="pres">
      <dgm:prSet presAssocID="{1EF97CEE-9DDE-4A1D-AD2D-F83520A673D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C1C05D-6430-4D2C-8D99-F074328398BA}" type="pres">
      <dgm:prSet presAssocID="{E9BB8D13-9F2D-4366-ABB9-BEC972A21B4C}" presName="sibTrans" presStyleLbl="sibTrans2D1" presStyleIdx="0" presStyleCnt="5"/>
      <dgm:spPr/>
    </dgm:pt>
    <dgm:pt modelId="{66C44CA9-5737-49AB-A3E6-F8EA662BFB2F}" type="pres">
      <dgm:prSet presAssocID="{E9BB8D13-9F2D-4366-ABB9-BEC972A21B4C}" presName="connectorText" presStyleLbl="sibTrans2D1" presStyleIdx="0" presStyleCnt="5"/>
      <dgm:spPr/>
    </dgm:pt>
    <dgm:pt modelId="{C161A096-97FF-4A6D-80B9-51AA37B77D7F}" type="pres">
      <dgm:prSet presAssocID="{AC4581BE-A709-4D98-8FC3-D831EFA8D6B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F4F63D-9887-4163-9703-E9D65F045669}" type="pres">
      <dgm:prSet presAssocID="{53857C04-19F6-4523-9250-F774DC0006CF}" presName="sibTrans" presStyleLbl="sibTrans2D1" presStyleIdx="1" presStyleCnt="5"/>
      <dgm:spPr/>
    </dgm:pt>
    <dgm:pt modelId="{182CC676-8402-43F8-BF8C-A3FC9C869203}" type="pres">
      <dgm:prSet presAssocID="{53857C04-19F6-4523-9250-F774DC0006CF}" presName="connectorText" presStyleLbl="sibTrans2D1" presStyleIdx="1" presStyleCnt="5"/>
      <dgm:spPr/>
    </dgm:pt>
    <dgm:pt modelId="{960B52C6-1DC0-47E3-8AEB-9636F18BEC7F}" type="pres">
      <dgm:prSet presAssocID="{162724A8-51D0-486E-B8BA-39E462571D3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2D3F1D-B208-4ADC-9421-865852BB8E11}" type="pres">
      <dgm:prSet presAssocID="{AF981BBD-01C1-4BD1-B99F-AF16E2E7A8CB}" presName="sibTrans" presStyleLbl="sibTrans2D1" presStyleIdx="2" presStyleCnt="5"/>
      <dgm:spPr/>
    </dgm:pt>
    <dgm:pt modelId="{AD9FFBDE-A982-44CF-86AE-3C3E1A7BCCAF}" type="pres">
      <dgm:prSet presAssocID="{AF981BBD-01C1-4BD1-B99F-AF16E2E7A8CB}" presName="connectorText" presStyleLbl="sibTrans2D1" presStyleIdx="2" presStyleCnt="5"/>
      <dgm:spPr/>
    </dgm:pt>
    <dgm:pt modelId="{A74A62FF-AB74-4273-9F91-F9B643305BB9}" type="pres">
      <dgm:prSet presAssocID="{49896878-2792-4747-9F9C-F5FCFD31423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4F6CBF-7189-4437-A0C5-E78A6E6D02F7}" type="pres">
      <dgm:prSet presAssocID="{1BA0AF32-3D44-43F0-A090-16D489D90D42}" presName="sibTrans" presStyleLbl="sibTrans2D1" presStyleIdx="3" presStyleCnt="5"/>
      <dgm:spPr/>
    </dgm:pt>
    <dgm:pt modelId="{40DB060D-4687-400D-8F82-CB16DED32537}" type="pres">
      <dgm:prSet presAssocID="{1BA0AF32-3D44-43F0-A090-16D489D90D42}" presName="connectorText" presStyleLbl="sibTrans2D1" presStyleIdx="3" presStyleCnt="5"/>
      <dgm:spPr/>
    </dgm:pt>
    <dgm:pt modelId="{C54AFBB6-0049-4B8E-807D-F6F31FEA50B5}" type="pres">
      <dgm:prSet presAssocID="{8A9F6E0A-57A6-4D29-BF99-1826F03C72B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52130F-822E-4B0C-A854-FD356AA0210E}" type="pres">
      <dgm:prSet presAssocID="{2FDCC0A8-88A1-4D1E-A3A8-6674319F2E3F}" presName="sibTrans" presStyleLbl="sibTrans2D1" presStyleIdx="4" presStyleCnt="5"/>
      <dgm:spPr/>
    </dgm:pt>
    <dgm:pt modelId="{D21F1331-6A68-48B0-A2C0-E36991FA3CFB}" type="pres">
      <dgm:prSet presAssocID="{2FDCC0A8-88A1-4D1E-A3A8-6674319F2E3F}" presName="connectorText" presStyleLbl="sibTrans2D1" presStyleIdx="4" presStyleCnt="5"/>
      <dgm:spPr/>
    </dgm:pt>
  </dgm:ptLst>
  <dgm:cxnLst>
    <dgm:cxn modelId="{BA5D95AE-18D4-44FE-9924-CBA94EAB0335}" type="presOf" srcId="{53857C04-19F6-4523-9250-F774DC0006CF}" destId="{182CC676-8402-43F8-BF8C-A3FC9C869203}" srcOrd="1" destOrd="0" presId="urn:microsoft.com/office/officeart/2005/8/layout/cycle2"/>
    <dgm:cxn modelId="{9C79063F-9CBE-4172-9A35-17AED2D5D950}" type="presOf" srcId="{49896878-2792-4747-9F9C-F5FCFD31423E}" destId="{A74A62FF-AB74-4273-9F91-F9B643305BB9}" srcOrd="0" destOrd="0" presId="urn:microsoft.com/office/officeart/2005/8/layout/cycle2"/>
    <dgm:cxn modelId="{A7953356-1DC1-4CA9-8C39-847B4A7F9AB3}" type="presOf" srcId="{2039C130-11DE-4490-ADFC-D03D73FD1DFE}" destId="{765A38A8-5D01-43C4-8830-A4FB28A5507E}" srcOrd="0" destOrd="0" presId="urn:microsoft.com/office/officeart/2005/8/layout/cycle2"/>
    <dgm:cxn modelId="{89795FB4-CCE5-49EF-8105-21A7503CC457}" type="presOf" srcId="{8A9F6E0A-57A6-4D29-BF99-1826F03C72B6}" destId="{C54AFBB6-0049-4B8E-807D-F6F31FEA50B5}" srcOrd="0" destOrd="0" presId="urn:microsoft.com/office/officeart/2005/8/layout/cycle2"/>
    <dgm:cxn modelId="{BBAB49B0-F882-4291-92EE-23573C4FD1FC}" type="presOf" srcId="{2FDCC0A8-88A1-4D1E-A3A8-6674319F2E3F}" destId="{4C52130F-822E-4B0C-A854-FD356AA0210E}" srcOrd="0" destOrd="0" presId="urn:microsoft.com/office/officeart/2005/8/layout/cycle2"/>
    <dgm:cxn modelId="{2895D868-3F8E-43D3-BF28-9D84E3AAB333}" type="presOf" srcId="{AF981BBD-01C1-4BD1-B99F-AF16E2E7A8CB}" destId="{AD9FFBDE-A982-44CF-86AE-3C3E1A7BCCAF}" srcOrd="1" destOrd="0" presId="urn:microsoft.com/office/officeart/2005/8/layout/cycle2"/>
    <dgm:cxn modelId="{BC24FD10-E342-4544-AA23-16E9067407A4}" type="presOf" srcId="{E9BB8D13-9F2D-4366-ABB9-BEC972A21B4C}" destId="{93C1C05D-6430-4D2C-8D99-F074328398BA}" srcOrd="0" destOrd="0" presId="urn:microsoft.com/office/officeart/2005/8/layout/cycle2"/>
    <dgm:cxn modelId="{1DDD8A5D-980E-462F-8315-8AF257C4F305}" type="presOf" srcId="{AC4581BE-A709-4D98-8FC3-D831EFA8D6B9}" destId="{C161A096-97FF-4A6D-80B9-51AA37B77D7F}" srcOrd="0" destOrd="0" presId="urn:microsoft.com/office/officeart/2005/8/layout/cycle2"/>
    <dgm:cxn modelId="{BF325E7A-2F32-440C-82F9-95FA838FDFDC}" type="presOf" srcId="{2FDCC0A8-88A1-4D1E-A3A8-6674319F2E3F}" destId="{D21F1331-6A68-48B0-A2C0-E36991FA3CFB}" srcOrd="1" destOrd="0" presId="urn:microsoft.com/office/officeart/2005/8/layout/cycle2"/>
    <dgm:cxn modelId="{D2BA1BD7-AEC3-428F-8FF0-330A5A9CA57C}" type="presOf" srcId="{1BA0AF32-3D44-43F0-A090-16D489D90D42}" destId="{A24F6CBF-7189-4437-A0C5-E78A6E6D02F7}" srcOrd="0" destOrd="0" presId="urn:microsoft.com/office/officeart/2005/8/layout/cycle2"/>
    <dgm:cxn modelId="{C35A1AE2-591A-47F7-91A1-6BDFDE35F181}" srcId="{2039C130-11DE-4490-ADFC-D03D73FD1DFE}" destId="{162724A8-51D0-486E-B8BA-39E462571D35}" srcOrd="2" destOrd="0" parTransId="{34C7821A-A549-4147-AE02-C7B04A10A486}" sibTransId="{AF981BBD-01C1-4BD1-B99F-AF16E2E7A8CB}"/>
    <dgm:cxn modelId="{1CB17DB3-C109-4D66-A966-2A2A27BE08F9}" type="presOf" srcId="{E9BB8D13-9F2D-4366-ABB9-BEC972A21B4C}" destId="{66C44CA9-5737-49AB-A3E6-F8EA662BFB2F}" srcOrd="1" destOrd="0" presId="urn:microsoft.com/office/officeart/2005/8/layout/cycle2"/>
    <dgm:cxn modelId="{0F9B89AE-BBC3-4E5D-8C68-9F2B35B71D98}" type="presOf" srcId="{1EF97CEE-9DDE-4A1D-AD2D-F83520A673D4}" destId="{3BCF3D29-4AC1-4386-B116-4EEB48C0FB29}" srcOrd="0" destOrd="0" presId="urn:microsoft.com/office/officeart/2005/8/layout/cycle2"/>
    <dgm:cxn modelId="{8C29C1CB-FA88-40CB-9425-E5A2DBC86C71}" srcId="{2039C130-11DE-4490-ADFC-D03D73FD1DFE}" destId="{AC4581BE-A709-4D98-8FC3-D831EFA8D6B9}" srcOrd="1" destOrd="0" parTransId="{9094E613-EBD0-4360-9AFE-7BE001F1EC6E}" sibTransId="{53857C04-19F6-4523-9250-F774DC0006CF}"/>
    <dgm:cxn modelId="{0F336A6C-E942-46C1-B04A-46D1E25C4B81}" type="presOf" srcId="{53857C04-19F6-4523-9250-F774DC0006CF}" destId="{D9F4F63D-9887-4163-9703-E9D65F045669}" srcOrd="0" destOrd="0" presId="urn:microsoft.com/office/officeart/2005/8/layout/cycle2"/>
    <dgm:cxn modelId="{F4F9EE06-7712-4A9C-91A6-C8F3192E8CB9}" type="presOf" srcId="{162724A8-51D0-486E-B8BA-39E462571D35}" destId="{960B52C6-1DC0-47E3-8AEB-9636F18BEC7F}" srcOrd="0" destOrd="0" presId="urn:microsoft.com/office/officeart/2005/8/layout/cycle2"/>
    <dgm:cxn modelId="{FC7CD716-3ADF-40F4-B5F9-F73B8095F17B}" srcId="{2039C130-11DE-4490-ADFC-D03D73FD1DFE}" destId="{49896878-2792-4747-9F9C-F5FCFD31423E}" srcOrd="3" destOrd="0" parTransId="{DE190B13-0A2F-48E7-B258-5411855B2F07}" sibTransId="{1BA0AF32-3D44-43F0-A090-16D489D90D42}"/>
    <dgm:cxn modelId="{FDC19647-72D6-4587-B98B-8F7BA6DA8EB1}" type="presOf" srcId="{AF981BBD-01C1-4BD1-B99F-AF16E2E7A8CB}" destId="{562D3F1D-B208-4ADC-9421-865852BB8E11}" srcOrd="0" destOrd="0" presId="urn:microsoft.com/office/officeart/2005/8/layout/cycle2"/>
    <dgm:cxn modelId="{3D87D3D7-A205-4A81-954E-2E9953E5082F}" srcId="{2039C130-11DE-4490-ADFC-D03D73FD1DFE}" destId="{8A9F6E0A-57A6-4D29-BF99-1826F03C72B6}" srcOrd="4" destOrd="0" parTransId="{668613FF-704B-4271-AFE0-E7D547B58CA8}" sibTransId="{2FDCC0A8-88A1-4D1E-A3A8-6674319F2E3F}"/>
    <dgm:cxn modelId="{D845DB76-BA0A-45FD-AC12-BDAAA0162900}" srcId="{2039C130-11DE-4490-ADFC-D03D73FD1DFE}" destId="{1EF97CEE-9DDE-4A1D-AD2D-F83520A673D4}" srcOrd="0" destOrd="0" parTransId="{11F4F81B-3714-4B0F-9F9C-978C530B2A8D}" sibTransId="{E9BB8D13-9F2D-4366-ABB9-BEC972A21B4C}"/>
    <dgm:cxn modelId="{CD348826-2E71-45B5-A5F1-0BE1D3C5990A}" type="presOf" srcId="{1BA0AF32-3D44-43F0-A090-16D489D90D42}" destId="{40DB060D-4687-400D-8F82-CB16DED32537}" srcOrd="1" destOrd="0" presId="urn:microsoft.com/office/officeart/2005/8/layout/cycle2"/>
    <dgm:cxn modelId="{502BB3D4-9D6D-4930-A552-809E65E0139B}" type="presParOf" srcId="{765A38A8-5D01-43C4-8830-A4FB28A5507E}" destId="{3BCF3D29-4AC1-4386-B116-4EEB48C0FB29}" srcOrd="0" destOrd="0" presId="urn:microsoft.com/office/officeart/2005/8/layout/cycle2"/>
    <dgm:cxn modelId="{CFB7AACD-51B7-4060-AC61-F516721D3177}" type="presParOf" srcId="{765A38A8-5D01-43C4-8830-A4FB28A5507E}" destId="{93C1C05D-6430-4D2C-8D99-F074328398BA}" srcOrd="1" destOrd="0" presId="urn:microsoft.com/office/officeart/2005/8/layout/cycle2"/>
    <dgm:cxn modelId="{634AA790-1D73-45B4-B95D-3CE3FF93368F}" type="presParOf" srcId="{93C1C05D-6430-4D2C-8D99-F074328398BA}" destId="{66C44CA9-5737-49AB-A3E6-F8EA662BFB2F}" srcOrd="0" destOrd="0" presId="urn:microsoft.com/office/officeart/2005/8/layout/cycle2"/>
    <dgm:cxn modelId="{EDA962A2-6D77-4865-AA93-29F8422128A1}" type="presParOf" srcId="{765A38A8-5D01-43C4-8830-A4FB28A5507E}" destId="{C161A096-97FF-4A6D-80B9-51AA37B77D7F}" srcOrd="2" destOrd="0" presId="urn:microsoft.com/office/officeart/2005/8/layout/cycle2"/>
    <dgm:cxn modelId="{3448BE2E-D7EA-4F73-89C0-8C2071AFA62A}" type="presParOf" srcId="{765A38A8-5D01-43C4-8830-A4FB28A5507E}" destId="{D9F4F63D-9887-4163-9703-E9D65F045669}" srcOrd="3" destOrd="0" presId="urn:microsoft.com/office/officeart/2005/8/layout/cycle2"/>
    <dgm:cxn modelId="{5CD486B9-9C36-4E65-88BF-11A0496520B9}" type="presParOf" srcId="{D9F4F63D-9887-4163-9703-E9D65F045669}" destId="{182CC676-8402-43F8-BF8C-A3FC9C869203}" srcOrd="0" destOrd="0" presId="urn:microsoft.com/office/officeart/2005/8/layout/cycle2"/>
    <dgm:cxn modelId="{38F34214-63F0-40BC-8652-6205763738C8}" type="presParOf" srcId="{765A38A8-5D01-43C4-8830-A4FB28A5507E}" destId="{960B52C6-1DC0-47E3-8AEB-9636F18BEC7F}" srcOrd="4" destOrd="0" presId="urn:microsoft.com/office/officeart/2005/8/layout/cycle2"/>
    <dgm:cxn modelId="{6B5B5C42-0C9D-478F-9794-AD12946E5FA7}" type="presParOf" srcId="{765A38A8-5D01-43C4-8830-A4FB28A5507E}" destId="{562D3F1D-B208-4ADC-9421-865852BB8E11}" srcOrd="5" destOrd="0" presId="urn:microsoft.com/office/officeart/2005/8/layout/cycle2"/>
    <dgm:cxn modelId="{56565455-E0BA-459C-AC15-EC6EC2BB0810}" type="presParOf" srcId="{562D3F1D-B208-4ADC-9421-865852BB8E11}" destId="{AD9FFBDE-A982-44CF-86AE-3C3E1A7BCCAF}" srcOrd="0" destOrd="0" presId="urn:microsoft.com/office/officeart/2005/8/layout/cycle2"/>
    <dgm:cxn modelId="{7597AF34-A3D1-4446-8170-AC4635EA7FAF}" type="presParOf" srcId="{765A38A8-5D01-43C4-8830-A4FB28A5507E}" destId="{A74A62FF-AB74-4273-9F91-F9B643305BB9}" srcOrd="6" destOrd="0" presId="urn:microsoft.com/office/officeart/2005/8/layout/cycle2"/>
    <dgm:cxn modelId="{429613FC-98B5-4366-8F8D-5FB23D0D3891}" type="presParOf" srcId="{765A38A8-5D01-43C4-8830-A4FB28A5507E}" destId="{A24F6CBF-7189-4437-A0C5-E78A6E6D02F7}" srcOrd="7" destOrd="0" presId="urn:microsoft.com/office/officeart/2005/8/layout/cycle2"/>
    <dgm:cxn modelId="{352E838A-1966-4002-8F9C-5B8BC1421575}" type="presParOf" srcId="{A24F6CBF-7189-4437-A0C5-E78A6E6D02F7}" destId="{40DB060D-4687-400D-8F82-CB16DED32537}" srcOrd="0" destOrd="0" presId="urn:microsoft.com/office/officeart/2005/8/layout/cycle2"/>
    <dgm:cxn modelId="{0924472F-6964-4B2F-8438-FFE2D38E215C}" type="presParOf" srcId="{765A38A8-5D01-43C4-8830-A4FB28A5507E}" destId="{C54AFBB6-0049-4B8E-807D-F6F31FEA50B5}" srcOrd="8" destOrd="0" presId="urn:microsoft.com/office/officeart/2005/8/layout/cycle2"/>
    <dgm:cxn modelId="{165A3D39-48E0-42C9-B725-6FDA6B661629}" type="presParOf" srcId="{765A38A8-5D01-43C4-8830-A4FB28A5507E}" destId="{4C52130F-822E-4B0C-A854-FD356AA0210E}" srcOrd="9" destOrd="0" presId="urn:microsoft.com/office/officeart/2005/8/layout/cycle2"/>
    <dgm:cxn modelId="{F0E36109-8126-4699-8D31-CBF6EAF07DCB}" type="presParOf" srcId="{4C52130F-822E-4B0C-A854-FD356AA0210E}" destId="{D21F1331-6A68-48B0-A2C0-E36991FA3CF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B4A3DF-6578-4A0D-BEA7-6B7B4F9E4616}">
      <dsp:nvSpPr>
        <dsp:cNvPr id="0" name=""/>
        <dsp:cNvSpPr/>
      </dsp:nvSpPr>
      <dsp:spPr>
        <a:xfrm rot="5400000">
          <a:off x="4297758" y="-1533161"/>
          <a:ext cx="1249523" cy="46329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Глюкоза,галактоза,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Фруктоза, рибоза.</a:t>
          </a:r>
          <a:endParaRPr lang="ru-RU" sz="2400" kern="1200" dirty="0"/>
        </a:p>
      </dsp:txBody>
      <dsp:txXfrm rot="5400000">
        <a:off x="4297758" y="-1533161"/>
        <a:ext cx="1249523" cy="4632960"/>
      </dsp:txXfrm>
    </dsp:sp>
    <dsp:sp modelId="{2FED2879-B4E2-45BD-BD52-39EFE8048BCB}">
      <dsp:nvSpPr>
        <dsp:cNvPr id="0" name=""/>
        <dsp:cNvSpPr/>
      </dsp:nvSpPr>
      <dsp:spPr>
        <a:xfrm>
          <a:off x="0" y="2366"/>
          <a:ext cx="2606040" cy="15619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Моносахариди</a:t>
          </a:r>
          <a:endParaRPr lang="ru-RU" sz="2500" kern="1200" dirty="0"/>
        </a:p>
      </dsp:txBody>
      <dsp:txXfrm>
        <a:off x="0" y="2366"/>
        <a:ext cx="2606040" cy="1561904"/>
      </dsp:txXfrm>
    </dsp:sp>
    <dsp:sp modelId="{4148EB4D-804F-4141-AC0F-C7E6667E5AE2}">
      <dsp:nvSpPr>
        <dsp:cNvPr id="0" name=""/>
        <dsp:cNvSpPr/>
      </dsp:nvSpPr>
      <dsp:spPr>
        <a:xfrm rot="5400000">
          <a:off x="4297758" y="106839"/>
          <a:ext cx="1249523" cy="46329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Дисахариди, трисахариди,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Тетрасахариди, полісахариди.</a:t>
          </a:r>
          <a:endParaRPr lang="ru-RU" sz="2400" kern="1200" dirty="0"/>
        </a:p>
      </dsp:txBody>
      <dsp:txXfrm rot="5400000">
        <a:off x="4297758" y="106839"/>
        <a:ext cx="1249523" cy="4632960"/>
      </dsp:txXfrm>
    </dsp:sp>
    <dsp:sp modelId="{2A5BEEF7-7968-4BBC-A051-2774020DC5EE}">
      <dsp:nvSpPr>
        <dsp:cNvPr id="0" name=""/>
        <dsp:cNvSpPr/>
      </dsp:nvSpPr>
      <dsp:spPr>
        <a:xfrm>
          <a:off x="0" y="1642366"/>
          <a:ext cx="2606040" cy="15619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Олігосахариди</a:t>
          </a:r>
          <a:endParaRPr lang="ru-RU" sz="2500" kern="1200" dirty="0"/>
        </a:p>
      </dsp:txBody>
      <dsp:txXfrm>
        <a:off x="0" y="1642366"/>
        <a:ext cx="2606040" cy="1561904"/>
      </dsp:txXfrm>
    </dsp:sp>
    <dsp:sp modelId="{933DF689-75C8-472B-964D-CE03B93874B3}">
      <dsp:nvSpPr>
        <dsp:cNvPr id="0" name=""/>
        <dsp:cNvSpPr/>
      </dsp:nvSpPr>
      <dsp:spPr>
        <a:xfrm rot="5400000">
          <a:off x="4297758" y="1746839"/>
          <a:ext cx="1249523" cy="46329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Крохмаль, глікоген,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Клітковина, хітин.</a:t>
          </a:r>
          <a:endParaRPr lang="ru-RU" sz="2400" kern="1200" dirty="0"/>
        </a:p>
      </dsp:txBody>
      <dsp:txXfrm rot="5400000">
        <a:off x="4297758" y="1746839"/>
        <a:ext cx="1249523" cy="4632960"/>
      </dsp:txXfrm>
    </dsp:sp>
    <dsp:sp modelId="{23FD7567-55DA-4084-83ED-73B214B0A2A8}">
      <dsp:nvSpPr>
        <dsp:cNvPr id="0" name=""/>
        <dsp:cNvSpPr/>
      </dsp:nvSpPr>
      <dsp:spPr>
        <a:xfrm>
          <a:off x="0" y="3282366"/>
          <a:ext cx="2606040" cy="15619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Полісахариди</a:t>
          </a:r>
          <a:endParaRPr lang="ru-RU" sz="2500" kern="1200" dirty="0"/>
        </a:p>
      </dsp:txBody>
      <dsp:txXfrm>
        <a:off x="0" y="3282366"/>
        <a:ext cx="2606040" cy="156190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4802AC-45C2-43E3-9541-46712D53BD61}">
      <dsp:nvSpPr>
        <dsp:cNvPr id="0" name=""/>
        <dsp:cNvSpPr/>
      </dsp:nvSpPr>
      <dsp:spPr>
        <a:xfrm>
          <a:off x="1430666" y="363107"/>
          <a:ext cx="1177267" cy="11772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ЦУКОР</a:t>
          </a:r>
          <a:endParaRPr lang="ru-RU" sz="1600" kern="1200" dirty="0"/>
        </a:p>
      </dsp:txBody>
      <dsp:txXfrm>
        <a:off x="1430666" y="363107"/>
        <a:ext cx="1177267" cy="1177267"/>
      </dsp:txXfrm>
    </dsp:sp>
    <dsp:sp modelId="{8E1F4E9A-8749-4B27-B0AE-9429B9E2917E}">
      <dsp:nvSpPr>
        <dsp:cNvPr id="0" name=""/>
        <dsp:cNvSpPr/>
      </dsp:nvSpPr>
      <dsp:spPr>
        <a:xfrm rot="2160000">
          <a:off x="2570730" y="1267408"/>
          <a:ext cx="312971" cy="3973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2160000">
        <a:off x="2570730" y="1267408"/>
        <a:ext cx="312971" cy="397327"/>
      </dsp:txXfrm>
    </dsp:sp>
    <dsp:sp modelId="{AAE292D8-2961-48D0-87EA-357EBF973280}">
      <dsp:nvSpPr>
        <dsp:cNvPr id="0" name=""/>
        <dsp:cNvSpPr/>
      </dsp:nvSpPr>
      <dsp:spPr>
        <a:xfrm>
          <a:off x="2860830" y="1402182"/>
          <a:ext cx="1177267" cy="11772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МЕД</a:t>
          </a:r>
          <a:endParaRPr lang="ru-RU" sz="1800" kern="1200" dirty="0"/>
        </a:p>
      </dsp:txBody>
      <dsp:txXfrm>
        <a:off x="2860830" y="1402182"/>
        <a:ext cx="1177267" cy="1177267"/>
      </dsp:txXfrm>
    </dsp:sp>
    <dsp:sp modelId="{9F531F6F-338A-4EC8-A1C3-7C772CE536E0}">
      <dsp:nvSpPr>
        <dsp:cNvPr id="0" name=""/>
        <dsp:cNvSpPr/>
      </dsp:nvSpPr>
      <dsp:spPr>
        <a:xfrm rot="6480000">
          <a:off x="3022578" y="2624357"/>
          <a:ext cx="312971" cy="3973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6480000">
        <a:off x="3022578" y="2624357"/>
        <a:ext cx="312971" cy="397327"/>
      </dsp:txXfrm>
    </dsp:sp>
    <dsp:sp modelId="{E6D5EFAA-82D8-4695-B1BD-149703940EB1}">
      <dsp:nvSpPr>
        <dsp:cNvPr id="0" name=""/>
        <dsp:cNvSpPr/>
      </dsp:nvSpPr>
      <dsp:spPr>
        <a:xfrm>
          <a:off x="2314556" y="3083441"/>
          <a:ext cx="1177267" cy="11772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ШОКОЛАД</a:t>
          </a:r>
          <a:endParaRPr lang="ru-RU" sz="1600" kern="1200" dirty="0"/>
        </a:p>
      </dsp:txBody>
      <dsp:txXfrm>
        <a:off x="2314556" y="3083441"/>
        <a:ext cx="1177267" cy="1177267"/>
      </dsp:txXfrm>
    </dsp:sp>
    <dsp:sp modelId="{36633F83-3C9E-45A0-9A07-E8D60E563E94}">
      <dsp:nvSpPr>
        <dsp:cNvPr id="0" name=""/>
        <dsp:cNvSpPr/>
      </dsp:nvSpPr>
      <dsp:spPr>
        <a:xfrm rot="10800000">
          <a:off x="1871671" y="3473411"/>
          <a:ext cx="312971" cy="3973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0800000">
        <a:off x="1871671" y="3473411"/>
        <a:ext cx="312971" cy="397327"/>
      </dsp:txXfrm>
    </dsp:sp>
    <dsp:sp modelId="{F26310B4-6C52-4CB1-BC4D-5D0C77AACC0E}">
      <dsp:nvSpPr>
        <dsp:cNvPr id="0" name=""/>
        <dsp:cNvSpPr/>
      </dsp:nvSpPr>
      <dsp:spPr>
        <a:xfrm>
          <a:off x="546776" y="3083441"/>
          <a:ext cx="1177267" cy="11772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ДЖЕМИ</a:t>
          </a:r>
          <a:endParaRPr lang="ru-RU" sz="1600" kern="1200" dirty="0"/>
        </a:p>
      </dsp:txBody>
      <dsp:txXfrm>
        <a:off x="546776" y="3083441"/>
        <a:ext cx="1177267" cy="1177267"/>
      </dsp:txXfrm>
    </dsp:sp>
    <dsp:sp modelId="{342D4346-B4B8-4EE5-8D88-F6B467D52343}">
      <dsp:nvSpPr>
        <dsp:cNvPr id="0" name=""/>
        <dsp:cNvSpPr/>
      </dsp:nvSpPr>
      <dsp:spPr>
        <a:xfrm rot="15120000">
          <a:off x="708524" y="2641205"/>
          <a:ext cx="312971" cy="3973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15120000">
        <a:off x="708524" y="2641205"/>
        <a:ext cx="312971" cy="397327"/>
      </dsp:txXfrm>
    </dsp:sp>
    <dsp:sp modelId="{B92141AF-D6C4-4720-9874-F861939DA349}">
      <dsp:nvSpPr>
        <dsp:cNvPr id="0" name=""/>
        <dsp:cNvSpPr/>
      </dsp:nvSpPr>
      <dsp:spPr>
        <a:xfrm>
          <a:off x="501" y="1402182"/>
          <a:ext cx="1177267" cy="11772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ВИПІЧКА</a:t>
          </a:r>
          <a:endParaRPr lang="ru-RU" sz="1500" kern="1200" dirty="0"/>
        </a:p>
      </dsp:txBody>
      <dsp:txXfrm>
        <a:off x="501" y="1402182"/>
        <a:ext cx="1177267" cy="1177267"/>
      </dsp:txXfrm>
    </dsp:sp>
    <dsp:sp modelId="{20659E7A-F9D4-403C-A7DA-4D6A6C09EA97}">
      <dsp:nvSpPr>
        <dsp:cNvPr id="0" name=""/>
        <dsp:cNvSpPr/>
      </dsp:nvSpPr>
      <dsp:spPr>
        <a:xfrm rot="19440000">
          <a:off x="1140566" y="1277821"/>
          <a:ext cx="312971" cy="3973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9440000">
        <a:off x="1140566" y="1277821"/>
        <a:ext cx="312971" cy="39732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CF3D29-4AC1-4386-B116-4EEB48C0FB29}">
      <dsp:nvSpPr>
        <dsp:cNvPr id="0" name=""/>
        <dsp:cNvSpPr/>
      </dsp:nvSpPr>
      <dsp:spPr>
        <a:xfrm>
          <a:off x="1430666" y="363107"/>
          <a:ext cx="1177267" cy="11772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ФРУКТИ</a:t>
          </a:r>
          <a:endParaRPr lang="ru-RU" sz="1600" kern="1200" dirty="0"/>
        </a:p>
      </dsp:txBody>
      <dsp:txXfrm>
        <a:off x="1430666" y="363107"/>
        <a:ext cx="1177267" cy="1177267"/>
      </dsp:txXfrm>
    </dsp:sp>
    <dsp:sp modelId="{93C1C05D-6430-4D2C-8D99-F074328398BA}">
      <dsp:nvSpPr>
        <dsp:cNvPr id="0" name=""/>
        <dsp:cNvSpPr/>
      </dsp:nvSpPr>
      <dsp:spPr>
        <a:xfrm rot="2160000">
          <a:off x="2570730" y="1267408"/>
          <a:ext cx="312971" cy="3973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2160000">
        <a:off x="2570730" y="1267408"/>
        <a:ext cx="312971" cy="397327"/>
      </dsp:txXfrm>
    </dsp:sp>
    <dsp:sp modelId="{C161A096-97FF-4A6D-80B9-51AA37B77D7F}">
      <dsp:nvSpPr>
        <dsp:cNvPr id="0" name=""/>
        <dsp:cNvSpPr/>
      </dsp:nvSpPr>
      <dsp:spPr>
        <a:xfrm>
          <a:off x="2860830" y="1402182"/>
          <a:ext cx="1177267" cy="11772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ОВОЧІ</a:t>
          </a:r>
          <a:endParaRPr lang="ru-RU" sz="1600" kern="1200" dirty="0"/>
        </a:p>
      </dsp:txBody>
      <dsp:txXfrm>
        <a:off x="2860830" y="1402182"/>
        <a:ext cx="1177267" cy="1177267"/>
      </dsp:txXfrm>
    </dsp:sp>
    <dsp:sp modelId="{D9F4F63D-9887-4163-9703-E9D65F045669}">
      <dsp:nvSpPr>
        <dsp:cNvPr id="0" name=""/>
        <dsp:cNvSpPr/>
      </dsp:nvSpPr>
      <dsp:spPr>
        <a:xfrm rot="6480000">
          <a:off x="3022578" y="2624357"/>
          <a:ext cx="312971" cy="3973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6480000">
        <a:off x="3022578" y="2624357"/>
        <a:ext cx="312971" cy="397327"/>
      </dsp:txXfrm>
    </dsp:sp>
    <dsp:sp modelId="{960B52C6-1DC0-47E3-8AEB-9636F18BEC7F}">
      <dsp:nvSpPr>
        <dsp:cNvPr id="0" name=""/>
        <dsp:cNvSpPr/>
      </dsp:nvSpPr>
      <dsp:spPr>
        <a:xfrm>
          <a:off x="2314556" y="3083441"/>
          <a:ext cx="1177267" cy="11772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ХАЛВА</a:t>
          </a:r>
          <a:endParaRPr lang="ru-RU" sz="1600" kern="1200" dirty="0"/>
        </a:p>
      </dsp:txBody>
      <dsp:txXfrm>
        <a:off x="2314556" y="3083441"/>
        <a:ext cx="1177267" cy="1177267"/>
      </dsp:txXfrm>
    </dsp:sp>
    <dsp:sp modelId="{562D3F1D-B208-4ADC-9421-865852BB8E11}">
      <dsp:nvSpPr>
        <dsp:cNvPr id="0" name=""/>
        <dsp:cNvSpPr/>
      </dsp:nvSpPr>
      <dsp:spPr>
        <a:xfrm rot="10800000">
          <a:off x="1871671" y="3473411"/>
          <a:ext cx="312971" cy="3973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10800000">
        <a:off x="1871671" y="3473411"/>
        <a:ext cx="312971" cy="397327"/>
      </dsp:txXfrm>
    </dsp:sp>
    <dsp:sp modelId="{A74A62FF-AB74-4273-9F91-F9B643305BB9}">
      <dsp:nvSpPr>
        <dsp:cNvPr id="0" name=""/>
        <dsp:cNvSpPr/>
      </dsp:nvSpPr>
      <dsp:spPr>
        <a:xfrm>
          <a:off x="546776" y="3083441"/>
          <a:ext cx="1177267" cy="11772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БОБИ</a:t>
          </a:r>
          <a:endParaRPr lang="ru-RU" sz="1600" kern="1200" dirty="0"/>
        </a:p>
      </dsp:txBody>
      <dsp:txXfrm>
        <a:off x="546776" y="3083441"/>
        <a:ext cx="1177267" cy="1177267"/>
      </dsp:txXfrm>
    </dsp:sp>
    <dsp:sp modelId="{A24F6CBF-7189-4437-A0C5-E78A6E6D02F7}">
      <dsp:nvSpPr>
        <dsp:cNvPr id="0" name=""/>
        <dsp:cNvSpPr/>
      </dsp:nvSpPr>
      <dsp:spPr>
        <a:xfrm rot="15120000">
          <a:off x="708524" y="2641205"/>
          <a:ext cx="312971" cy="3973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15120000">
        <a:off x="708524" y="2641205"/>
        <a:ext cx="312971" cy="397327"/>
      </dsp:txXfrm>
    </dsp:sp>
    <dsp:sp modelId="{C54AFBB6-0049-4B8E-807D-F6F31FEA50B5}">
      <dsp:nvSpPr>
        <dsp:cNvPr id="0" name=""/>
        <dsp:cNvSpPr/>
      </dsp:nvSpPr>
      <dsp:spPr>
        <a:xfrm>
          <a:off x="501" y="1402182"/>
          <a:ext cx="1177267" cy="11772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МОЛОЧНІ ПРОДУКТИ</a:t>
          </a:r>
          <a:endParaRPr lang="ru-RU" sz="1200" kern="1200" dirty="0"/>
        </a:p>
      </dsp:txBody>
      <dsp:txXfrm>
        <a:off x="501" y="1402182"/>
        <a:ext cx="1177267" cy="1177267"/>
      </dsp:txXfrm>
    </dsp:sp>
    <dsp:sp modelId="{4C52130F-822E-4B0C-A854-FD356AA0210E}">
      <dsp:nvSpPr>
        <dsp:cNvPr id="0" name=""/>
        <dsp:cNvSpPr/>
      </dsp:nvSpPr>
      <dsp:spPr>
        <a:xfrm rot="19440000">
          <a:off x="1140566" y="1277821"/>
          <a:ext cx="312971" cy="3973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19440000">
        <a:off x="1140566" y="1277821"/>
        <a:ext cx="312971" cy="3973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7984615-B5AB-48ED-8099-D677F6E7E54E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13878CD-8BEE-45C8-9E2F-358BE3E373B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225111">
            <a:off x="853925" y="1163761"/>
            <a:ext cx="8229600" cy="1828800"/>
          </a:xfrm>
        </p:spPr>
        <p:txBody>
          <a:bodyPr/>
          <a:lstStyle/>
          <a:p>
            <a:r>
              <a:rPr lang="uk-UA" dirty="0" smtClean="0"/>
              <a:t>ВУГЛЕВОДИ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4429132"/>
            <a:ext cx="6400800" cy="1752600"/>
          </a:xfrm>
        </p:spPr>
        <p:txBody>
          <a:bodyPr/>
          <a:lstStyle/>
          <a:p>
            <a:r>
              <a:rPr lang="uk-UA" dirty="0" smtClean="0"/>
              <a:t>Вуглеводи – це органічні сполуки, до складу яких входять Карбон, Оксиген, Гідроген.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965025">
            <a:off x="158024" y="422172"/>
            <a:ext cx="3784595" cy="2855909"/>
          </a:xfrm>
          <a:prstGeom prst="cloud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ВУГЛЕВОДИ ПОДІЛЯЮТЬ</a:t>
            </a:r>
            <a:r>
              <a:rPr lang="ru-RU" sz="4000" cap="none" dirty="0" smtClean="0">
                <a:ln/>
                <a:solidFill>
                  <a:schemeClr val="accent3"/>
                </a:solidFill>
              </a:rPr>
              <a:t/>
            </a:r>
            <a:br>
              <a:rPr lang="ru-RU" sz="4000" cap="none" dirty="0" smtClean="0">
                <a:ln/>
                <a:solidFill>
                  <a:schemeClr val="accent3"/>
                </a:solidFill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7200" dirty="0" smtClean="0"/>
              <a:t>ХЛІБ</a:t>
            </a:r>
            <a:endParaRPr lang="ru-RU" sz="7200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2931448"/>
          </a:xfrm>
        </p:spPr>
        <p:txBody>
          <a:bodyPr>
            <a:noAutofit/>
          </a:bodyPr>
          <a:lstStyle/>
          <a:p>
            <a:r>
              <a:rPr lang="uk-UA" sz="4400" dirty="0" smtClean="0"/>
              <a:t>ОДИН З ОСНОВНИХ ДЖЕРЕЛ ВУГЛЕВОДІВ</a:t>
            </a:r>
            <a:endParaRPr lang="ru-RU" sz="4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714488"/>
            <a:ext cx="3927471" cy="3929089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1571636"/>
          </a:xfrm>
        </p:spPr>
        <p:txBody>
          <a:bodyPr>
            <a:noAutofit/>
          </a:bodyPr>
          <a:lstStyle/>
          <a:p>
            <a:pPr algn="ctr"/>
            <a:r>
              <a:rPr lang="uk-UA" sz="6000" dirty="0" smtClean="0"/>
              <a:t>РОЛЬ ВУГЛЕВОДІВ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2285992"/>
            <a:ext cx="7772400" cy="3929090"/>
          </a:xfrm>
        </p:spPr>
        <p:txBody>
          <a:bodyPr>
            <a:noAutofit/>
          </a:bodyPr>
          <a:lstStyle/>
          <a:p>
            <a:pPr algn="l"/>
            <a:r>
              <a:rPr lang="uk-UA" sz="2400" dirty="0" smtClean="0"/>
              <a:t>Вуглеводи є основним постачальником енергії для нашого організму при виконанні різноманітних фізичних вправ. Однак роль цього компонента харчування найчастіше або недооцінюється, або, навпаки, людина починає зловживати прийняттям у їжу підвищеної кількості цих речовин. Вуглеводи потрібні для нормального функціонування всіх систем органів, а крім того, і для збільшення м’язової маси в людей, що займаються спортом.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ВУГЛЕВОДИ   МІСТЯТЬСЯ  В: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773936"/>
          <a:ext cx="4038600" cy="4623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48200" y="1773936"/>
          <a:ext cx="4038600" cy="4623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089257">
            <a:off x="4405715" y="1049799"/>
            <a:ext cx="3977724" cy="3494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680368"/>
          </a:xfrm>
        </p:spPr>
        <p:txBody>
          <a:bodyPr>
            <a:noAutofit/>
          </a:bodyPr>
          <a:lstStyle/>
          <a:p>
            <a:pPr algn="ctr"/>
            <a:r>
              <a:rPr lang="uk-UA" sz="4000" dirty="0" smtClean="0"/>
              <a:t>шоколад</a:t>
            </a:r>
            <a:endParaRPr lang="ru-RU" sz="4000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>
          <a:xfrm rot="420000">
            <a:off x="222381" y="5195924"/>
            <a:ext cx="4617720" cy="3931920"/>
          </a:xfrm>
        </p:spPr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0" y="1928802"/>
            <a:ext cx="3500430" cy="4071966"/>
          </a:xfrm>
        </p:spPr>
        <p:txBody>
          <a:bodyPr>
            <a:noAutofit/>
          </a:bodyPr>
          <a:lstStyle/>
          <a:p>
            <a:r>
              <a:rPr lang="uk-UA" sz="2800" dirty="0" smtClean="0"/>
              <a:t>Відноситься до другої групи продуктів з досить великим вмістом вуглеводів – 40-60 грам вуглеводу на 100 грам маси. До цієї групи ще належать: халва, хліб, квасоля….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857232"/>
            <a:ext cx="7772400" cy="1071570"/>
          </a:xfrm>
        </p:spPr>
        <p:txBody>
          <a:bodyPr/>
          <a:lstStyle/>
          <a:p>
            <a:r>
              <a:rPr lang="uk-UA" sz="4800" dirty="0" smtClean="0"/>
              <a:t>ЧОМУ ВУГЛЕВОДИ ПОТРІБНІ СПОРТСМЕНАМ?</a:t>
            </a:r>
            <a:endParaRPr lang="ru-RU" sz="4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2285992"/>
            <a:ext cx="7772400" cy="3867608"/>
          </a:xfrm>
        </p:spPr>
        <p:txBody>
          <a:bodyPr>
            <a:normAutofit/>
          </a:bodyPr>
          <a:lstStyle/>
          <a:p>
            <a:r>
              <a:rPr lang="uk-UA" dirty="0" smtClean="0"/>
              <a:t>Спортсменам, до речі сказати, певна кількість вуглеводів в продуктах  харчування необхідна після закінчення тренування – для відновлення енергії, яка була витрачена організмом на фізичні вправи. При цьому продукти слід вживати  через годину – півтори після занять спортом, не раніше, не пізніше. Їм слід вживати  більші порції картоплі, ніж солодкій газованій воді. Це пояснюється тим, що потрібно організму для того, щоб засвоїти вуглеводи в продуктах. Солодка їжа дуже скоро (переганяється )  в кров, що призводить до різкого стрибка рівня цукру, а це дуже шкідливо. 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714488"/>
            <a:ext cx="2286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857884" y="357166"/>
            <a:ext cx="3008313" cy="1162050"/>
          </a:xfrm>
        </p:spPr>
        <p:txBody>
          <a:bodyPr/>
          <a:lstStyle/>
          <a:p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idx="2"/>
          </p:nvPr>
        </p:nvSpPr>
        <p:spPr>
          <a:xfrm>
            <a:off x="4714876" y="0"/>
            <a:ext cx="4008445" cy="6858001"/>
          </a:xfrm>
        </p:spPr>
        <p:txBody>
          <a:bodyPr>
            <a:noAutofit/>
          </a:bodyPr>
          <a:lstStyle/>
          <a:p>
            <a:r>
              <a:rPr lang="uk-UA" sz="3200" dirty="0" smtClean="0"/>
              <a:t>Негативну роль солодких продуктів харчування, що містять цукор, можна зменшити  за рахунок їх заміни стравами, приготованими на основі інших вуглеводів, що становлять основу солодкуватого смаку меду, фруктів і ягід.</a:t>
            </a:r>
            <a:endParaRPr lang="ru-RU" sz="3200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2000232" y="6072206"/>
            <a:ext cx="3111518" cy="280949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4107678"/>
          </a:xfrm>
        </p:spPr>
        <p:txBody>
          <a:bodyPr>
            <a:normAutofit lnSpcReduction="10000"/>
          </a:bodyPr>
          <a:lstStyle/>
          <a:p>
            <a:pPr algn="l"/>
            <a:r>
              <a:rPr lang="uk-UA" dirty="0" smtClean="0"/>
              <a:t>Отже, роль вуглеводів в справі формування раціонального харчування при веденні здорового способу життя дуже висока. Грамотне складання раціону з урахуванням необхідної кількості даних компонентів харчування забезпечить хороше самопочуття і сприятиме профілактиці ряду захворювань.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144</TotalTime>
  <Words>338</Words>
  <Application>Microsoft Office PowerPoint</Application>
  <PresentationFormat>Экран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Изящная</vt:lpstr>
      <vt:lpstr>Аспект</vt:lpstr>
      <vt:lpstr>Модульная</vt:lpstr>
      <vt:lpstr>Поток</vt:lpstr>
      <vt:lpstr>Яркая</vt:lpstr>
      <vt:lpstr>ВУГЛЕВОДИ</vt:lpstr>
      <vt:lpstr>ВУГЛЕВОДИ ПОДІЛЯЮТЬ </vt:lpstr>
      <vt:lpstr>ХЛІБ</vt:lpstr>
      <vt:lpstr>РОЛЬ ВУГЛЕВОДІВ</vt:lpstr>
      <vt:lpstr>ВУГЛЕВОДИ   МІСТЯТЬСЯ  В:</vt:lpstr>
      <vt:lpstr>шоколад</vt:lpstr>
      <vt:lpstr>ЧОМУ ВУГЛЕВОДИ ПОТРІБНІ СПОРТСМЕНАМ?</vt:lpstr>
      <vt:lpstr>Слайд 8</vt:lpstr>
      <vt:lpstr>ВИСНОВОК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ВУГЛЕВОДИ</dc:title>
  <dc:creator>User</dc:creator>
  <cp:lastModifiedBy>User</cp:lastModifiedBy>
  <cp:revision>15</cp:revision>
  <dcterms:created xsi:type="dcterms:W3CDTF">2011-11-22T14:43:14Z</dcterms:created>
  <dcterms:modified xsi:type="dcterms:W3CDTF">2011-11-22T17:07:14Z</dcterms:modified>
</cp:coreProperties>
</file>