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19.12.2013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Peredera</a:t>
            </a:r>
            <a:r>
              <a:rPr lang="en-US" dirty="0" smtClean="0"/>
              <a:t> </a:t>
            </a:r>
            <a:r>
              <a:rPr lang="en-US" dirty="0" smtClean="0"/>
              <a:t>Ihor</a:t>
            </a:r>
            <a:endParaRPr lang="en-US" dirty="0" smtClean="0"/>
          </a:p>
          <a:p>
            <a:r>
              <a:rPr lang="en-US" sz="3600" dirty="0" smtClean="0"/>
              <a:t>10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«</a:t>
            </a:r>
            <a:r>
              <a:rPr lang="en-US" dirty="0" smtClean="0"/>
              <a:t>My restaurant</a:t>
            </a:r>
            <a:r>
              <a:rPr lang="uk-UA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9861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6"/>
            <a:r>
              <a:rPr lang="en-US" sz="4500" dirty="0" smtClean="0"/>
              <a:t>First courses </a:t>
            </a:r>
            <a:r>
              <a:rPr lang="ru-RU" sz="4500" dirty="0" smtClean="0"/>
              <a:t>:</a:t>
            </a:r>
            <a:endParaRPr lang="en-US" sz="4500" dirty="0" smtClean="0"/>
          </a:p>
          <a:p>
            <a:r>
              <a:rPr lang="en-US" sz="3200" dirty="0" smtClean="0"/>
              <a:t>Solyanka……………………………………………35,00</a:t>
            </a:r>
          </a:p>
          <a:p>
            <a:endParaRPr lang="en-US" sz="3200" dirty="0" smtClean="0"/>
          </a:p>
          <a:p>
            <a:r>
              <a:rPr lang="en-US" sz="3200" dirty="0" smtClean="0"/>
              <a:t>Borsch……………………………………………….30,00</a:t>
            </a:r>
          </a:p>
          <a:p>
            <a:endParaRPr lang="en-US" sz="3200" dirty="0" smtClean="0"/>
          </a:p>
          <a:p>
            <a:r>
              <a:rPr lang="en-US" sz="3200" dirty="0" smtClean="0"/>
              <a:t>Okroshka meat………………………………….30,00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</a:t>
            </a:r>
            <a:r>
              <a:rPr lang="en-US" dirty="0"/>
              <a:t> </a:t>
            </a:r>
            <a:r>
              <a:rPr lang="en-US" dirty="0" smtClean="0"/>
              <a:t> Menu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7944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Documents and Settings\User\Рабочий стол\rKfgt5wCf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" y="1072"/>
            <a:ext cx="4642579" cy="3787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User\Рабочий стол\rKfgt5wCf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072"/>
            <a:ext cx="4499991" cy="3787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User\Рабочий стол\rKfgt5wCf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" y="3789040"/>
            <a:ext cx="9142570" cy="306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0810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8"/>
            <a:r>
              <a:rPr lang="en-US" sz="4800" dirty="0" smtClean="0"/>
              <a:t>Salads</a:t>
            </a:r>
            <a:r>
              <a:rPr lang="en-US" sz="6000" dirty="0" smtClean="0"/>
              <a:t> </a:t>
            </a:r>
            <a:r>
              <a:rPr lang="ru-RU" sz="6000" dirty="0" smtClean="0"/>
              <a:t>:</a:t>
            </a:r>
            <a:endParaRPr lang="en-US" sz="6000" dirty="0" smtClean="0"/>
          </a:p>
          <a:p>
            <a:r>
              <a:rPr lang="en-US" sz="3200" dirty="0"/>
              <a:t>Salad "</a:t>
            </a:r>
            <a:r>
              <a:rPr lang="en-US" sz="3200" dirty="0" smtClean="0"/>
              <a:t>Patrick“……………………………………65,00</a:t>
            </a:r>
          </a:p>
          <a:p>
            <a:endParaRPr lang="en-US" sz="3200" dirty="0" smtClean="0"/>
          </a:p>
          <a:p>
            <a:r>
              <a:rPr lang="en-US" sz="3200" dirty="0" smtClean="0"/>
              <a:t>Salad "Caesar“…………………………………….55,00</a:t>
            </a:r>
          </a:p>
          <a:p>
            <a:endParaRPr lang="en-US" sz="3200" dirty="0" smtClean="0"/>
          </a:p>
          <a:p>
            <a:r>
              <a:rPr lang="en-US" sz="3200" dirty="0"/>
              <a:t>Salad of fresh </a:t>
            </a:r>
            <a:r>
              <a:rPr lang="en-US" sz="3200" dirty="0" smtClean="0"/>
              <a:t>vegetables…………………….27,00</a:t>
            </a:r>
          </a:p>
          <a:p>
            <a:endParaRPr lang="en-US" sz="3200" dirty="0" smtClean="0"/>
          </a:p>
          <a:p>
            <a:pPr lvl="7"/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 Menu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8373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Documents and Settings\User\Рабочий стол\rKfgt5wCf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3" y="0"/>
            <a:ext cx="4668011" cy="350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User\Рабочий стол\rKfgt5wCf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894" y="0"/>
            <a:ext cx="4453106" cy="350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Documents and Settings\User\Рабочий стол\rKfgt5wCf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14816"/>
            <a:ext cx="9144000" cy="335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0401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8"/>
            <a:r>
              <a:rPr lang="en-US" sz="4800" dirty="0" smtClean="0"/>
              <a:t>Specialites</a:t>
            </a:r>
          </a:p>
          <a:p>
            <a:r>
              <a:rPr lang="en-US" sz="3200" dirty="0" smtClean="0"/>
              <a:t>Cheesecake……………………………..………….40,00</a:t>
            </a:r>
          </a:p>
          <a:p>
            <a:endParaRPr lang="en-US" sz="3200" dirty="0" smtClean="0"/>
          </a:p>
          <a:p>
            <a:endParaRPr lang="en-US" sz="3200" dirty="0"/>
          </a:p>
          <a:p>
            <a:r>
              <a:rPr lang="en-US" sz="3200" dirty="0"/>
              <a:t>Grilled vegetables……………………………….74,00</a:t>
            </a:r>
          </a:p>
          <a:p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Menu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2310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Documents and Settings\User\Рабочий стол\rKfgt5wCf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096" y="15874"/>
            <a:ext cx="4817017" cy="684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Documents and Settings\User\Рабочий стол\rKfgt5wCf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5874"/>
            <a:ext cx="4355976" cy="684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695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6600" dirty="0" smtClean="0"/>
          </a:p>
          <a:p>
            <a:pPr marL="0" indent="0">
              <a:buNone/>
            </a:pPr>
            <a:r>
              <a:rPr lang="en-US" sz="6600" dirty="0"/>
              <a:t> </a:t>
            </a:r>
            <a:r>
              <a:rPr lang="en-US" sz="6600" dirty="0" smtClean="0"/>
              <a:t>    Welcome </a:t>
            </a:r>
            <a:r>
              <a:rPr lang="en-US" sz="6600" dirty="0"/>
              <a:t>to </a:t>
            </a:r>
            <a:r>
              <a:rPr lang="en-US" sz="6600" dirty="0" smtClean="0"/>
              <a:t>my</a:t>
            </a:r>
          </a:p>
          <a:p>
            <a:pPr marL="0" indent="0">
              <a:buNone/>
            </a:pPr>
            <a:r>
              <a:rPr lang="en-US" sz="6600" dirty="0" smtClean="0"/>
              <a:t>    future </a:t>
            </a:r>
            <a:r>
              <a:rPr lang="en-US" sz="6600" dirty="0"/>
              <a:t>restaurant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7654230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50</TotalTime>
  <Words>59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«My restaurant»</vt:lpstr>
      <vt:lpstr>                           Menu </vt:lpstr>
      <vt:lpstr>Презентация PowerPoint</vt:lpstr>
      <vt:lpstr>                            Menu</vt:lpstr>
      <vt:lpstr>Презентация PowerPoint</vt:lpstr>
      <vt:lpstr>                           Menu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«My restaurant»</dc:title>
  <cp:lastModifiedBy>User</cp:lastModifiedBy>
  <cp:revision>7</cp:revision>
  <dcterms:modified xsi:type="dcterms:W3CDTF">2013-12-19T21:30:46Z</dcterms:modified>
</cp:coreProperties>
</file>