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иммунитет с биологической точки зрения ?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15-015-Spasibo-za-vniman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268000"/>
            <a:ext cx="7143800" cy="4804206"/>
          </a:xfr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571884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400" dirty="0" smtClean="0"/>
              <a:t> </a:t>
            </a:r>
            <a:r>
              <a:rPr lang="ru-RU" sz="2200" b="1" dirty="0" smtClean="0"/>
              <a:t>Что подразумевается под иммунитетом?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Однозначно иммунитет определить невозможно, это очень тонкое понятие, включающее и общее состояние организма, и обмен его веществ, и т.д. Но если кратко - это способность организма противостоять вредным воздействиям внешней и внутренней среды, которая вырабатывается в процессе эволюции. Иммунитет - многоуровневая система защиты организма, стоящая на страже нашего здоровья.</a:t>
            </a:r>
            <a:br>
              <a:rPr lang="ru-RU" sz="2000" dirty="0" smtClean="0"/>
            </a:br>
            <a:r>
              <a:rPr lang="ru-RU" sz="2000" dirty="0" smtClean="0"/>
              <a:t>Наша иммунная система создана так, что умеет ко всему приспосабливаться и от всего нас защищать. В каждом органе, в каждой системе организма происходит распознавание и уничтожение чужеродных веществ. Если в организм попали химические вещества, то печень активно начинает их устранять. Загрязненный воздух нейтрализует слизистая оболочка легких, а также кровь. Некачественная вода фильтруется почками.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104975972_1378999592_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972803" y="4500570"/>
            <a:ext cx="2036107" cy="2143140"/>
          </a:xfrm>
        </p:spPr>
      </p:pic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10-010-Immunit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46654" y="857250"/>
            <a:ext cx="7622117" cy="5716588"/>
          </a:xfrm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munitetfaktori1-300x18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714356"/>
            <a:ext cx="8001056" cy="5623488"/>
          </a:xfr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714356"/>
            <a:ext cx="7717392" cy="5643602"/>
          </a:xfrm>
        </p:spPr>
      </p:pic>
    </p:spTree>
  </p:cSld>
  <p:clrMapOvr>
    <a:masterClrMapping/>
  </p:clrMapOvr>
  <p:transition>
    <p:strip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5001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ВИЧ ?</a:t>
            </a:r>
            <a:br>
              <a:rPr lang="ru-RU" dirty="0" smtClean="0"/>
            </a:br>
            <a:r>
              <a:rPr lang="vi-VN" b="1" dirty="0" smtClean="0"/>
              <a:t>Ви́рус иммунодефици́та челове́ка</a:t>
            </a:r>
            <a:endParaRPr lang="ru-RU" dirty="0"/>
          </a:p>
        </p:txBody>
      </p:sp>
      <p:pic>
        <p:nvPicPr>
          <p:cNvPr id="6" name="Содержимое 5" descr="_66193852_661938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3000372"/>
            <a:ext cx="5715040" cy="3429000"/>
          </a:xfrm>
        </p:spPr>
      </p:pic>
    </p:spTree>
  </p:cSld>
  <p:clrMapOvr>
    <a:masterClrMapping/>
  </p:clrMapOvr>
  <p:transition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4972056" cy="52863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Вирус поражает лейкоциты </a:t>
            </a:r>
            <a:r>
              <a:rPr lang="en-US" sz="2800" dirty="0" smtClean="0"/>
              <a:t>, </a:t>
            </a:r>
            <a:r>
              <a:rPr lang="ru-RU" sz="2800" dirty="0" smtClean="0"/>
              <a:t>поэтому организм становится беззащитным перед инфекционными  и опухолевыми заболеваниями </a:t>
            </a:r>
            <a:r>
              <a:rPr lang="en-US" sz="2800" dirty="0" smtClean="0"/>
              <a:t>, </a:t>
            </a:r>
            <a:r>
              <a:rPr lang="ru-RU" sz="2800" dirty="0" smtClean="0"/>
              <a:t>с которыми справляется нормальная иммунная система.</a:t>
            </a:r>
            <a:endParaRPr lang="ru-RU" sz="2800" dirty="0"/>
          </a:p>
        </p:txBody>
      </p:sp>
      <p:pic>
        <p:nvPicPr>
          <p:cNvPr id="4" name="Содержимое 3" descr="Human_Immunodeficency_Virus_-_stylized_render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14942" y="1785926"/>
            <a:ext cx="3506758" cy="3929090"/>
          </a:xfrm>
        </p:spPr>
      </p:pic>
    </p:spTree>
  </p:cSld>
  <p:clrMapOvr>
    <a:masterClrMapping/>
  </p:clrMapOvr>
  <p:transition>
    <p:checke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8229600" cy="314325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ВИЧ-это инфекция </a:t>
            </a:r>
            <a:r>
              <a:rPr lang="en-US" sz="2400" dirty="0" smtClean="0"/>
              <a:t>, </a:t>
            </a:r>
            <a:r>
              <a:rPr lang="ru-RU" sz="2400" dirty="0" smtClean="0"/>
              <a:t>которая не передается сразу.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Симптомы </a:t>
            </a:r>
            <a:r>
              <a:rPr lang="ru-RU" sz="2400" dirty="0" err="1" smtClean="0"/>
              <a:t>СПИДа</a:t>
            </a:r>
            <a:r>
              <a:rPr lang="ru-RU" sz="2400" dirty="0" smtClean="0"/>
              <a:t> могут проявится спустя 5-10 после заражения.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Современный способ лечения замедляет прогрессирование ВИЧ-инфекции</a:t>
            </a:r>
            <a:br>
              <a:rPr lang="ru-RU" sz="2400" dirty="0" smtClean="0"/>
            </a:br>
            <a:r>
              <a:rPr lang="ru-RU" sz="2400" dirty="0" smtClean="0"/>
              <a:t>и ее переход в стадия </a:t>
            </a:r>
            <a:r>
              <a:rPr lang="ru-RU" sz="2400" dirty="0" err="1" smtClean="0"/>
              <a:t>СПИДа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Содержимое 3" descr="1318941771_vi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07379" y="3714753"/>
            <a:ext cx="2897722" cy="2859086"/>
          </a:xfrm>
        </p:spPr>
      </p:pic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57768"/>
          </a:xfrm>
        </p:spPr>
        <p:txBody>
          <a:bodyPr/>
          <a:lstStyle/>
          <a:p>
            <a:r>
              <a:rPr lang="ru-RU" dirty="0" smtClean="0"/>
              <a:t>Для ВИЧ характерна очень высокая генетическая изменчивость</a:t>
            </a:r>
            <a:r>
              <a:rPr lang="en-US" dirty="0" smtClean="0"/>
              <a:t>, </a:t>
            </a:r>
            <a:r>
              <a:rPr lang="ru-RU" dirty="0" smtClean="0"/>
              <a:t>поэтому трудно создать вакцину против этого вируса.</a:t>
            </a:r>
            <a:endParaRPr lang="ru-RU" dirty="0"/>
          </a:p>
        </p:txBody>
      </p:sp>
    </p:spTree>
  </p:cSld>
  <p:clrMapOvr>
    <a:masterClrMapping/>
  </p:clrMapOvr>
  <p:transition>
    <p:plu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4F4F4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</TotalTime>
  <Words>57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Что такое иммунитет с биологической точки зрения ?</vt:lpstr>
      <vt:lpstr> Что подразумевается под иммунитетом? - Однозначно иммунитет определить невозможно, это очень тонкое понятие, включающее и общее состояние организма, и обмен его веществ, и т.д. Но если кратко - это способность организма противостоять вредным воздействиям внешней и внутренней среды, которая вырабатывается в процессе эволюции. Иммунитет - многоуровневая система защиты организма, стоящая на страже нашего здоровья. Наша иммунная система создана так, что умеет ко всему приспосабливаться и от всего нас защищать. В каждом органе, в каждой системе организма происходит распознавание и уничтожение чужеродных веществ. Если в организм попали химические вещества, то печень активно начинает их устранять. Загрязненный воздух нейтрализует слизистая оболочка легких, а также кровь. Некачественная вода фильтруется почками. </vt:lpstr>
      <vt:lpstr>Слайд 3</vt:lpstr>
      <vt:lpstr>Слайд 4</vt:lpstr>
      <vt:lpstr>Слайд 5</vt:lpstr>
      <vt:lpstr>Что такое ВИЧ ? Ви́рус иммунодефици́та челове́ка</vt:lpstr>
      <vt:lpstr>Вирус поражает лейкоциты , поэтому организм становится беззащитным перед инфекционными  и опухолевыми заболеваниями , с которыми справляется нормальная иммунная система.</vt:lpstr>
      <vt:lpstr>ВИЧ-это инфекция , которая не передается сразу.  Симптомы СПИДа могут проявится спустя 5-10 после заражения.  Современный способ лечения замедляет прогрессирование ВИЧ-инфекции и ее переход в стадия СПИДа.</vt:lpstr>
      <vt:lpstr>Для ВИЧ характерна очень высокая генетическая изменчивость, поэтому трудно создать вакцину против этого вируса.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иммунитет с биологической точки зрения ?</dc:title>
  <cp:lastModifiedBy>User</cp:lastModifiedBy>
  <cp:revision>16</cp:revision>
  <dcterms:modified xsi:type="dcterms:W3CDTF">2014-12-22T20:35:59Z</dcterms:modified>
</cp:coreProperties>
</file>