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829761"/>
          </a:xfrm>
        </p:spPr>
        <p:txBody>
          <a:bodyPr/>
          <a:lstStyle/>
          <a:p>
            <a:r>
              <a:rPr lang="uk-UA" dirty="0" smtClean="0"/>
              <a:t>БОРОДАВКИ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Презентацію підготувала</a:t>
            </a:r>
            <a:br>
              <a:rPr lang="uk-UA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учениця 11-В класу</a:t>
            </a:r>
            <a:br>
              <a:rPr lang="uk-UA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Кузнецовської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гімназії</a:t>
            </a:r>
            <a:br>
              <a:rPr lang="uk-UA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Турик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Даша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482918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b="1" dirty="0" smtClean="0"/>
              <a:t>   Бородавки</a:t>
            </a:r>
            <a:r>
              <a:rPr lang="ru-RU" sz="1800" dirty="0" smtClean="0"/>
              <a:t> –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доброякісне</a:t>
            </a:r>
            <a:r>
              <a:rPr lang="ru-RU" sz="1800" dirty="0" smtClean="0"/>
              <a:t> </a:t>
            </a:r>
            <a:r>
              <a:rPr lang="ru-RU" sz="1800" dirty="0" err="1" smtClean="0"/>
              <a:t>пухлиноподібне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шкіри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 </a:t>
            </a:r>
            <a:r>
              <a:rPr lang="ru-RU" sz="1800" dirty="0" err="1" smtClean="0"/>
              <a:t>епітеліального</a:t>
            </a:r>
            <a:r>
              <a:rPr lang="ru-RU" sz="1800" dirty="0" smtClean="0"/>
              <a:t> та </a:t>
            </a:r>
            <a:r>
              <a:rPr lang="ru-RU" sz="1800" dirty="0" err="1" smtClean="0"/>
              <a:t>сполучнотканинного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шарів</a:t>
            </a:r>
            <a:r>
              <a:rPr lang="ru-RU" sz="1800" dirty="0" smtClean="0"/>
              <a:t>. </a:t>
            </a:r>
            <a:r>
              <a:rPr lang="ru-RU" sz="1800" dirty="0" err="1" smtClean="0"/>
              <a:t>Захворювання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викликане</a:t>
            </a:r>
            <a:r>
              <a:rPr lang="ru-RU" sz="1800" dirty="0" smtClean="0"/>
              <a:t> </a:t>
            </a:r>
            <a:r>
              <a:rPr lang="ru-RU" sz="1800" dirty="0" err="1" smtClean="0"/>
              <a:t>вірусом</a:t>
            </a:r>
            <a:r>
              <a:rPr lang="ru-RU" sz="1800" dirty="0" smtClean="0"/>
              <a:t> </a:t>
            </a:r>
            <a:r>
              <a:rPr lang="ru-RU" sz="1800" dirty="0" err="1" smtClean="0"/>
              <a:t>папіломи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err="1" smtClean="0"/>
              <a:t>Види</a:t>
            </a:r>
            <a:r>
              <a:rPr lang="ru-RU" sz="1800" b="1" dirty="0" smtClean="0"/>
              <a:t> бородавок: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/>
              <a:t>звичайні</a:t>
            </a: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err="1" smtClean="0"/>
              <a:t>плоскі</a:t>
            </a: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err="1" smtClean="0"/>
              <a:t>гострокінцеві</a:t>
            </a: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err="1" smtClean="0"/>
              <a:t>старчі</a:t>
            </a:r>
            <a:endParaRPr lang="ru-RU" sz="18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0004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4" name="Рисунок 3" descr="obyknovennaya_borodavka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928670"/>
            <a:ext cx="2970671" cy="3238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loskie_borodavk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357430"/>
            <a:ext cx="5662134" cy="3710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starcheskaya_borodav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1214422"/>
            <a:ext cx="6474901" cy="43754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28670"/>
            <a:ext cx="6072198" cy="53578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При </a:t>
            </a:r>
            <a:r>
              <a:rPr lang="ru-RU" dirty="0" err="1" smtClean="0"/>
              <a:t>особистому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, у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бородавки 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При </a:t>
            </a:r>
            <a:r>
              <a:rPr lang="ru-RU" dirty="0" err="1" smtClean="0"/>
              <a:t>користуванні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нею </a:t>
            </a:r>
            <a:r>
              <a:rPr lang="ru-RU" dirty="0" smtClean="0"/>
              <a:t>одними речами , </a:t>
            </a:r>
            <a:r>
              <a:rPr lang="ru-RU" dirty="0" err="1" smtClean="0"/>
              <a:t>наприклад</a:t>
            </a:r>
            <a:r>
              <a:rPr lang="ru-RU" dirty="0" smtClean="0"/>
              <a:t> рушником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посудом</a:t>
            </a:r>
            <a:r>
              <a:rPr lang="ru-RU" dirty="0" smtClean="0"/>
              <a:t> 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будете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манікюр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педикюр </a:t>
            </a:r>
            <a:r>
              <a:rPr lang="ru-RU" dirty="0" err="1" smtClean="0"/>
              <a:t>необробленими</a:t>
            </a:r>
            <a:r>
              <a:rPr lang="ru-RU" dirty="0" smtClean="0"/>
              <a:t> антисептиком </a:t>
            </a:r>
            <a:r>
              <a:rPr lang="ru-RU" dirty="0" err="1" smtClean="0"/>
              <a:t>інструментами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пройдетеся</a:t>
            </a:r>
            <a:r>
              <a:rPr lang="ru-RU" dirty="0" smtClean="0"/>
              <a:t> </a:t>
            </a:r>
            <a:r>
              <a:rPr lang="ru-RU" dirty="0" err="1" smtClean="0"/>
              <a:t>босоніж</a:t>
            </a:r>
            <a:r>
              <a:rPr lang="ru-RU" dirty="0" smtClean="0"/>
              <a:t> в </a:t>
            </a:r>
            <a:r>
              <a:rPr lang="ru-RU" dirty="0" err="1" smtClean="0"/>
              <a:t>лазні</a:t>
            </a:r>
            <a:r>
              <a:rPr lang="ru-RU" dirty="0" smtClean="0"/>
              <a:t> ,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сауні</a:t>
            </a:r>
            <a:r>
              <a:rPr lang="ru-RU" dirty="0" smtClean="0"/>
              <a:t> , де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зараженим</a:t>
            </a:r>
            <a:r>
              <a:rPr lang="ru-RU" dirty="0" smtClean="0"/>
              <a:t> </a:t>
            </a:r>
            <a:r>
              <a:rPr lang="ru-RU" dirty="0" err="1" smtClean="0"/>
              <a:t>вірусом</a:t>
            </a:r>
            <a:r>
              <a:rPr lang="ru-RU" dirty="0" smtClean="0"/>
              <a:t> </a:t>
            </a:r>
            <a:r>
              <a:rPr lang="ru-RU" dirty="0" err="1" smtClean="0"/>
              <a:t>папіломи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При </a:t>
            </a:r>
            <a:r>
              <a:rPr lang="ru-RU" dirty="0" err="1" smtClean="0"/>
              <a:t>статевому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зараженим</a:t>
            </a:r>
            <a:r>
              <a:rPr lang="ru-RU" dirty="0" smtClean="0"/>
              <a:t> партнером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з'явитися</a:t>
            </a:r>
            <a:r>
              <a:rPr lang="ru-RU" dirty="0" smtClean="0"/>
              <a:t> </a:t>
            </a:r>
            <a:r>
              <a:rPr lang="ru-RU" dirty="0" err="1" smtClean="0"/>
              <a:t>кондиломи</a:t>
            </a:r>
            <a:r>
              <a:rPr lang="ru-RU" dirty="0" smtClean="0"/>
              <a:t> 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Носіння</a:t>
            </a:r>
            <a:r>
              <a:rPr lang="ru-RU" dirty="0" smtClean="0"/>
              <a:t> </a:t>
            </a:r>
            <a:r>
              <a:rPr lang="ru-RU" dirty="0" err="1" smtClean="0"/>
              <a:t>тісного</a:t>
            </a:r>
            <a:r>
              <a:rPr lang="ru-RU" dirty="0" smtClean="0"/>
              <a:t> </a:t>
            </a:r>
            <a:r>
              <a:rPr lang="ru-RU" dirty="0" err="1" smtClean="0"/>
              <a:t>взуття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спровокувати</a:t>
            </a:r>
            <a:r>
              <a:rPr lang="ru-RU" dirty="0" smtClean="0"/>
              <a:t> </a:t>
            </a:r>
            <a:r>
              <a:rPr lang="ru-RU" dirty="0" err="1" smtClean="0"/>
              <a:t>появу</a:t>
            </a:r>
            <a:r>
              <a:rPr lang="ru-RU" dirty="0" smtClean="0"/>
              <a:t> </a:t>
            </a:r>
            <a:r>
              <a:rPr lang="ru-RU" dirty="0" err="1" smtClean="0"/>
              <a:t>підошовних</a:t>
            </a:r>
            <a:r>
              <a:rPr lang="ru-RU" dirty="0" smtClean="0"/>
              <a:t> бородавок.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Причини виникнення бородавок</a:t>
            </a:r>
            <a:endParaRPr lang="uk-UA" dirty="0"/>
          </a:p>
        </p:txBody>
      </p:sp>
      <p:pic>
        <p:nvPicPr>
          <p:cNvPr id="4" name="Рисунок 3" descr="1286207708_borodav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357298"/>
            <a:ext cx="2758691" cy="3305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err="1" smtClean="0"/>
              <a:t>Кріодеструкція</a:t>
            </a:r>
            <a:endParaRPr lang="uk-UA" b="1" dirty="0" smtClean="0"/>
          </a:p>
          <a:p>
            <a:r>
              <a:rPr lang="uk-UA" b="1" dirty="0" smtClean="0"/>
              <a:t>Електрокоагуляція</a:t>
            </a:r>
          </a:p>
          <a:p>
            <a:r>
              <a:rPr lang="uk-UA" b="1" dirty="0" err="1" smtClean="0"/>
              <a:t>Лазерокоагуляція</a:t>
            </a:r>
            <a:endParaRPr lang="uk-UA" b="1" dirty="0" smtClean="0"/>
          </a:p>
          <a:p>
            <a:r>
              <a:rPr lang="uk-UA" b="1" dirty="0" smtClean="0"/>
              <a:t>Хірургічне </a:t>
            </a:r>
            <a:r>
              <a:rPr lang="uk-UA" b="1" dirty="0" smtClean="0"/>
              <a:t>висічення</a:t>
            </a:r>
          </a:p>
          <a:p>
            <a:r>
              <a:rPr lang="uk-UA" b="1" dirty="0" smtClean="0"/>
              <a:t>Хімічні </a:t>
            </a:r>
            <a:r>
              <a:rPr lang="uk-UA" b="1" dirty="0" smtClean="0"/>
              <a:t>методи</a:t>
            </a:r>
            <a:br>
              <a:rPr lang="uk-UA" b="1" dirty="0" smtClean="0"/>
            </a:br>
            <a:endParaRPr lang="uk-UA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Лікування бородавок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</TotalTime>
  <Words>106</Words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БОРОДАВКИ</vt:lpstr>
      <vt:lpstr>Слайд 2</vt:lpstr>
      <vt:lpstr>Причини виникнення бородавок</vt:lpstr>
      <vt:lpstr>Лікування бородавок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БОРОДАВКИ</dc:title>
  <dc:creator>home</dc:creator>
  <cp:lastModifiedBy>home</cp:lastModifiedBy>
  <cp:revision>20</cp:revision>
  <dcterms:created xsi:type="dcterms:W3CDTF">2013-11-04T14:30:13Z</dcterms:created>
  <dcterms:modified xsi:type="dcterms:W3CDTF">2013-11-04T17:52:54Z</dcterms:modified>
</cp:coreProperties>
</file>