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BDED5CD-42E7-41F5-B45A-4661355EABC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C1320325-517C-48C1-AD3A-F8A70A32E55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D5CD-42E7-41F5-B45A-4661355EABC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0325-517C-48C1-AD3A-F8A70A32E5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D5CD-42E7-41F5-B45A-4661355EABC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0325-517C-48C1-AD3A-F8A70A32E5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D5CD-42E7-41F5-B45A-4661355EABC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0325-517C-48C1-AD3A-F8A70A32E55D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BDED5CD-42E7-41F5-B45A-4661355EABC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0325-517C-48C1-AD3A-F8A70A32E55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D5CD-42E7-41F5-B45A-4661355EABC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0325-517C-48C1-AD3A-F8A70A32E55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D5CD-42E7-41F5-B45A-4661355EABC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0325-517C-48C1-AD3A-F8A70A32E55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DED5CD-42E7-41F5-B45A-4661355EABC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0325-517C-48C1-AD3A-F8A70A32E55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D5CD-42E7-41F5-B45A-4661355EABC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0325-517C-48C1-AD3A-F8A70A32E5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BDED5CD-42E7-41F5-B45A-4661355EABC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0325-517C-48C1-AD3A-F8A70A32E55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BDED5CD-42E7-41F5-B45A-4661355EABC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0325-517C-48C1-AD3A-F8A70A32E55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BDED5CD-42E7-41F5-B45A-4661355EABC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C1320325-517C-48C1-AD3A-F8A70A32E5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Підготувала </a:t>
            </a:r>
          </a:p>
          <a:p>
            <a:pPr algn="r"/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учениця 11 класу</a:t>
            </a:r>
          </a:p>
          <a:p>
            <a:pPr algn="r"/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Вороненської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ЗОШ І-ІІІ ст.</a:t>
            </a:r>
          </a:p>
          <a:p>
            <a:pPr algn="r"/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Лучка Вікторія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FF0000"/>
                </a:solidFill>
              </a:rPr>
              <a:t>Трансгенні</a:t>
            </a:r>
            <a:r>
              <a:rPr lang="uk-UA" dirty="0" smtClean="0">
                <a:solidFill>
                  <a:srgbClr val="FF0000"/>
                </a:solidFill>
              </a:rPr>
              <a:t> організми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0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err="1" smtClean="0">
                <a:solidFill>
                  <a:srgbClr val="FF0000"/>
                </a:solidFill>
              </a:rPr>
              <a:t>Гмо</a:t>
            </a:r>
            <a:r>
              <a:rPr lang="uk-UA" sz="4400" b="1" dirty="0">
                <a:solidFill>
                  <a:srgbClr val="FF0000"/>
                </a:solidFill>
              </a:rPr>
              <a:t> </a:t>
            </a:r>
            <a:r>
              <a:rPr lang="uk-UA" sz="4400" b="1" dirty="0" smtClean="0">
                <a:solidFill>
                  <a:srgbClr val="FF0000"/>
                </a:solidFill>
              </a:rPr>
              <a:t>в світі</a:t>
            </a:r>
            <a:r>
              <a:rPr lang="uk-UA" sz="4400" dirty="0" smtClean="0">
                <a:solidFill>
                  <a:srgbClr val="FF0000"/>
                </a:solidFill>
              </a:rPr>
              <a:t>:</a:t>
            </a:r>
            <a:br>
              <a:rPr lang="uk-UA" sz="4400" dirty="0" smtClean="0">
                <a:solidFill>
                  <a:srgbClr val="FF0000"/>
                </a:solidFill>
              </a:rPr>
            </a:br>
            <a:r>
              <a:rPr lang="uk-UA" sz="2200" dirty="0" smtClean="0">
                <a:solidFill>
                  <a:srgbClr val="00B050"/>
                </a:solidFill>
              </a:rPr>
              <a:t>зелене</a:t>
            </a:r>
            <a:r>
              <a:rPr lang="uk-UA" sz="2200" dirty="0" smtClean="0"/>
              <a:t> – дозволено, </a:t>
            </a:r>
            <a:r>
              <a:rPr lang="uk-UA" sz="2200" dirty="0" smtClean="0">
                <a:solidFill>
                  <a:srgbClr val="FF0000"/>
                </a:solidFill>
              </a:rPr>
              <a:t>червоне</a:t>
            </a:r>
            <a:r>
              <a:rPr lang="uk-UA" sz="2200" dirty="0" smtClean="0"/>
              <a:t> – заборонено,</a:t>
            </a:r>
            <a:r>
              <a:rPr lang="uk-U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сіре </a:t>
            </a:r>
            <a:r>
              <a:rPr lang="uk-UA" sz="2200" dirty="0" smtClean="0"/>
              <a:t>– немає даних</a:t>
            </a:r>
            <a:br>
              <a:rPr lang="uk-UA" sz="2200" dirty="0" smtClean="0"/>
            </a:b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7257239" cy="3744416"/>
          </a:xfrm>
        </p:spPr>
      </p:pic>
    </p:spTree>
    <p:extLst>
      <p:ext uri="{BB962C8B-B14F-4D97-AF65-F5344CB8AC3E}">
        <p14:creationId xmlns:p14="http://schemas.microsoft.com/office/powerpoint/2010/main" val="119692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3261883" cy="47525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536" y="188640"/>
            <a:ext cx="4937692" cy="3433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22536"/>
            <a:ext cx="3384376" cy="32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80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2432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145492" cy="61926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029" y="260648"/>
            <a:ext cx="4198794" cy="31329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80" y="3485033"/>
            <a:ext cx="3920403" cy="304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2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9600" b="1" dirty="0" smtClean="0">
                <a:solidFill>
                  <a:srgbClr val="FF0000"/>
                </a:solidFill>
              </a:rPr>
              <a:t>Смачного!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041959" cy="38107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4" y="1772816"/>
            <a:ext cx="388843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44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ews.progorodnn.ru/userfiles/picitem/img-20131024145705-4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5" y="260648"/>
            <a:ext cx="8307923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63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Що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таке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трансгенний</a:t>
            </a:r>
            <a:r>
              <a:rPr lang="ru-RU" dirty="0" smtClean="0">
                <a:solidFill>
                  <a:srgbClr val="FF0000"/>
                </a:solidFill>
              </a:rPr>
              <a:t> орган</a:t>
            </a:r>
            <a:r>
              <a:rPr lang="uk-UA" dirty="0" err="1" smtClean="0">
                <a:solidFill>
                  <a:srgbClr val="FF0000"/>
                </a:solidFill>
              </a:rPr>
              <a:t>ізм</a:t>
            </a:r>
            <a:r>
              <a:rPr lang="uk-UA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0303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 smtClean="0"/>
              <a:t>Генетично</a:t>
            </a:r>
            <a:r>
              <a:rPr lang="ru-RU" sz="2800" dirty="0" smtClean="0"/>
              <a:t> </a:t>
            </a:r>
            <a:r>
              <a:rPr lang="ru-RU" sz="2800" dirty="0" err="1" smtClean="0"/>
              <a:t>модифікований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</a:t>
            </a:r>
            <a:r>
              <a:rPr lang="ru-RU" sz="2800" dirty="0" smtClean="0"/>
              <a:t> (ГМО) -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</a:t>
            </a:r>
            <a:r>
              <a:rPr lang="ru-RU" sz="2800" dirty="0" smtClean="0"/>
              <a:t>, генотип </a:t>
            </a:r>
            <a:r>
              <a:rPr lang="ru-RU" sz="2800" dirty="0" err="1" smtClean="0"/>
              <a:t>якого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змінено</a:t>
            </a:r>
            <a:r>
              <a:rPr lang="ru-RU" sz="2800" dirty="0" smtClean="0"/>
              <a:t> за </a:t>
            </a:r>
            <a:r>
              <a:rPr lang="ru-RU" sz="2800" dirty="0" err="1" smtClean="0"/>
              <a:t>допомогою</a:t>
            </a:r>
            <a:r>
              <a:rPr lang="ru-RU" sz="2800" dirty="0" smtClean="0"/>
              <a:t> </a:t>
            </a:r>
            <a:r>
              <a:rPr lang="ru-RU" sz="2800" dirty="0" err="1" smtClean="0"/>
              <a:t>методів</a:t>
            </a:r>
            <a:r>
              <a:rPr lang="ru-RU" sz="2800" dirty="0" smtClean="0"/>
              <a:t> </a:t>
            </a:r>
            <a:r>
              <a:rPr lang="ru-RU" sz="2800" dirty="0" err="1" smtClean="0"/>
              <a:t>генної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інженерії</a:t>
            </a:r>
            <a:r>
              <a:rPr lang="ru-RU" sz="2800" dirty="0" smtClean="0"/>
              <a:t>. </a:t>
            </a:r>
            <a:r>
              <a:rPr lang="ru-RU" sz="2800" dirty="0" err="1" smtClean="0"/>
              <a:t>Генетичні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зміни</a:t>
            </a:r>
            <a:r>
              <a:rPr lang="ru-RU" sz="2800" dirty="0" smtClean="0"/>
              <a:t>, як правило, </a:t>
            </a:r>
            <a:r>
              <a:rPr lang="ru-RU" sz="2800" dirty="0" err="1" smtClean="0"/>
              <a:t>здійснюються</a:t>
            </a:r>
            <a:r>
              <a:rPr lang="ru-RU" sz="2800" dirty="0" smtClean="0"/>
              <a:t> в </a:t>
            </a:r>
            <a:r>
              <a:rPr lang="ru-RU" sz="2800" dirty="0" err="1" smtClean="0"/>
              <a:t>наукових</a:t>
            </a:r>
            <a:r>
              <a:rPr lang="ru-RU" sz="2800" dirty="0" smtClean="0"/>
              <a:t> та </a:t>
            </a:r>
            <a:r>
              <a:rPr lang="ru-RU" sz="2800" dirty="0" err="1" smtClean="0"/>
              <a:t>сільськогосподарських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цілях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67691"/>
            <a:ext cx="2880320" cy="2646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103" y="4049608"/>
            <a:ext cx="3730705" cy="24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5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896143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FF0000"/>
                </a:solidFill>
              </a:rPr>
              <a:t>Мета створення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Метою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трансгенних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організмів</a:t>
            </a:r>
            <a:r>
              <a:rPr lang="ru-RU" sz="2400" dirty="0" smtClean="0"/>
              <a:t> є </a:t>
            </a:r>
            <a:r>
              <a:rPr lang="ru-RU" sz="2400" dirty="0" err="1" smtClean="0"/>
              <a:t>отримання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організму</a:t>
            </a:r>
            <a:r>
              <a:rPr lang="ru-RU" sz="2400" dirty="0" smtClean="0"/>
              <a:t> з </a:t>
            </a:r>
            <a:r>
              <a:rPr lang="ru-RU" sz="2400" dirty="0" err="1" smtClean="0"/>
              <a:t>новими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властивостями</a:t>
            </a:r>
            <a:r>
              <a:rPr lang="ru-RU" sz="2400" dirty="0" smtClean="0"/>
              <a:t>. </a:t>
            </a:r>
            <a:r>
              <a:rPr lang="ru-RU" sz="2400" dirty="0" err="1" smtClean="0"/>
              <a:t>Клітини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трансгенного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організму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виробляють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білок</a:t>
            </a:r>
            <a:r>
              <a:rPr lang="ru-RU" sz="2400" dirty="0" smtClean="0"/>
              <a:t>, ген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впроваджений</a:t>
            </a:r>
            <a:r>
              <a:rPr lang="ru-RU" sz="2400" dirty="0" smtClean="0"/>
              <a:t> в геном. </a:t>
            </a:r>
            <a:r>
              <a:rPr lang="ru-RU" sz="2400" dirty="0" err="1" smtClean="0"/>
              <a:t>Новий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білок</a:t>
            </a:r>
            <a:r>
              <a:rPr lang="ru-RU" sz="2400" dirty="0" smtClean="0"/>
              <a:t>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виробляти</a:t>
            </a:r>
            <a:r>
              <a:rPr lang="ru-RU" sz="2400" dirty="0" smtClean="0"/>
              <a:t>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клітини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організму</a:t>
            </a:r>
            <a:r>
              <a:rPr lang="ru-RU" sz="2400" dirty="0" smtClean="0"/>
              <a:t> (</a:t>
            </a:r>
            <a:r>
              <a:rPr lang="ru-RU" sz="2400" dirty="0" err="1" smtClean="0"/>
              <a:t>неспецифічна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експресія</a:t>
            </a:r>
            <a:r>
              <a:rPr lang="ru-RU" sz="2400" dirty="0" smtClean="0"/>
              <a:t> нового гена),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певні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клітинні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типи</a:t>
            </a:r>
            <a:r>
              <a:rPr lang="ru-RU" sz="2400" dirty="0" smtClean="0"/>
              <a:t> (</a:t>
            </a:r>
            <a:r>
              <a:rPr lang="ru-RU" sz="2400" dirty="0" err="1" smtClean="0"/>
              <a:t>специфічна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експресія</a:t>
            </a:r>
            <a:r>
              <a:rPr lang="ru-RU" sz="2400" dirty="0" smtClean="0"/>
              <a:t> нового гена).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28080"/>
            <a:ext cx="3168352" cy="279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1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uk-UA" dirty="0" err="1" smtClean="0">
                <a:solidFill>
                  <a:srgbClr val="FF0000"/>
                </a:solidFill>
              </a:rPr>
              <a:t>Трансгенні</a:t>
            </a:r>
            <a:r>
              <a:rPr lang="uk-UA" dirty="0" smtClean="0">
                <a:solidFill>
                  <a:srgbClr val="FF0000"/>
                </a:solidFill>
              </a:rPr>
              <a:t> організми використовують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/>
              <a:t>в </a:t>
            </a:r>
            <a:r>
              <a:rPr lang="ru-RU" sz="3200" dirty="0" err="1" smtClean="0"/>
              <a:t>біологічних</a:t>
            </a:r>
            <a:r>
              <a:rPr lang="ru-RU" sz="3200" dirty="0" smtClean="0"/>
              <a:t> та </a:t>
            </a:r>
            <a:r>
              <a:rPr lang="ru-RU" sz="3200" dirty="0" err="1" smtClean="0"/>
              <a:t>медичних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дослідженнях</a:t>
            </a:r>
            <a:r>
              <a:rPr lang="ru-RU" sz="3200" dirty="0" smtClean="0"/>
              <a:t>, </a:t>
            </a:r>
          </a:p>
          <a:p>
            <a:r>
              <a:rPr lang="ru-RU" sz="3200" dirty="0" err="1" smtClean="0"/>
              <a:t>виробництві</a:t>
            </a:r>
            <a:r>
              <a:rPr lang="ru-RU" sz="3200" dirty="0" smtClean="0"/>
              <a:t> </a:t>
            </a:r>
            <a:r>
              <a:rPr lang="ru-RU" sz="3200" dirty="0" err="1" smtClean="0"/>
              <a:t>ліків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 </a:t>
            </a:r>
            <a:r>
              <a:rPr lang="ru-RU" sz="3200" dirty="0" err="1" smtClean="0"/>
              <a:t>генній</a:t>
            </a:r>
            <a:r>
              <a:rPr lang="ru-RU" sz="3200" dirty="0" smtClean="0"/>
              <a:t> </a:t>
            </a:r>
            <a:r>
              <a:rPr lang="ru-RU" sz="3200" dirty="0" err="1" smtClean="0"/>
              <a:t>терапії</a:t>
            </a:r>
            <a:r>
              <a:rPr lang="ru-RU" sz="3200" dirty="0" smtClean="0"/>
              <a:t> </a:t>
            </a:r>
          </a:p>
          <a:p>
            <a:r>
              <a:rPr lang="ru-RU" sz="3200" dirty="0" smtClean="0"/>
              <a:t> у </a:t>
            </a:r>
            <a:r>
              <a:rPr lang="ru-RU" sz="3200" dirty="0" err="1" smtClean="0"/>
              <a:t>сільському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господарстві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79" y="3212976"/>
            <a:ext cx="338124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8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err="1" smtClean="0">
                <a:solidFill>
                  <a:srgbClr val="FF0000"/>
                </a:solidFill>
              </a:rPr>
              <a:t>Трансгенні</a:t>
            </a:r>
            <a:r>
              <a:rPr lang="uk-UA" sz="4000" dirty="0" smtClean="0">
                <a:solidFill>
                  <a:srgbClr val="FF0000"/>
                </a:solidFill>
              </a:rPr>
              <a:t> рослини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err="1" smtClean="0"/>
              <a:t>Розробляються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трансгенні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здатні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продукувати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інтересах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речовини</a:t>
            </a:r>
            <a:r>
              <a:rPr lang="ru-RU" sz="2400" dirty="0" smtClean="0"/>
              <a:t> і </a:t>
            </a:r>
            <a:r>
              <a:rPr lang="ru-RU" sz="2400" dirty="0" err="1" smtClean="0"/>
              <a:t>ліки</a:t>
            </a:r>
            <a:r>
              <a:rPr lang="ru-RU" sz="2400" dirty="0" smtClean="0"/>
              <a:t>. </a:t>
            </a:r>
            <a:r>
              <a:rPr lang="ru-RU" sz="2400" dirty="0" err="1" smtClean="0"/>
              <a:t>Реконструйовано</a:t>
            </a:r>
            <a:r>
              <a:rPr lang="ru-RU" sz="2400" dirty="0" smtClean="0"/>
              <a:t> </a:t>
            </a:r>
            <a:r>
              <a:rPr lang="ru-RU" sz="2400" dirty="0" err="1" smtClean="0"/>
              <a:t>картоплю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продукції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альбуміну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. </a:t>
            </a:r>
            <a:r>
              <a:rPr lang="ru-RU" sz="2400" dirty="0" err="1" smtClean="0"/>
              <a:t>Передбачається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в </a:t>
            </a:r>
            <a:r>
              <a:rPr lang="ru-RU" sz="2400" dirty="0" err="1" smtClean="0"/>
              <a:t>майбутньому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зможуть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утворювати</a:t>
            </a:r>
            <a:r>
              <a:rPr lang="ru-RU" sz="2400" dirty="0" smtClean="0"/>
              <a:t> у </a:t>
            </a:r>
            <a:r>
              <a:rPr lang="ru-RU" sz="2400" dirty="0" err="1" smtClean="0"/>
              <a:t>своєму</a:t>
            </a:r>
            <a:r>
              <a:rPr lang="ru-RU" sz="2400" dirty="0" smtClean="0"/>
              <a:t> </a:t>
            </a:r>
            <a:r>
              <a:rPr lang="ru-RU" sz="2400" dirty="0" err="1" smtClean="0"/>
              <a:t>насінні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такі</a:t>
            </a:r>
            <a:r>
              <a:rPr lang="ru-RU" sz="2400" dirty="0" smtClean="0"/>
              <a:t> </a:t>
            </a:r>
            <a:r>
              <a:rPr lang="ru-RU" sz="2400" dirty="0" err="1" smtClean="0"/>
              <a:t>білки</a:t>
            </a:r>
            <a:r>
              <a:rPr lang="ru-RU" sz="2400" dirty="0" smtClean="0"/>
              <a:t>, як і </a:t>
            </a:r>
            <a:r>
              <a:rPr lang="ru-RU" sz="2400" dirty="0" err="1" smtClean="0"/>
              <a:t>гормони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. </a:t>
            </a:r>
            <a:r>
              <a:rPr lang="ru-RU" sz="2400" dirty="0" err="1" smtClean="0"/>
              <a:t>Швидкими</a:t>
            </a:r>
            <a:r>
              <a:rPr lang="ru-RU" sz="2400" dirty="0" smtClean="0"/>
              <a:t> темпами </a:t>
            </a:r>
            <a:r>
              <a:rPr lang="ru-RU" sz="2400" dirty="0" err="1" smtClean="0"/>
              <a:t>розвивається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біоінженерія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933056"/>
            <a:ext cx="353873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3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err="1" smtClean="0">
                <a:solidFill>
                  <a:srgbClr val="FF0000"/>
                </a:solidFill>
              </a:rPr>
              <a:t>Трансгенні</a:t>
            </a:r>
            <a:r>
              <a:rPr lang="uk-UA" sz="4000" dirty="0" smtClean="0">
                <a:solidFill>
                  <a:srgbClr val="FF0000"/>
                </a:solidFill>
              </a:rPr>
              <a:t>  тварини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 smtClean="0"/>
              <a:t>Трансгенні</a:t>
            </a:r>
            <a:r>
              <a:rPr lang="ru-RU" sz="2800" dirty="0" smtClean="0"/>
              <a:t> </a:t>
            </a:r>
            <a:r>
              <a:rPr lang="ru-RU" sz="2800" dirty="0" err="1" smtClean="0"/>
              <a:t>тварини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створені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виробництва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продуктів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медичного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значення</a:t>
            </a:r>
            <a:r>
              <a:rPr lang="ru-RU" sz="2800" dirty="0" smtClean="0"/>
              <a:t>. </a:t>
            </a:r>
            <a:r>
              <a:rPr lang="ru-RU" sz="2800" dirty="0" err="1" smtClean="0"/>
              <a:t>Ланцюговим</a:t>
            </a:r>
            <a:r>
              <a:rPr lang="ru-RU" sz="2800" dirty="0" smtClean="0"/>
              <a:t> </a:t>
            </a:r>
            <a:r>
              <a:rPr lang="ru-RU" sz="2800" dirty="0" err="1" smtClean="0"/>
              <a:t>інструментом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генетичних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досліджень</a:t>
            </a:r>
            <a:r>
              <a:rPr lang="ru-RU" sz="2800" dirty="0" smtClean="0"/>
              <a:t> стали </a:t>
            </a:r>
            <a:r>
              <a:rPr lang="ru-RU" sz="2800" dirty="0" err="1" smtClean="0"/>
              <a:t>трансгенні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миші</a:t>
            </a:r>
            <a:r>
              <a:rPr lang="ru-RU" sz="2800" dirty="0" smtClean="0"/>
              <a:t>. Вони </a:t>
            </a:r>
            <a:r>
              <a:rPr lang="ru-RU" sz="2800" dirty="0" err="1" smtClean="0"/>
              <a:t>дають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важливу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інформацію</a:t>
            </a:r>
            <a:r>
              <a:rPr lang="ru-RU" sz="2800" dirty="0" smtClean="0"/>
              <a:t> при </a:t>
            </a:r>
            <a:r>
              <a:rPr lang="ru-RU" sz="2800" dirty="0" err="1" smtClean="0"/>
              <a:t>плануванні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генної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терапії</a:t>
            </a:r>
            <a:r>
              <a:rPr lang="ru-RU" sz="2800" dirty="0" smtClean="0"/>
              <a:t> у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00" y="3861048"/>
            <a:ext cx="2952328" cy="278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9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641080" y="3212976"/>
            <a:ext cx="45719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7368" y="692696"/>
            <a:ext cx="8229600" cy="5503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 smtClean="0"/>
              <a:t>Близько</a:t>
            </a:r>
            <a:r>
              <a:rPr lang="ru-RU" sz="2800" dirty="0" smtClean="0"/>
              <a:t> за </a:t>
            </a:r>
            <a:r>
              <a:rPr lang="ru-RU" sz="2800" dirty="0" err="1" smtClean="0"/>
              <a:t>значенням</a:t>
            </a:r>
            <a:r>
              <a:rPr lang="ru-RU" sz="2800" dirty="0" smtClean="0"/>
              <a:t> до </a:t>
            </a:r>
            <a:r>
              <a:rPr lang="ru-RU" sz="2800" dirty="0" err="1" smtClean="0"/>
              <a:t>терміну</a:t>
            </a:r>
            <a:r>
              <a:rPr lang="ru-RU" sz="2800" dirty="0" smtClean="0"/>
              <a:t> «</a:t>
            </a:r>
            <a:r>
              <a:rPr lang="ru-RU" sz="2800" dirty="0" err="1" smtClean="0"/>
              <a:t>трансгенний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</a:t>
            </a:r>
            <a:r>
              <a:rPr lang="ru-RU" sz="2800" dirty="0" smtClean="0"/>
              <a:t>» є </a:t>
            </a:r>
            <a:r>
              <a:rPr lang="ru-RU" sz="2800" dirty="0" err="1" smtClean="0"/>
              <a:t>термін</a:t>
            </a:r>
            <a:r>
              <a:rPr lang="ru-RU" sz="2800" dirty="0" smtClean="0"/>
              <a:t> «</a:t>
            </a:r>
            <a:r>
              <a:rPr lang="ru-RU" sz="2800" dirty="0" err="1" smtClean="0"/>
              <a:t>Генетично</a:t>
            </a:r>
            <a:r>
              <a:rPr lang="ru-RU" sz="2800" dirty="0" smtClean="0"/>
              <a:t> </a:t>
            </a:r>
            <a:r>
              <a:rPr lang="ru-RU" sz="2800" dirty="0" err="1" smtClean="0"/>
              <a:t>модифікований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</a:t>
            </a:r>
            <a:r>
              <a:rPr lang="ru-RU" sz="2800" dirty="0" smtClean="0"/>
              <a:t>», але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поняття</a:t>
            </a:r>
            <a:r>
              <a:rPr lang="ru-RU" sz="2800" dirty="0" smtClean="0"/>
              <a:t> </a:t>
            </a:r>
            <a:r>
              <a:rPr lang="ru-RU" sz="2800" dirty="0" err="1" smtClean="0"/>
              <a:t>ширше</a:t>
            </a:r>
            <a:r>
              <a:rPr lang="ru-RU" sz="2800" dirty="0" smtClean="0"/>
              <a:t> і </a:t>
            </a:r>
            <a:r>
              <a:rPr lang="ru-RU" sz="2800" dirty="0" err="1" smtClean="0"/>
              <a:t>включає</a:t>
            </a:r>
            <a:r>
              <a:rPr lang="ru-RU" sz="2800" dirty="0" smtClean="0"/>
              <a:t> в себе не </a:t>
            </a:r>
            <a:r>
              <a:rPr lang="ru-RU" sz="2800" dirty="0" err="1" smtClean="0"/>
              <a:t>тільки</a:t>
            </a:r>
            <a:r>
              <a:rPr lang="ru-RU" sz="2800" dirty="0" smtClean="0"/>
              <a:t> </a:t>
            </a:r>
            <a:r>
              <a:rPr lang="ru-RU" sz="2800" dirty="0" err="1" smtClean="0"/>
              <a:t>трансгенні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організми</a:t>
            </a:r>
            <a:r>
              <a:rPr lang="ru-RU" sz="2800" dirty="0" smtClean="0"/>
              <a:t>, але і </a:t>
            </a:r>
            <a:r>
              <a:rPr lang="ru-RU" sz="2800" dirty="0" err="1" smtClean="0"/>
              <a:t>організми</a:t>
            </a:r>
            <a:r>
              <a:rPr lang="ru-RU" sz="2800" dirty="0" smtClean="0"/>
              <a:t> з будь-</a:t>
            </a:r>
            <a:r>
              <a:rPr lang="ru-RU" sz="2800" dirty="0" err="1" smtClean="0"/>
              <a:t>якими</a:t>
            </a:r>
            <a:r>
              <a:rPr lang="ru-RU" sz="2800" dirty="0" smtClean="0"/>
              <a:t> </a:t>
            </a:r>
            <a:r>
              <a:rPr lang="ru-RU" sz="2800" dirty="0" err="1" smtClean="0"/>
              <a:t>іншими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змінами</a:t>
            </a:r>
            <a:r>
              <a:rPr lang="ru-RU" sz="2800" dirty="0" smtClean="0"/>
              <a:t> геному.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36912"/>
            <a:ext cx="3241812" cy="39604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39223"/>
            <a:ext cx="3816424" cy="361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3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Яка продукція містить </a:t>
            </a:r>
            <a:r>
              <a:rPr lang="uk-UA" dirty="0" err="1" smtClean="0"/>
              <a:t>трансгенні</a:t>
            </a:r>
            <a:r>
              <a:rPr lang="uk-UA" dirty="0" smtClean="0"/>
              <a:t> компоненти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Nestle </a:t>
            </a:r>
            <a:r>
              <a:rPr lang="ru-RU" sz="2400" dirty="0" smtClean="0"/>
              <a:t>(Нестле) – </a:t>
            </a:r>
            <a:r>
              <a:rPr lang="ru-RU" sz="2400" dirty="0" err="1" smtClean="0"/>
              <a:t>виготовляє</a:t>
            </a:r>
            <a:r>
              <a:rPr lang="ru-RU" sz="2400" dirty="0" smtClean="0"/>
              <a:t> шоколад, </a:t>
            </a:r>
            <a:r>
              <a:rPr lang="ru-RU" sz="2400" dirty="0" err="1" smtClean="0"/>
              <a:t>каву</a:t>
            </a:r>
            <a:r>
              <a:rPr lang="ru-RU" sz="2400" dirty="0" smtClean="0"/>
              <a:t>,  </a:t>
            </a:r>
            <a:r>
              <a:rPr lang="ru-RU" sz="2400" dirty="0" err="1" smtClean="0"/>
              <a:t>кавові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напої</a:t>
            </a:r>
            <a:r>
              <a:rPr lang="ru-RU" sz="2400" dirty="0" smtClean="0"/>
              <a:t>, </a:t>
            </a:r>
            <a:r>
              <a:rPr lang="ru-RU" sz="2400" dirty="0" err="1" smtClean="0"/>
              <a:t>дитяче</a:t>
            </a:r>
            <a:r>
              <a:rPr lang="ru-RU" sz="2400" dirty="0" smtClean="0"/>
              <a:t> </a:t>
            </a:r>
            <a:r>
              <a:rPr lang="ru-RU" sz="2400" dirty="0" err="1" smtClean="0"/>
              <a:t>харчування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de-DE" sz="2400" dirty="0" err="1" smtClean="0"/>
              <a:t>Coka</a:t>
            </a:r>
            <a:r>
              <a:rPr lang="de-DE" sz="2400" dirty="0" smtClean="0"/>
              <a:t>-Cola – </a:t>
            </a:r>
            <a:r>
              <a:rPr lang="uk-UA" sz="2400" dirty="0" smtClean="0"/>
              <a:t>Кока-кола, </a:t>
            </a:r>
            <a:r>
              <a:rPr lang="uk-UA" sz="2400" dirty="0" err="1" smtClean="0"/>
              <a:t>Спрайт</a:t>
            </a:r>
            <a:r>
              <a:rPr lang="uk-UA" sz="2400" dirty="0" smtClean="0"/>
              <a:t>, Фанта та ін.</a:t>
            </a:r>
          </a:p>
          <a:p>
            <a:r>
              <a:rPr lang="de-DE" sz="2400" dirty="0" smtClean="0"/>
              <a:t>McDonald`s – </a:t>
            </a:r>
            <a:r>
              <a:rPr lang="uk-UA" sz="2400" dirty="0" smtClean="0"/>
              <a:t>мережа «ресторанів» швидкого харчування.</a:t>
            </a:r>
          </a:p>
          <a:p>
            <a:r>
              <a:rPr lang="de-DE" sz="2400" dirty="0" smtClean="0"/>
              <a:t>Mars –  </a:t>
            </a:r>
            <a:r>
              <a:rPr lang="uk-UA" sz="2400" dirty="0" smtClean="0"/>
              <a:t>виготовляє шоколад «Марс», Снікерс, </a:t>
            </a:r>
            <a:r>
              <a:rPr lang="uk-UA" sz="2400" dirty="0" err="1" smtClean="0"/>
              <a:t>Твікс</a:t>
            </a:r>
            <a:r>
              <a:rPr lang="uk-UA" sz="2400" dirty="0" smtClean="0"/>
              <a:t>.</a:t>
            </a:r>
            <a:endParaRPr lang="de-DE" sz="2400" dirty="0" smtClean="0"/>
          </a:p>
          <a:p>
            <a:r>
              <a:rPr lang="de-DE" sz="2400" dirty="0" smtClean="0"/>
              <a:t>Pepsi Cola – </a:t>
            </a:r>
            <a:r>
              <a:rPr lang="uk-UA" sz="2400" dirty="0" smtClean="0"/>
              <a:t>напої Пепсі, </a:t>
            </a:r>
            <a:r>
              <a:rPr lang="uk-UA" sz="2400" dirty="0" err="1" smtClean="0"/>
              <a:t>Мірінда</a:t>
            </a:r>
            <a:r>
              <a:rPr lang="uk-UA" sz="2400" dirty="0" smtClean="0"/>
              <a:t> та ін.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05064"/>
            <a:ext cx="2447964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91328"/>
            <a:ext cx="3384376" cy="253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0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Хвилинка сміху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904656" cy="4985078"/>
          </a:xfrm>
        </p:spPr>
      </p:pic>
    </p:spTree>
    <p:extLst>
      <p:ext uri="{BB962C8B-B14F-4D97-AF65-F5344CB8AC3E}">
        <p14:creationId xmlns:p14="http://schemas.microsoft.com/office/powerpoint/2010/main" val="91678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78</TotalTime>
  <Words>310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Soho</vt:lpstr>
      <vt:lpstr>Трансгенні організми</vt:lpstr>
      <vt:lpstr>Що таке трансгенний організм?</vt:lpstr>
      <vt:lpstr>Мета створення</vt:lpstr>
      <vt:lpstr>Трансгенні організми використовують:</vt:lpstr>
      <vt:lpstr>Трансгенні рослини</vt:lpstr>
      <vt:lpstr>Трансгенні  тварини</vt:lpstr>
      <vt:lpstr>Презентация PowerPoint</vt:lpstr>
      <vt:lpstr>Яка продукція містить трансгенні компоненти </vt:lpstr>
      <vt:lpstr>Хвилинка сміху</vt:lpstr>
      <vt:lpstr>Гмо в світі: зелене – дозволено, червоне – заборонено, сіре – немає даних </vt:lpstr>
      <vt:lpstr>Презентация PowerPoint</vt:lpstr>
      <vt:lpstr>Презентация PowerPoint</vt:lpstr>
      <vt:lpstr>Смачного!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Taras</dc:creator>
  <cp:lastModifiedBy>Taras</cp:lastModifiedBy>
  <cp:revision>8</cp:revision>
  <dcterms:created xsi:type="dcterms:W3CDTF">2014-01-19T11:29:36Z</dcterms:created>
  <dcterms:modified xsi:type="dcterms:W3CDTF">2014-01-19T12:48:24Z</dcterms:modified>
</cp:coreProperties>
</file>