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3%D0%BE%D1%80%D0%B1%D1%83%D1%88%D0%B0" TargetMode="External"/><Relationship Id="rId1" Type="http://schemas.openxmlformats.org/officeDocument/2006/relationships/hyperlink" Target="http://uk.wikipedia.org/wiki/%D0%9F%D0%BE%D1%81%D1%82%D0%B5%D0%BC%D0%B1%D1%80%D1%96%D0%BE%D0%BD%D0%B0%D0%BB%D1%8C%D0%BD%D0%B8%D0%B9_%D1%80%D0%BE%D0%B7%D0%B2%D0%B8%D1%82%D0%BE%D0%BA" TargetMode="Externa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B%D0%B8%D1%87%D0%B8%D0%BD%D0%BA%D0%B0" TargetMode="External"/><Relationship Id="rId3" Type="http://schemas.openxmlformats.org/officeDocument/2006/relationships/hyperlink" Target="http://uk.wikipedia.org/w/index.php?title=%D0%9D%D0%B5%D0%BF%D1%80%D1%8F%D0%BC%D0%B8%D0%B9_%D1%80%D0%BE%D0%B7%D0%B2%D0%B8%D1%82%D0%BE%D0%BA&amp;action=edit&amp;redlink=1" TargetMode="External"/><Relationship Id="rId7" Type="http://schemas.openxmlformats.org/officeDocument/2006/relationships/hyperlink" Target="http://uk.wikipedia.org/wiki/%D0%97%D0%B0%D1%80%D0%BE%D0%B4%D0%BE%D0%BA" TargetMode="External"/><Relationship Id="rId2" Type="http://schemas.openxmlformats.org/officeDocument/2006/relationships/hyperlink" Target="http://uk.wikipedia.org/wiki/%D0%9F%D1%82%D0%B0%D1%85" TargetMode="External"/><Relationship Id="rId1" Type="http://schemas.openxmlformats.org/officeDocument/2006/relationships/hyperlink" Target="http://uk.wikipedia.org/w/index.php?title=%D0%9F%D1%80%D1%8F%D0%BC%D0%B8%D0%B9_%D1%80%D0%BE%D0%B7%D0%B2%D0%B8%D1%82%D0%BE%D0%BA&amp;action=edit&amp;redlink=1" TargetMode="External"/><Relationship Id="rId6" Type="http://schemas.openxmlformats.org/officeDocument/2006/relationships/hyperlink" Target="http://uk.wikipedia.org/wiki/%D0%9E%D1%80%D0%B3%D0%B0%D0%BD%D1%96%D0%B7%D0%BC" TargetMode="External"/><Relationship Id="rId5" Type="http://schemas.openxmlformats.org/officeDocument/2006/relationships/hyperlink" Target="http://uk.wikipedia.org/wiki/%D0%9C%D0%B5%D1%82%D0%B0%D0%BC%D0%BE%D1%80%D1%84%D0%BE%D0%B7" TargetMode="External"/><Relationship Id="rId10" Type="http://schemas.openxmlformats.org/officeDocument/2006/relationships/hyperlink" Target="http://uk.wikipedia.org/wiki/%D0%A7%D0%B5%D1%80%D0%B2'%D1%8F%D0%BA" TargetMode="External"/><Relationship Id="rId4" Type="http://schemas.openxmlformats.org/officeDocument/2006/relationships/hyperlink" Target="http://uk.wikipedia.org/wiki/%D0%A0%D0%BE%D0%B7%D0%B2%D0%B8%D1%82%D0%BE%D0%BA" TargetMode="External"/><Relationship Id="rId9" Type="http://schemas.openxmlformats.org/officeDocument/2006/relationships/hyperlink" Target="http://uk.wikipedia.org/wiki/%D0%86%D0%BC%D0%B0%D0%B3%D0%BE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3%D0%BE%D1%80%D0%B1%D1%83%D1%88%D0%B0" TargetMode="External"/><Relationship Id="rId1" Type="http://schemas.openxmlformats.org/officeDocument/2006/relationships/hyperlink" Target="http://uk.wikipedia.org/wiki/%D0%9F%D0%BE%D1%81%D1%82%D0%B5%D0%BC%D0%B1%D1%80%D1%96%D0%BE%D0%BD%D0%B0%D0%BB%D1%8C%D0%BD%D0%B8%D0%B9_%D1%80%D0%BE%D0%B7%D0%B2%D0%B8%D1%82%D0%BE%D0%BA" TargetMode="External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B%D0%B8%D1%87%D0%B8%D0%BD%D0%BA%D0%B0" TargetMode="External"/><Relationship Id="rId3" Type="http://schemas.openxmlformats.org/officeDocument/2006/relationships/hyperlink" Target="http://uk.wikipedia.org/w/index.php?title=%D0%9D%D0%B5%D0%BF%D1%80%D1%8F%D0%BC%D0%B8%D0%B9_%D1%80%D0%BE%D0%B7%D0%B2%D0%B8%D1%82%D0%BE%D0%BA&amp;action=edit&amp;redlink=1" TargetMode="External"/><Relationship Id="rId7" Type="http://schemas.openxmlformats.org/officeDocument/2006/relationships/hyperlink" Target="http://uk.wikipedia.org/wiki/%D0%97%D0%B0%D1%80%D0%BE%D0%B4%D0%BE%D0%BA" TargetMode="External"/><Relationship Id="rId2" Type="http://schemas.openxmlformats.org/officeDocument/2006/relationships/hyperlink" Target="http://uk.wikipedia.org/wiki/%D0%9F%D1%82%D0%B0%D1%85" TargetMode="External"/><Relationship Id="rId1" Type="http://schemas.openxmlformats.org/officeDocument/2006/relationships/hyperlink" Target="http://uk.wikipedia.org/w/index.php?title=%D0%9F%D1%80%D1%8F%D0%BC%D0%B8%D0%B9_%D1%80%D0%BE%D0%B7%D0%B2%D0%B8%D1%82%D0%BE%D0%BA&amp;action=edit&amp;redlink=1" TargetMode="External"/><Relationship Id="rId6" Type="http://schemas.openxmlformats.org/officeDocument/2006/relationships/hyperlink" Target="http://uk.wikipedia.org/wiki/%D0%9E%D1%80%D0%B3%D0%B0%D0%BD%D1%96%D0%B7%D0%BC" TargetMode="External"/><Relationship Id="rId5" Type="http://schemas.openxmlformats.org/officeDocument/2006/relationships/hyperlink" Target="http://uk.wikipedia.org/wiki/%D0%9C%D0%B5%D1%82%D0%B0%D0%BC%D0%BE%D1%80%D1%84%D0%BE%D0%B7" TargetMode="External"/><Relationship Id="rId10" Type="http://schemas.openxmlformats.org/officeDocument/2006/relationships/hyperlink" Target="http://uk.wikipedia.org/wiki/%D0%A7%D0%B5%D1%80%D0%B2'%D1%8F%D0%BA" TargetMode="External"/><Relationship Id="rId4" Type="http://schemas.openxmlformats.org/officeDocument/2006/relationships/hyperlink" Target="http://uk.wikipedia.org/wiki/%D0%A0%D0%BE%D0%B7%D0%B2%D0%B8%D1%82%D0%BE%D0%BA" TargetMode="External"/><Relationship Id="rId9" Type="http://schemas.openxmlformats.org/officeDocument/2006/relationships/hyperlink" Target="http://uk.wikipedia.org/wiki/%D0%86%D0%BC%D0%B0%D0%B3%D0%BE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D202CF-153F-4C21-AB3E-9144BC7C351B}" type="doc">
      <dgm:prSet loTypeId="urn:microsoft.com/office/officeart/2005/8/layout/orgChart1" loCatId="hierarchy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B837C410-0129-4FEA-A6BE-555E2FD7E2E9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uk-UA" sz="2000" dirty="0" smtClean="0">
              <a:solidFill>
                <a:schemeClr val="accent3">
                  <a:lumMod val="75000"/>
                </a:schemeClr>
              </a:solidFill>
            </a:rPr>
            <a:t>Періоди онтогенезу</a:t>
          </a:r>
          <a:endParaRPr lang="uk-UA" sz="2000" dirty="0">
            <a:solidFill>
              <a:schemeClr val="accent3">
                <a:lumMod val="75000"/>
              </a:schemeClr>
            </a:solidFill>
          </a:endParaRPr>
        </a:p>
      </dgm:t>
    </dgm:pt>
    <dgm:pt modelId="{1602BAAA-14E1-4A29-A332-B58DE4AFDD09}" type="parTrans" cxnId="{A8262125-EF6F-496E-BE2B-7F580C401865}">
      <dgm:prSet/>
      <dgm:spPr/>
      <dgm:t>
        <a:bodyPr/>
        <a:lstStyle/>
        <a:p>
          <a:endParaRPr lang="uk-UA"/>
        </a:p>
      </dgm:t>
    </dgm:pt>
    <dgm:pt modelId="{BA95ADC1-CCDC-4429-9CAF-23D0A58BB2EB}" type="sibTrans" cxnId="{A8262125-EF6F-496E-BE2B-7F580C401865}">
      <dgm:prSet/>
      <dgm:spPr/>
      <dgm:t>
        <a:bodyPr/>
        <a:lstStyle/>
        <a:p>
          <a:endParaRPr lang="uk-UA"/>
        </a:p>
      </dgm:t>
    </dgm:pt>
    <dgm:pt modelId="{A2A0EC41-F8CA-47CD-B541-00020E3164F9}" type="asst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800" b="1" i="0" dirty="0" err="1" smtClean="0">
              <a:solidFill>
                <a:schemeClr val="accent3">
                  <a:lumMod val="75000"/>
                </a:schemeClr>
              </a:solidFill>
            </a:rPr>
            <a:t>Репродуктивний</a:t>
          </a:r>
          <a:r>
            <a:rPr lang="ru-RU" sz="1800" b="0" i="0" dirty="0" smtClean="0">
              <a:solidFill>
                <a:schemeClr val="accent3">
                  <a:lumMod val="75000"/>
                </a:schemeClr>
              </a:solidFill>
            </a:rPr>
            <a:t> — </a:t>
          </a:r>
          <a:r>
            <a:rPr lang="ru-RU" sz="1800" b="0" i="0" dirty="0" err="1" smtClean="0">
              <a:solidFill>
                <a:schemeClr val="accent3">
                  <a:lumMod val="75000"/>
                </a:schemeClr>
              </a:solidFill>
            </a:rPr>
            <a:t>період</a:t>
          </a:r>
          <a:r>
            <a:rPr lang="ru-RU" sz="1800" b="0" i="0" dirty="0" smtClean="0">
              <a:solidFill>
                <a:schemeClr val="accent3">
                  <a:lumMod val="75000"/>
                </a:schemeClr>
              </a:solidFill>
            </a:rPr>
            <a:t>, коли </a:t>
          </a:r>
          <a:r>
            <a:rPr lang="ru-RU" sz="1800" b="0" i="0" dirty="0" err="1" smtClean="0">
              <a:solidFill>
                <a:schemeClr val="accent3">
                  <a:lumMod val="75000"/>
                </a:schemeClr>
              </a:solidFill>
            </a:rPr>
            <a:t>організм</a:t>
          </a:r>
          <a:r>
            <a:rPr lang="ru-RU" sz="1800" b="0" i="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800" b="0" i="0" dirty="0" err="1" smtClean="0">
              <a:solidFill>
                <a:schemeClr val="accent3">
                  <a:lumMod val="75000"/>
                </a:schemeClr>
              </a:solidFill>
            </a:rPr>
            <a:t>здатен</a:t>
          </a:r>
          <a:r>
            <a:rPr lang="ru-RU" sz="1800" b="0" i="0" dirty="0" smtClean="0">
              <a:solidFill>
                <a:schemeClr val="accent3">
                  <a:lumMod val="75000"/>
                </a:schemeClr>
              </a:solidFill>
            </a:rPr>
            <a:t> до </a:t>
          </a:r>
          <a:r>
            <a:rPr lang="ru-RU" sz="1800" b="0" i="0" dirty="0" err="1" smtClean="0">
              <a:solidFill>
                <a:schemeClr val="accent3">
                  <a:lumMod val="75000"/>
                </a:schemeClr>
              </a:solidFill>
            </a:rPr>
            <a:t>розмноження</a:t>
          </a:r>
          <a:r>
            <a:rPr lang="ru-RU" sz="1400" b="0" i="0" dirty="0" smtClean="0"/>
            <a:t>.</a:t>
          </a:r>
          <a:endParaRPr lang="uk-UA" sz="1400" dirty="0"/>
        </a:p>
      </dgm:t>
    </dgm:pt>
    <dgm:pt modelId="{B925F3F0-B384-4FD7-8095-CE1CD97E7434}" type="parTrans" cxnId="{9EFACE4E-2D66-42A6-8196-1862962CEB22}">
      <dgm:prSet/>
      <dgm:spPr/>
      <dgm:t>
        <a:bodyPr/>
        <a:lstStyle/>
        <a:p>
          <a:endParaRPr lang="uk-UA"/>
        </a:p>
      </dgm:t>
    </dgm:pt>
    <dgm:pt modelId="{907A3A2C-CB08-419F-BFF4-CA683AE84870}" type="sibTrans" cxnId="{9EFACE4E-2D66-42A6-8196-1862962CEB22}">
      <dgm:prSet/>
      <dgm:spPr/>
      <dgm:t>
        <a:bodyPr/>
        <a:lstStyle/>
        <a:p>
          <a:endParaRPr lang="uk-UA"/>
        </a:p>
      </dgm:t>
    </dgm:pt>
    <dgm:pt modelId="{3A87F3E5-D84B-43CF-8583-78084026E3EE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600" b="1" i="0" dirty="0" err="1" smtClean="0">
              <a:solidFill>
                <a:schemeClr val="accent3">
                  <a:lumMod val="75000"/>
                </a:schemeClr>
              </a:solidFill>
            </a:rPr>
            <a:t>Ембріональний</a:t>
          </a:r>
          <a:r>
            <a:rPr lang="ru-RU" sz="1600" b="1" i="0" dirty="0" smtClean="0">
              <a:solidFill>
                <a:schemeClr val="accent3">
                  <a:lumMod val="75000"/>
                </a:schemeClr>
              </a:solidFill>
            </a:rPr>
            <a:t> (</a:t>
          </a:r>
          <a:r>
            <a:rPr lang="ru-RU" sz="1600" b="1" i="0" dirty="0" err="1" smtClean="0">
              <a:solidFill>
                <a:schemeClr val="accent3">
                  <a:lumMod val="75000"/>
                </a:schemeClr>
              </a:solidFill>
            </a:rPr>
            <a:t>зародковий</a:t>
          </a:r>
          <a:r>
            <a:rPr lang="ru-RU" sz="1600" b="1" i="0" dirty="0" smtClean="0">
              <a:solidFill>
                <a:schemeClr val="accent3">
                  <a:lumMod val="75000"/>
                </a:schemeClr>
              </a:solidFill>
            </a:rPr>
            <a:t>)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 —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від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утворення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зиготи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до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народження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або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виходу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з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яєчних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оболонок</a:t>
          </a:r>
          <a:r>
            <a:rPr lang="ru-RU" sz="1400" b="0" i="0" dirty="0" smtClean="0"/>
            <a:t>;</a:t>
          </a:r>
          <a:endParaRPr lang="uk-UA" sz="1400" dirty="0"/>
        </a:p>
      </dgm:t>
    </dgm:pt>
    <dgm:pt modelId="{DEA82C28-6165-4FCD-9B6F-E2DF870B0C17}" type="parTrans" cxnId="{9E8081D2-7796-4CD6-ABA0-0BE3EBAE8EEB}">
      <dgm:prSet/>
      <dgm:spPr/>
      <dgm:t>
        <a:bodyPr/>
        <a:lstStyle/>
        <a:p>
          <a:endParaRPr lang="uk-UA"/>
        </a:p>
      </dgm:t>
    </dgm:pt>
    <dgm:pt modelId="{1464D75E-B436-4914-B777-8A6A97AF7675}" type="sibTrans" cxnId="{9E8081D2-7796-4CD6-ABA0-0BE3EBAE8EEB}">
      <dgm:prSet/>
      <dgm:spPr/>
      <dgm:t>
        <a:bodyPr/>
        <a:lstStyle/>
        <a:p>
          <a:endParaRPr lang="uk-UA"/>
        </a:p>
      </dgm:t>
    </dgm:pt>
    <dgm:pt modelId="{0F8DF83D-9C7B-4D21-8AB3-3B1AD368039D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600" b="1" i="0" dirty="0" err="1" smtClean="0">
              <a:solidFill>
                <a:schemeClr val="accent3">
                  <a:lumMod val="75000"/>
                </a:schemeClr>
              </a:solidFill>
              <a:hlinkClick xmlns:r="http://schemas.openxmlformats.org/officeDocument/2006/relationships" r:id="rId1" tooltip="Постембріональний розвиток"/>
            </a:rPr>
            <a:t>Постембріональний</a:t>
          </a:r>
          <a:r>
            <a:rPr lang="ru-RU" sz="1600" b="1" i="0" dirty="0" smtClean="0">
              <a:solidFill>
                <a:schemeClr val="accent3">
                  <a:lumMod val="75000"/>
                </a:schemeClr>
              </a:solidFill>
            </a:rPr>
            <a:t> (</a:t>
          </a:r>
          <a:r>
            <a:rPr lang="ru-RU" sz="1600" b="1" i="0" dirty="0" err="1" smtClean="0">
              <a:solidFill>
                <a:schemeClr val="accent3">
                  <a:lumMod val="75000"/>
                </a:schemeClr>
              </a:solidFill>
            </a:rPr>
            <a:t>післязародковий</a:t>
          </a:r>
          <a:r>
            <a:rPr lang="ru-RU" sz="1600" b="1" i="0" dirty="0" smtClean="0">
              <a:solidFill>
                <a:schemeClr val="accent3">
                  <a:lumMod val="75000"/>
                </a:schemeClr>
              </a:solidFill>
            </a:rPr>
            <a:t>)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,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або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 </a:t>
          </a:r>
          <a:r>
            <a:rPr lang="ru-RU" sz="1600" b="1" i="0" dirty="0" smtClean="0">
              <a:solidFill>
                <a:schemeClr val="accent3">
                  <a:lumMod val="75000"/>
                </a:schemeClr>
              </a:solidFill>
            </a:rPr>
            <a:t>до </a:t>
          </a:r>
          <a:r>
            <a:rPr lang="ru-RU" sz="1600" b="1" i="0" dirty="0" err="1" smtClean="0">
              <a:solidFill>
                <a:schemeClr val="accent3">
                  <a:lumMod val="75000"/>
                </a:schemeClr>
              </a:solidFill>
            </a:rPr>
            <a:t>репродуктивний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 —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від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виходу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з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яєчних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оболонок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або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від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народження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до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набуття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організмом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здатності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до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розмноження</a:t>
          </a:r>
          <a:r>
            <a:rPr lang="ru-RU" sz="1400" b="0" i="0" dirty="0" smtClean="0"/>
            <a:t>.</a:t>
          </a:r>
          <a:endParaRPr lang="uk-UA" sz="1400" dirty="0"/>
        </a:p>
      </dgm:t>
    </dgm:pt>
    <dgm:pt modelId="{4303CEC0-D474-4D9C-AE20-7B6664F70A5E}" type="parTrans" cxnId="{8CCE0DC2-D6B5-442B-9BA5-48E94ED585D2}">
      <dgm:prSet/>
      <dgm:spPr/>
      <dgm:t>
        <a:bodyPr/>
        <a:lstStyle/>
        <a:p>
          <a:endParaRPr lang="uk-UA"/>
        </a:p>
      </dgm:t>
    </dgm:pt>
    <dgm:pt modelId="{95E649EC-487C-4299-8BCC-374C6E1E6F06}" type="sibTrans" cxnId="{8CCE0DC2-D6B5-442B-9BA5-48E94ED585D2}">
      <dgm:prSet/>
      <dgm:spPr/>
      <dgm:t>
        <a:bodyPr/>
        <a:lstStyle/>
        <a:p>
          <a:endParaRPr lang="uk-UA"/>
        </a:p>
      </dgm:t>
    </dgm:pt>
    <dgm:pt modelId="{15F17090-B43F-4161-97EC-54F35B1A4DDB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600" b="1" i="0" dirty="0" err="1" smtClean="0">
              <a:solidFill>
                <a:schemeClr val="accent3">
                  <a:lumMod val="75000"/>
                </a:schemeClr>
              </a:solidFill>
            </a:rPr>
            <a:t>Пострепродуктивний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 —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від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втрати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здатності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до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розмноження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і до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смерті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. У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деяких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видів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цей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період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відсутній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(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  <a:hlinkClick xmlns:r="http://schemas.openxmlformats.org/officeDocument/2006/relationships" r:id="rId2" tooltip="Горбуша"/>
            </a:rPr>
            <a:t>горбуша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 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після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розмноження</a:t>
          </a:r>
          <a:r>
            <a:rPr lang="ru-RU" sz="1600" b="0" i="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dirty="0" err="1" smtClean="0">
              <a:solidFill>
                <a:schemeClr val="accent3">
                  <a:lumMod val="75000"/>
                </a:schemeClr>
              </a:solidFill>
            </a:rPr>
            <a:t>гине</a:t>
          </a:r>
          <a:r>
            <a:rPr lang="ru-RU" sz="1600" b="0" i="0" dirty="0" smtClean="0"/>
            <a:t>).</a:t>
          </a:r>
          <a:endParaRPr lang="uk-UA" sz="1600" dirty="0"/>
        </a:p>
      </dgm:t>
    </dgm:pt>
    <dgm:pt modelId="{B562FFA8-FC88-4847-BBB5-08D893250F11}" type="parTrans" cxnId="{6A08FFC5-71F2-46AD-83F9-696DED9B3ED0}">
      <dgm:prSet/>
      <dgm:spPr/>
      <dgm:t>
        <a:bodyPr/>
        <a:lstStyle/>
        <a:p>
          <a:endParaRPr lang="uk-UA"/>
        </a:p>
      </dgm:t>
    </dgm:pt>
    <dgm:pt modelId="{EB12AD08-334F-42A5-9036-157A2B7F714E}" type="sibTrans" cxnId="{6A08FFC5-71F2-46AD-83F9-696DED9B3ED0}">
      <dgm:prSet/>
      <dgm:spPr/>
      <dgm:t>
        <a:bodyPr/>
        <a:lstStyle/>
        <a:p>
          <a:endParaRPr lang="uk-UA"/>
        </a:p>
      </dgm:t>
    </dgm:pt>
    <dgm:pt modelId="{781F3938-6F2C-44C9-93D0-CF696BB9F469}" type="pres">
      <dgm:prSet presAssocID="{F3D202CF-153F-4C21-AB3E-9144BC7C351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99F8FDE-50F9-49F4-B74B-7924D9759DD0}" type="pres">
      <dgm:prSet presAssocID="{B837C410-0129-4FEA-A6BE-555E2FD7E2E9}" presName="hierRoot1" presStyleCnt="0">
        <dgm:presLayoutVars>
          <dgm:hierBranch val="init"/>
        </dgm:presLayoutVars>
      </dgm:prSet>
      <dgm:spPr/>
    </dgm:pt>
    <dgm:pt modelId="{CB91EE66-D43B-4699-AA5E-641ECC1B396C}" type="pres">
      <dgm:prSet presAssocID="{B837C410-0129-4FEA-A6BE-555E2FD7E2E9}" presName="rootComposite1" presStyleCnt="0"/>
      <dgm:spPr/>
    </dgm:pt>
    <dgm:pt modelId="{DC688DC3-9AE8-4FB8-99B3-848E7F4E0406}" type="pres">
      <dgm:prSet presAssocID="{B837C410-0129-4FEA-A6BE-555E2FD7E2E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2D1A19-FC26-4117-9B38-7D2573C72C9E}" type="pres">
      <dgm:prSet presAssocID="{B837C410-0129-4FEA-A6BE-555E2FD7E2E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58F86CD-8892-4E79-AAD5-F2376EA81661}" type="pres">
      <dgm:prSet presAssocID="{B837C410-0129-4FEA-A6BE-555E2FD7E2E9}" presName="hierChild2" presStyleCnt="0"/>
      <dgm:spPr/>
    </dgm:pt>
    <dgm:pt modelId="{698C2246-E9ED-465F-8316-D8DB911BA5BC}" type="pres">
      <dgm:prSet presAssocID="{DEA82C28-6165-4FCD-9B6F-E2DF870B0C17}" presName="Name37" presStyleLbl="parChTrans1D2" presStyleIdx="0" presStyleCnt="4"/>
      <dgm:spPr/>
      <dgm:t>
        <a:bodyPr/>
        <a:lstStyle/>
        <a:p>
          <a:endParaRPr lang="ru-RU"/>
        </a:p>
      </dgm:t>
    </dgm:pt>
    <dgm:pt modelId="{28407F31-2C8C-4F10-B3DB-3E9C1C8CC094}" type="pres">
      <dgm:prSet presAssocID="{3A87F3E5-D84B-43CF-8583-78084026E3EE}" presName="hierRoot2" presStyleCnt="0">
        <dgm:presLayoutVars>
          <dgm:hierBranch val="init"/>
        </dgm:presLayoutVars>
      </dgm:prSet>
      <dgm:spPr/>
    </dgm:pt>
    <dgm:pt modelId="{ACB98947-72D0-406F-B655-6E60B1B2B5A0}" type="pres">
      <dgm:prSet presAssocID="{3A87F3E5-D84B-43CF-8583-78084026E3EE}" presName="rootComposite" presStyleCnt="0"/>
      <dgm:spPr/>
    </dgm:pt>
    <dgm:pt modelId="{F292EA4C-B9D5-4B1A-91AE-860B582A8C6A}" type="pres">
      <dgm:prSet presAssocID="{3A87F3E5-D84B-43CF-8583-78084026E3E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6D8D971-B2F1-4B80-AA16-7629A98A2CE8}" type="pres">
      <dgm:prSet presAssocID="{3A87F3E5-D84B-43CF-8583-78084026E3EE}" presName="rootConnector" presStyleLbl="node2" presStyleIdx="0" presStyleCnt="3"/>
      <dgm:spPr/>
      <dgm:t>
        <a:bodyPr/>
        <a:lstStyle/>
        <a:p>
          <a:endParaRPr lang="ru-RU"/>
        </a:p>
      </dgm:t>
    </dgm:pt>
    <dgm:pt modelId="{830DF8DD-F987-458D-A0C6-A3B1BB2FECBC}" type="pres">
      <dgm:prSet presAssocID="{3A87F3E5-D84B-43CF-8583-78084026E3EE}" presName="hierChild4" presStyleCnt="0"/>
      <dgm:spPr/>
    </dgm:pt>
    <dgm:pt modelId="{6CA13F47-4EBC-4D45-AD55-DC2E933783A3}" type="pres">
      <dgm:prSet presAssocID="{3A87F3E5-D84B-43CF-8583-78084026E3EE}" presName="hierChild5" presStyleCnt="0"/>
      <dgm:spPr/>
    </dgm:pt>
    <dgm:pt modelId="{81E9113A-62FD-4D62-AD06-EAB96662F6B8}" type="pres">
      <dgm:prSet presAssocID="{4303CEC0-D474-4D9C-AE20-7B6664F70A5E}" presName="Name37" presStyleLbl="parChTrans1D2" presStyleIdx="1" presStyleCnt="4"/>
      <dgm:spPr/>
      <dgm:t>
        <a:bodyPr/>
        <a:lstStyle/>
        <a:p>
          <a:endParaRPr lang="ru-RU"/>
        </a:p>
      </dgm:t>
    </dgm:pt>
    <dgm:pt modelId="{A45EA3F6-6142-4658-830C-6792EF4F0FC9}" type="pres">
      <dgm:prSet presAssocID="{0F8DF83D-9C7B-4D21-8AB3-3B1AD368039D}" presName="hierRoot2" presStyleCnt="0">
        <dgm:presLayoutVars>
          <dgm:hierBranch val="init"/>
        </dgm:presLayoutVars>
      </dgm:prSet>
      <dgm:spPr/>
    </dgm:pt>
    <dgm:pt modelId="{F79EE35B-9327-4B61-882D-FEEDCE0F8BF4}" type="pres">
      <dgm:prSet presAssocID="{0F8DF83D-9C7B-4D21-8AB3-3B1AD368039D}" presName="rootComposite" presStyleCnt="0"/>
      <dgm:spPr/>
    </dgm:pt>
    <dgm:pt modelId="{378157A2-E9E9-4B64-82D6-8F7682484FA8}" type="pres">
      <dgm:prSet presAssocID="{0F8DF83D-9C7B-4D21-8AB3-3B1AD368039D}" presName="rootText" presStyleLbl="node2" presStyleIdx="1" presStyleCnt="3" custScaleY="16066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CF885E8-628B-497E-8204-8DEAD0E1A9D7}" type="pres">
      <dgm:prSet presAssocID="{0F8DF83D-9C7B-4D21-8AB3-3B1AD368039D}" presName="rootConnector" presStyleLbl="node2" presStyleIdx="1" presStyleCnt="3"/>
      <dgm:spPr/>
      <dgm:t>
        <a:bodyPr/>
        <a:lstStyle/>
        <a:p>
          <a:endParaRPr lang="ru-RU"/>
        </a:p>
      </dgm:t>
    </dgm:pt>
    <dgm:pt modelId="{B94BB27F-7853-47BD-939B-584EF7C236FF}" type="pres">
      <dgm:prSet presAssocID="{0F8DF83D-9C7B-4D21-8AB3-3B1AD368039D}" presName="hierChild4" presStyleCnt="0"/>
      <dgm:spPr/>
    </dgm:pt>
    <dgm:pt modelId="{9C9FF2E8-AFC2-47E6-BC4D-E3E704869776}" type="pres">
      <dgm:prSet presAssocID="{0F8DF83D-9C7B-4D21-8AB3-3B1AD368039D}" presName="hierChild5" presStyleCnt="0"/>
      <dgm:spPr/>
    </dgm:pt>
    <dgm:pt modelId="{F0618442-58A3-4022-9EC9-E87429C4A454}" type="pres">
      <dgm:prSet presAssocID="{B562FFA8-FC88-4847-BBB5-08D893250F11}" presName="Name37" presStyleLbl="parChTrans1D2" presStyleIdx="2" presStyleCnt="4"/>
      <dgm:spPr/>
      <dgm:t>
        <a:bodyPr/>
        <a:lstStyle/>
        <a:p>
          <a:endParaRPr lang="ru-RU"/>
        </a:p>
      </dgm:t>
    </dgm:pt>
    <dgm:pt modelId="{F0E2869D-77B5-4417-959C-D9249976C4EA}" type="pres">
      <dgm:prSet presAssocID="{15F17090-B43F-4161-97EC-54F35B1A4DDB}" presName="hierRoot2" presStyleCnt="0">
        <dgm:presLayoutVars>
          <dgm:hierBranch val="init"/>
        </dgm:presLayoutVars>
      </dgm:prSet>
      <dgm:spPr/>
    </dgm:pt>
    <dgm:pt modelId="{7928BF57-25C5-489A-BD85-FC0F13C0A444}" type="pres">
      <dgm:prSet presAssocID="{15F17090-B43F-4161-97EC-54F35B1A4DDB}" presName="rootComposite" presStyleCnt="0"/>
      <dgm:spPr/>
    </dgm:pt>
    <dgm:pt modelId="{DF21F647-8E1A-4571-9A65-7F7FE46729AB}" type="pres">
      <dgm:prSet presAssocID="{15F17090-B43F-4161-97EC-54F35B1A4DDB}" presName="rootText" presStyleLbl="node2" presStyleIdx="2" presStyleCnt="3" custScaleY="16365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8B907EE-0BF8-417A-9DAF-43EDE6B60CD3}" type="pres">
      <dgm:prSet presAssocID="{15F17090-B43F-4161-97EC-54F35B1A4DDB}" presName="rootConnector" presStyleLbl="node2" presStyleIdx="2" presStyleCnt="3"/>
      <dgm:spPr/>
      <dgm:t>
        <a:bodyPr/>
        <a:lstStyle/>
        <a:p>
          <a:endParaRPr lang="ru-RU"/>
        </a:p>
      </dgm:t>
    </dgm:pt>
    <dgm:pt modelId="{9BAB3E9F-FD92-4BF0-9D08-7E9C027C3401}" type="pres">
      <dgm:prSet presAssocID="{15F17090-B43F-4161-97EC-54F35B1A4DDB}" presName="hierChild4" presStyleCnt="0"/>
      <dgm:spPr/>
    </dgm:pt>
    <dgm:pt modelId="{28FFEB81-36A8-4EB9-B900-F311CDCBF2E6}" type="pres">
      <dgm:prSet presAssocID="{15F17090-B43F-4161-97EC-54F35B1A4DDB}" presName="hierChild5" presStyleCnt="0"/>
      <dgm:spPr/>
    </dgm:pt>
    <dgm:pt modelId="{B4C0A523-9268-424B-9BE5-5ADA0DB6BFAC}" type="pres">
      <dgm:prSet presAssocID="{B837C410-0129-4FEA-A6BE-555E2FD7E2E9}" presName="hierChild3" presStyleCnt="0"/>
      <dgm:spPr/>
    </dgm:pt>
    <dgm:pt modelId="{D539AFA1-ECB3-4A61-B406-3BA88BA518F0}" type="pres">
      <dgm:prSet presAssocID="{B925F3F0-B384-4FD7-8095-CE1CD97E7434}" presName="Name111" presStyleLbl="parChTrans1D2" presStyleIdx="3" presStyleCnt="4"/>
      <dgm:spPr/>
      <dgm:t>
        <a:bodyPr/>
        <a:lstStyle/>
        <a:p>
          <a:endParaRPr lang="ru-RU"/>
        </a:p>
      </dgm:t>
    </dgm:pt>
    <dgm:pt modelId="{BECE986A-2B50-4900-81FF-23C7433A4870}" type="pres">
      <dgm:prSet presAssocID="{A2A0EC41-F8CA-47CD-B541-00020E3164F9}" presName="hierRoot3" presStyleCnt="0">
        <dgm:presLayoutVars>
          <dgm:hierBranch val="init"/>
        </dgm:presLayoutVars>
      </dgm:prSet>
      <dgm:spPr/>
    </dgm:pt>
    <dgm:pt modelId="{0E8D8C1F-B4A7-466D-8BF4-FE0E08D14EC5}" type="pres">
      <dgm:prSet presAssocID="{A2A0EC41-F8CA-47CD-B541-00020E3164F9}" presName="rootComposite3" presStyleCnt="0"/>
      <dgm:spPr/>
    </dgm:pt>
    <dgm:pt modelId="{B44518E6-4101-42DD-9E35-FC6FEAAE6721}" type="pres">
      <dgm:prSet presAssocID="{A2A0EC41-F8CA-47CD-B541-00020E3164F9}" presName="rootText3" presStyleLbl="asst1" presStyleIdx="0" presStyleCnt="1" custScaleX="10703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5BD696A-5E3F-495E-BAA9-676A2D5C84B2}" type="pres">
      <dgm:prSet presAssocID="{A2A0EC41-F8CA-47CD-B541-00020E3164F9}" presName="rootConnector3" presStyleLbl="asst1" presStyleIdx="0" presStyleCnt="1"/>
      <dgm:spPr/>
      <dgm:t>
        <a:bodyPr/>
        <a:lstStyle/>
        <a:p>
          <a:endParaRPr lang="ru-RU"/>
        </a:p>
      </dgm:t>
    </dgm:pt>
    <dgm:pt modelId="{C0165C53-79A9-4ABC-8A13-0DBED506103F}" type="pres">
      <dgm:prSet presAssocID="{A2A0EC41-F8CA-47CD-B541-00020E3164F9}" presName="hierChild6" presStyleCnt="0"/>
      <dgm:spPr/>
    </dgm:pt>
    <dgm:pt modelId="{B022B6AC-B7EF-41D0-B6BD-C40A2B56F8FF}" type="pres">
      <dgm:prSet presAssocID="{A2A0EC41-F8CA-47CD-B541-00020E3164F9}" presName="hierChild7" presStyleCnt="0"/>
      <dgm:spPr/>
    </dgm:pt>
  </dgm:ptLst>
  <dgm:cxnLst>
    <dgm:cxn modelId="{8CCE0DC2-D6B5-442B-9BA5-48E94ED585D2}" srcId="{B837C410-0129-4FEA-A6BE-555E2FD7E2E9}" destId="{0F8DF83D-9C7B-4D21-8AB3-3B1AD368039D}" srcOrd="2" destOrd="0" parTransId="{4303CEC0-D474-4D9C-AE20-7B6664F70A5E}" sibTransId="{95E649EC-487C-4299-8BCC-374C6E1E6F06}"/>
    <dgm:cxn modelId="{9390C5E6-26BA-46F3-857D-A31A1DD4C0A8}" type="presOf" srcId="{B562FFA8-FC88-4847-BBB5-08D893250F11}" destId="{F0618442-58A3-4022-9EC9-E87429C4A454}" srcOrd="0" destOrd="0" presId="urn:microsoft.com/office/officeart/2005/8/layout/orgChart1"/>
    <dgm:cxn modelId="{A8262125-EF6F-496E-BE2B-7F580C401865}" srcId="{F3D202CF-153F-4C21-AB3E-9144BC7C351B}" destId="{B837C410-0129-4FEA-A6BE-555E2FD7E2E9}" srcOrd="0" destOrd="0" parTransId="{1602BAAA-14E1-4A29-A332-B58DE4AFDD09}" sibTransId="{BA95ADC1-CCDC-4429-9CAF-23D0A58BB2EB}"/>
    <dgm:cxn modelId="{BBD3D68B-3AC2-4C7B-83F3-F3D69E86C08A}" type="presOf" srcId="{B837C410-0129-4FEA-A6BE-555E2FD7E2E9}" destId="{882D1A19-FC26-4117-9B38-7D2573C72C9E}" srcOrd="1" destOrd="0" presId="urn:microsoft.com/office/officeart/2005/8/layout/orgChart1"/>
    <dgm:cxn modelId="{82B7396D-9AE8-4F25-B20D-873E79B94DB7}" type="presOf" srcId="{A2A0EC41-F8CA-47CD-B541-00020E3164F9}" destId="{B5BD696A-5E3F-495E-BAA9-676A2D5C84B2}" srcOrd="1" destOrd="0" presId="urn:microsoft.com/office/officeart/2005/8/layout/orgChart1"/>
    <dgm:cxn modelId="{0D58F266-739B-4832-8BFF-18967784C47C}" type="presOf" srcId="{0F8DF83D-9C7B-4D21-8AB3-3B1AD368039D}" destId="{378157A2-E9E9-4B64-82D6-8F7682484FA8}" srcOrd="0" destOrd="0" presId="urn:microsoft.com/office/officeart/2005/8/layout/orgChart1"/>
    <dgm:cxn modelId="{60134A39-3AB8-4CBD-BBB4-3EBF913BDBA0}" type="presOf" srcId="{3A87F3E5-D84B-43CF-8583-78084026E3EE}" destId="{F292EA4C-B9D5-4B1A-91AE-860B582A8C6A}" srcOrd="0" destOrd="0" presId="urn:microsoft.com/office/officeart/2005/8/layout/orgChart1"/>
    <dgm:cxn modelId="{24B4E829-3FE3-465D-90FE-E9671E1CF72F}" type="presOf" srcId="{F3D202CF-153F-4C21-AB3E-9144BC7C351B}" destId="{781F3938-6F2C-44C9-93D0-CF696BB9F469}" srcOrd="0" destOrd="0" presId="urn:microsoft.com/office/officeart/2005/8/layout/orgChart1"/>
    <dgm:cxn modelId="{405A0657-727C-4D38-802A-78CEF65EC056}" type="presOf" srcId="{B837C410-0129-4FEA-A6BE-555E2FD7E2E9}" destId="{DC688DC3-9AE8-4FB8-99B3-848E7F4E0406}" srcOrd="0" destOrd="0" presId="urn:microsoft.com/office/officeart/2005/8/layout/orgChart1"/>
    <dgm:cxn modelId="{BA4FF7F7-A947-42D9-A34B-5B6498044061}" type="presOf" srcId="{DEA82C28-6165-4FCD-9B6F-E2DF870B0C17}" destId="{698C2246-E9ED-465F-8316-D8DB911BA5BC}" srcOrd="0" destOrd="0" presId="urn:microsoft.com/office/officeart/2005/8/layout/orgChart1"/>
    <dgm:cxn modelId="{9E8081D2-7796-4CD6-ABA0-0BE3EBAE8EEB}" srcId="{B837C410-0129-4FEA-A6BE-555E2FD7E2E9}" destId="{3A87F3E5-D84B-43CF-8583-78084026E3EE}" srcOrd="1" destOrd="0" parTransId="{DEA82C28-6165-4FCD-9B6F-E2DF870B0C17}" sibTransId="{1464D75E-B436-4914-B777-8A6A97AF7675}"/>
    <dgm:cxn modelId="{6A08FFC5-71F2-46AD-83F9-696DED9B3ED0}" srcId="{B837C410-0129-4FEA-A6BE-555E2FD7E2E9}" destId="{15F17090-B43F-4161-97EC-54F35B1A4DDB}" srcOrd="3" destOrd="0" parTransId="{B562FFA8-FC88-4847-BBB5-08D893250F11}" sibTransId="{EB12AD08-334F-42A5-9036-157A2B7F714E}"/>
    <dgm:cxn modelId="{2AE100E4-3EC2-4191-856B-EE5F2E71DA83}" type="presOf" srcId="{3A87F3E5-D84B-43CF-8583-78084026E3EE}" destId="{76D8D971-B2F1-4B80-AA16-7629A98A2CE8}" srcOrd="1" destOrd="0" presId="urn:microsoft.com/office/officeart/2005/8/layout/orgChart1"/>
    <dgm:cxn modelId="{2EEB9DF9-19B0-48B9-8098-5DADD1FE19E7}" type="presOf" srcId="{15F17090-B43F-4161-97EC-54F35B1A4DDB}" destId="{C8B907EE-0BF8-417A-9DAF-43EDE6B60CD3}" srcOrd="1" destOrd="0" presId="urn:microsoft.com/office/officeart/2005/8/layout/orgChart1"/>
    <dgm:cxn modelId="{6F73FB28-BDC1-402C-B884-C64B1C760878}" type="presOf" srcId="{0F8DF83D-9C7B-4D21-8AB3-3B1AD368039D}" destId="{BCF885E8-628B-497E-8204-8DEAD0E1A9D7}" srcOrd="1" destOrd="0" presId="urn:microsoft.com/office/officeart/2005/8/layout/orgChart1"/>
    <dgm:cxn modelId="{22CBDA37-AA36-4E4D-9778-FE42A8DA8B35}" type="presOf" srcId="{A2A0EC41-F8CA-47CD-B541-00020E3164F9}" destId="{B44518E6-4101-42DD-9E35-FC6FEAAE6721}" srcOrd="0" destOrd="0" presId="urn:microsoft.com/office/officeart/2005/8/layout/orgChart1"/>
    <dgm:cxn modelId="{3E2400B0-8B08-4FB1-8332-EDEE07E3321A}" type="presOf" srcId="{4303CEC0-D474-4D9C-AE20-7B6664F70A5E}" destId="{81E9113A-62FD-4D62-AD06-EAB96662F6B8}" srcOrd="0" destOrd="0" presId="urn:microsoft.com/office/officeart/2005/8/layout/orgChart1"/>
    <dgm:cxn modelId="{9EFACE4E-2D66-42A6-8196-1862962CEB22}" srcId="{B837C410-0129-4FEA-A6BE-555E2FD7E2E9}" destId="{A2A0EC41-F8CA-47CD-B541-00020E3164F9}" srcOrd="0" destOrd="0" parTransId="{B925F3F0-B384-4FD7-8095-CE1CD97E7434}" sibTransId="{907A3A2C-CB08-419F-BFF4-CA683AE84870}"/>
    <dgm:cxn modelId="{DEC55359-DB5F-48AA-A0B0-8DFF6ED03D50}" type="presOf" srcId="{B925F3F0-B384-4FD7-8095-CE1CD97E7434}" destId="{D539AFA1-ECB3-4A61-B406-3BA88BA518F0}" srcOrd="0" destOrd="0" presId="urn:microsoft.com/office/officeart/2005/8/layout/orgChart1"/>
    <dgm:cxn modelId="{3D9EAE99-37F0-438C-A302-57DDDEAAD765}" type="presOf" srcId="{15F17090-B43F-4161-97EC-54F35B1A4DDB}" destId="{DF21F647-8E1A-4571-9A65-7F7FE46729AB}" srcOrd="0" destOrd="0" presId="urn:microsoft.com/office/officeart/2005/8/layout/orgChart1"/>
    <dgm:cxn modelId="{CCBE52B2-20C1-46EA-BEDA-EE4E87360ED8}" type="presParOf" srcId="{781F3938-6F2C-44C9-93D0-CF696BB9F469}" destId="{E99F8FDE-50F9-49F4-B74B-7924D9759DD0}" srcOrd="0" destOrd="0" presId="urn:microsoft.com/office/officeart/2005/8/layout/orgChart1"/>
    <dgm:cxn modelId="{544E2E34-988F-4920-B969-7534633DA72A}" type="presParOf" srcId="{E99F8FDE-50F9-49F4-B74B-7924D9759DD0}" destId="{CB91EE66-D43B-4699-AA5E-641ECC1B396C}" srcOrd="0" destOrd="0" presId="urn:microsoft.com/office/officeart/2005/8/layout/orgChart1"/>
    <dgm:cxn modelId="{A810A988-5410-4E4E-91E4-40007A3F6E2B}" type="presParOf" srcId="{CB91EE66-D43B-4699-AA5E-641ECC1B396C}" destId="{DC688DC3-9AE8-4FB8-99B3-848E7F4E0406}" srcOrd="0" destOrd="0" presId="urn:microsoft.com/office/officeart/2005/8/layout/orgChart1"/>
    <dgm:cxn modelId="{F7D26003-538A-4D48-9F91-5D44F9554FCC}" type="presParOf" srcId="{CB91EE66-D43B-4699-AA5E-641ECC1B396C}" destId="{882D1A19-FC26-4117-9B38-7D2573C72C9E}" srcOrd="1" destOrd="0" presId="urn:microsoft.com/office/officeart/2005/8/layout/orgChart1"/>
    <dgm:cxn modelId="{B72D39AA-805A-4DFC-BD5F-E9DB3462E254}" type="presParOf" srcId="{E99F8FDE-50F9-49F4-B74B-7924D9759DD0}" destId="{858F86CD-8892-4E79-AAD5-F2376EA81661}" srcOrd="1" destOrd="0" presId="urn:microsoft.com/office/officeart/2005/8/layout/orgChart1"/>
    <dgm:cxn modelId="{C4F186AB-509E-4C81-BFF1-E9252A25138F}" type="presParOf" srcId="{858F86CD-8892-4E79-AAD5-F2376EA81661}" destId="{698C2246-E9ED-465F-8316-D8DB911BA5BC}" srcOrd="0" destOrd="0" presId="urn:microsoft.com/office/officeart/2005/8/layout/orgChart1"/>
    <dgm:cxn modelId="{440E6B52-4F8F-4489-A033-568FC18C5BF2}" type="presParOf" srcId="{858F86CD-8892-4E79-AAD5-F2376EA81661}" destId="{28407F31-2C8C-4F10-B3DB-3E9C1C8CC094}" srcOrd="1" destOrd="0" presId="urn:microsoft.com/office/officeart/2005/8/layout/orgChart1"/>
    <dgm:cxn modelId="{36B716FE-0A8E-43F9-ACD5-430F378DD565}" type="presParOf" srcId="{28407F31-2C8C-4F10-B3DB-3E9C1C8CC094}" destId="{ACB98947-72D0-406F-B655-6E60B1B2B5A0}" srcOrd="0" destOrd="0" presId="urn:microsoft.com/office/officeart/2005/8/layout/orgChart1"/>
    <dgm:cxn modelId="{BACDB3C1-677D-4C62-8B93-C7BE3EE54CC6}" type="presParOf" srcId="{ACB98947-72D0-406F-B655-6E60B1B2B5A0}" destId="{F292EA4C-B9D5-4B1A-91AE-860B582A8C6A}" srcOrd="0" destOrd="0" presId="urn:microsoft.com/office/officeart/2005/8/layout/orgChart1"/>
    <dgm:cxn modelId="{691FA30F-1733-4E1A-B08A-487E489D1FFD}" type="presParOf" srcId="{ACB98947-72D0-406F-B655-6E60B1B2B5A0}" destId="{76D8D971-B2F1-4B80-AA16-7629A98A2CE8}" srcOrd="1" destOrd="0" presId="urn:microsoft.com/office/officeart/2005/8/layout/orgChart1"/>
    <dgm:cxn modelId="{E37E1150-02B8-4FCD-A5B8-1A046B3D0020}" type="presParOf" srcId="{28407F31-2C8C-4F10-B3DB-3E9C1C8CC094}" destId="{830DF8DD-F987-458D-A0C6-A3B1BB2FECBC}" srcOrd="1" destOrd="0" presId="urn:microsoft.com/office/officeart/2005/8/layout/orgChart1"/>
    <dgm:cxn modelId="{06408EFF-7931-4907-8D54-E0413A6034A7}" type="presParOf" srcId="{28407F31-2C8C-4F10-B3DB-3E9C1C8CC094}" destId="{6CA13F47-4EBC-4D45-AD55-DC2E933783A3}" srcOrd="2" destOrd="0" presId="urn:microsoft.com/office/officeart/2005/8/layout/orgChart1"/>
    <dgm:cxn modelId="{6268FE6C-1A72-4C1C-9B71-00A546D71160}" type="presParOf" srcId="{858F86CD-8892-4E79-AAD5-F2376EA81661}" destId="{81E9113A-62FD-4D62-AD06-EAB96662F6B8}" srcOrd="2" destOrd="0" presId="urn:microsoft.com/office/officeart/2005/8/layout/orgChart1"/>
    <dgm:cxn modelId="{A9E70A78-080F-43E5-9E58-6641F6E464CE}" type="presParOf" srcId="{858F86CD-8892-4E79-AAD5-F2376EA81661}" destId="{A45EA3F6-6142-4658-830C-6792EF4F0FC9}" srcOrd="3" destOrd="0" presId="urn:microsoft.com/office/officeart/2005/8/layout/orgChart1"/>
    <dgm:cxn modelId="{5667EB0F-138D-4A75-AE5F-8E2BB202BAA1}" type="presParOf" srcId="{A45EA3F6-6142-4658-830C-6792EF4F0FC9}" destId="{F79EE35B-9327-4B61-882D-FEEDCE0F8BF4}" srcOrd="0" destOrd="0" presId="urn:microsoft.com/office/officeart/2005/8/layout/orgChart1"/>
    <dgm:cxn modelId="{58471826-C010-43F8-9D0A-587C1BF8259F}" type="presParOf" srcId="{F79EE35B-9327-4B61-882D-FEEDCE0F8BF4}" destId="{378157A2-E9E9-4B64-82D6-8F7682484FA8}" srcOrd="0" destOrd="0" presId="urn:microsoft.com/office/officeart/2005/8/layout/orgChart1"/>
    <dgm:cxn modelId="{61661617-E783-4069-97B9-9F0BCF19F4DB}" type="presParOf" srcId="{F79EE35B-9327-4B61-882D-FEEDCE0F8BF4}" destId="{BCF885E8-628B-497E-8204-8DEAD0E1A9D7}" srcOrd="1" destOrd="0" presId="urn:microsoft.com/office/officeart/2005/8/layout/orgChart1"/>
    <dgm:cxn modelId="{071FF031-5BE5-44FE-B032-F13180585FD3}" type="presParOf" srcId="{A45EA3F6-6142-4658-830C-6792EF4F0FC9}" destId="{B94BB27F-7853-47BD-939B-584EF7C236FF}" srcOrd="1" destOrd="0" presId="urn:microsoft.com/office/officeart/2005/8/layout/orgChart1"/>
    <dgm:cxn modelId="{E8A72D3F-0F84-42E2-A701-56AC2E29F8FE}" type="presParOf" srcId="{A45EA3F6-6142-4658-830C-6792EF4F0FC9}" destId="{9C9FF2E8-AFC2-47E6-BC4D-E3E704869776}" srcOrd="2" destOrd="0" presId="urn:microsoft.com/office/officeart/2005/8/layout/orgChart1"/>
    <dgm:cxn modelId="{6D0D1054-36FE-40C1-8B4D-092D18927B1A}" type="presParOf" srcId="{858F86CD-8892-4E79-AAD5-F2376EA81661}" destId="{F0618442-58A3-4022-9EC9-E87429C4A454}" srcOrd="4" destOrd="0" presId="urn:microsoft.com/office/officeart/2005/8/layout/orgChart1"/>
    <dgm:cxn modelId="{3BD8A9BF-BE7B-4C45-86E0-995C78456759}" type="presParOf" srcId="{858F86CD-8892-4E79-AAD5-F2376EA81661}" destId="{F0E2869D-77B5-4417-959C-D9249976C4EA}" srcOrd="5" destOrd="0" presId="urn:microsoft.com/office/officeart/2005/8/layout/orgChart1"/>
    <dgm:cxn modelId="{37CF73B7-DD58-47FD-ACF4-ED271CE5C585}" type="presParOf" srcId="{F0E2869D-77B5-4417-959C-D9249976C4EA}" destId="{7928BF57-25C5-489A-BD85-FC0F13C0A444}" srcOrd="0" destOrd="0" presId="urn:microsoft.com/office/officeart/2005/8/layout/orgChart1"/>
    <dgm:cxn modelId="{EA5CD451-C291-4BF1-88D5-03E87CF47933}" type="presParOf" srcId="{7928BF57-25C5-489A-BD85-FC0F13C0A444}" destId="{DF21F647-8E1A-4571-9A65-7F7FE46729AB}" srcOrd="0" destOrd="0" presId="urn:microsoft.com/office/officeart/2005/8/layout/orgChart1"/>
    <dgm:cxn modelId="{4361CDC6-B01B-4CEE-9AEF-37E343E254B6}" type="presParOf" srcId="{7928BF57-25C5-489A-BD85-FC0F13C0A444}" destId="{C8B907EE-0BF8-417A-9DAF-43EDE6B60CD3}" srcOrd="1" destOrd="0" presId="urn:microsoft.com/office/officeart/2005/8/layout/orgChart1"/>
    <dgm:cxn modelId="{92466E67-542A-4278-83CA-BE52288F9B63}" type="presParOf" srcId="{F0E2869D-77B5-4417-959C-D9249976C4EA}" destId="{9BAB3E9F-FD92-4BF0-9D08-7E9C027C3401}" srcOrd="1" destOrd="0" presId="urn:microsoft.com/office/officeart/2005/8/layout/orgChart1"/>
    <dgm:cxn modelId="{671608AE-DF5A-4168-BF6D-AEBF9A765E92}" type="presParOf" srcId="{F0E2869D-77B5-4417-959C-D9249976C4EA}" destId="{28FFEB81-36A8-4EB9-B900-F311CDCBF2E6}" srcOrd="2" destOrd="0" presId="urn:microsoft.com/office/officeart/2005/8/layout/orgChart1"/>
    <dgm:cxn modelId="{D7643D01-0517-4BA7-8664-266824486649}" type="presParOf" srcId="{E99F8FDE-50F9-49F4-B74B-7924D9759DD0}" destId="{B4C0A523-9268-424B-9BE5-5ADA0DB6BFAC}" srcOrd="2" destOrd="0" presId="urn:microsoft.com/office/officeart/2005/8/layout/orgChart1"/>
    <dgm:cxn modelId="{1D734FF3-5DFB-4781-90C8-BE26E5078EF4}" type="presParOf" srcId="{B4C0A523-9268-424B-9BE5-5ADA0DB6BFAC}" destId="{D539AFA1-ECB3-4A61-B406-3BA88BA518F0}" srcOrd="0" destOrd="0" presId="urn:microsoft.com/office/officeart/2005/8/layout/orgChart1"/>
    <dgm:cxn modelId="{607B8CBA-1BEF-4477-AF86-C0759DF3ED42}" type="presParOf" srcId="{B4C0A523-9268-424B-9BE5-5ADA0DB6BFAC}" destId="{BECE986A-2B50-4900-81FF-23C7433A4870}" srcOrd="1" destOrd="0" presId="urn:microsoft.com/office/officeart/2005/8/layout/orgChart1"/>
    <dgm:cxn modelId="{FE436F6E-2581-4944-894C-816FAD9BC2AE}" type="presParOf" srcId="{BECE986A-2B50-4900-81FF-23C7433A4870}" destId="{0E8D8C1F-B4A7-466D-8BF4-FE0E08D14EC5}" srcOrd="0" destOrd="0" presId="urn:microsoft.com/office/officeart/2005/8/layout/orgChart1"/>
    <dgm:cxn modelId="{1FB06762-49B8-48A2-AD01-D9915AFE8B76}" type="presParOf" srcId="{0E8D8C1F-B4A7-466D-8BF4-FE0E08D14EC5}" destId="{B44518E6-4101-42DD-9E35-FC6FEAAE6721}" srcOrd="0" destOrd="0" presId="urn:microsoft.com/office/officeart/2005/8/layout/orgChart1"/>
    <dgm:cxn modelId="{69DEF0B7-D32D-47BA-ADDD-16DB1CF7CDF6}" type="presParOf" srcId="{0E8D8C1F-B4A7-466D-8BF4-FE0E08D14EC5}" destId="{B5BD696A-5E3F-495E-BAA9-676A2D5C84B2}" srcOrd="1" destOrd="0" presId="urn:microsoft.com/office/officeart/2005/8/layout/orgChart1"/>
    <dgm:cxn modelId="{1A3951F9-62A0-4E4B-9703-DA90305C9F67}" type="presParOf" srcId="{BECE986A-2B50-4900-81FF-23C7433A4870}" destId="{C0165C53-79A9-4ABC-8A13-0DBED506103F}" srcOrd="1" destOrd="0" presId="urn:microsoft.com/office/officeart/2005/8/layout/orgChart1"/>
    <dgm:cxn modelId="{CFB53E8E-AEF3-4BE7-AA73-BC77CEC8AFC8}" type="presParOf" srcId="{BECE986A-2B50-4900-81FF-23C7433A4870}" destId="{B022B6AC-B7EF-41D0-B6BD-C40A2B56F8F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F94400-C900-49FA-8958-9CCB639E4F82}" type="doc">
      <dgm:prSet loTypeId="urn:microsoft.com/office/officeart/2005/8/layout/pyramid1" loCatId="pyramid" qsTypeId="urn:microsoft.com/office/officeart/2005/8/quickstyle/simple1" qsCatId="simple" csTypeId="urn:microsoft.com/office/officeart/2005/8/colors/colorful4" csCatId="colorful" phldr="1"/>
      <dgm:spPr/>
    </dgm:pt>
    <dgm:pt modelId="{2866CBBC-27ED-4A8A-9D68-A31E1877A4C4}">
      <dgm:prSet phldrT="[Текст]"/>
      <dgm:spPr/>
      <dgm:t>
        <a:bodyPr/>
        <a:lstStyle/>
        <a:p>
          <a:r>
            <a:rPr lang="uk-UA" b="1" i="0" dirty="0" smtClean="0"/>
            <a:t>Постембріональний розвиток</a:t>
          </a:r>
          <a:endParaRPr lang="uk-UA" dirty="0"/>
        </a:p>
      </dgm:t>
    </dgm:pt>
    <dgm:pt modelId="{EE69D467-0BDD-42BC-A9E8-7C0601C0BEC9}" type="parTrans" cxnId="{25479934-9C45-4E58-BA5F-FE85BB1BBD34}">
      <dgm:prSet/>
      <dgm:spPr/>
      <dgm:t>
        <a:bodyPr/>
        <a:lstStyle/>
        <a:p>
          <a:endParaRPr lang="uk-UA"/>
        </a:p>
      </dgm:t>
    </dgm:pt>
    <dgm:pt modelId="{BF08A392-5663-4FB4-9258-FCB35362D71C}" type="sibTrans" cxnId="{25479934-9C45-4E58-BA5F-FE85BB1BBD34}">
      <dgm:prSet/>
      <dgm:spPr/>
      <dgm:t>
        <a:bodyPr/>
        <a:lstStyle/>
        <a:p>
          <a:endParaRPr lang="uk-UA"/>
        </a:p>
      </dgm:t>
    </dgm:pt>
    <dgm:pt modelId="{1FE207B9-7569-4673-A74A-0CE071313CB6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uk-UA" sz="1600" b="0" i="0" dirty="0" smtClean="0">
              <a:solidFill>
                <a:schemeClr val="accent3">
                  <a:lumMod val="75000"/>
                </a:schemeClr>
              </a:solidFill>
              <a:hlinkClick xmlns:r="http://schemas.openxmlformats.org/officeDocument/2006/relationships" r:id="rId1" tooltip="Прямий розвиток (ще не написана)"/>
            </a:rPr>
            <a:t>Прямий розвиток</a:t>
          </a:r>
          <a:r>
            <a:rPr lang="uk-UA" sz="1600" b="0" i="0" dirty="0" smtClean="0">
              <a:solidFill>
                <a:schemeClr val="accent3">
                  <a:lumMod val="75000"/>
                </a:schemeClr>
              </a:solidFill>
            </a:rPr>
            <a:t> — розвиток, при якому організм, що з'явився, ідентичний по будові дорослому організму, але має менші розміри і не володіє статевою зрілістю. Подальший розвиток пов'язаний із збільшенням розмірів і придбанням статевої зрілості. Наприклад: розвиток рептилій, </a:t>
          </a:r>
          <a:r>
            <a:rPr lang="uk-UA" sz="1600" b="0" i="0" dirty="0" smtClean="0">
              <a:solidFill>
                <a:schemeClr val="accent3">
                  <a:lumMod val="75000"/>
                </a:schemeClr>
              </a:solidFill>
              <a:hlinkClick xmlns:r="http://schemas.openxmlformats.org/officeDocument/2006/relationships" r:id="rId2" tooltip="Птах"/>
            </a:rPr>
            <a:t>птахів</a:t>
          </a:r>
          <a:r>
            <a:rPr lang="uk-UA" sz="1600" b="0" i="0" dirty="0" smtClean="0">
              <a:solidFill>
                <a:schemeClr val="accent3">
                  <a:lumMod val="75000"/>
                </a:schemeClr>
              </a:solidFill>
            </a:rPr>
            <a:t>, ссавців.</a:t>
          </a:r>
          <a:endParaRPr lang="uk-UA" sz="1600" dirty="0">
            <a:solidFill>
              <a:schemeClr val="accent3">
                <a:lumMod val="75000"/>
              </a:schemeClr>
            </a:solidFill>
          </a:endParaRPr>
        </a:p>
      </dgm:t>
    </dgm:pt>
    <dgm:pt modelId="{02E6EA9D-505E-44CF-889F-A911DE171DBD}" type="parTrans" cxnId="{46900EF8-3A60-4B62-94CC-9B70E9F0BD39}">
      <dgm:prSet/>
      <dgm:spPr/>
      <dgm:t>
        <a:bodyPr/>
        <a:lstStyle/>
        <a:p>
          <a:endParaRPr lang="uk-UA"/>
        </a:p>
      </dgm:t>
    </dgm:pt>
    <dgm:pt modelId="{2AEFE4A6-EB25-4D12-BC0C-39A075E89901}" type="sibTrans" cxnId="{46900EF8-3A60-4B62-94CC-9B70E9F0BD39}">
      <dgm:prSet/>
      <dgm:spPr/>
      <dgm:t>
        <a:bodyPr/>
        <a:lstStyle/>
        <a:p>
          <a:endParaRPr lang="uk-UA"/>
        </a:p>
      </dgm:t>
    </dgm:pt>
    <dgm:pt modelId="{79E64035-424A-4B38-888F-5BD523BA0DBB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600" b="0" i="0" dirty="0" err="1" smtClean="0">
              <a:solidFill>
                <a:srgbClr val="00B050"/>
              </a:solidFill>
              <a:hlinkClick xmlns:r="http://schemas.openxmlformats.org/officeDocument/2006/relationships" r:id="rId3" tooltip="Непрямий розвиток (ще не написана)"/>
            </a:rPr>
            <a:t>Непрямий</a:t>
          </a:r>
          <a:r>
            <a:rPr lang="ru-RU" sz="1600" b="0" i="0" dirty="0" smtClean="0">
              <a:solidFill>
                <a:srgbClr val="00B050"/>
              </a:solidFill>
              <a:hlinkClick xmlns:r="http://schemas.openxmlformats.org/officeDocument/2006/relationships" r:id="rId3" tooltip="Непрямий розвиток (ще не написана)"/>
            </a:rPr>
            <a:t> </a:t>
          </a:r>
          <a:r>
            <a:rPr lang="ru-RU" sz="1600" b="0" i="0" dirty="0" err="1" smtClean="0">
              <a:solidFill>
                <a:srgbClr val="00B050"/>
              </a:solidFill>
              <a:hlinkClick xmlns:r="http://schemas.openxmlformats.org/officeDocument/2006/relationships" r:id="rId3" tooltip="Непрямий розвиток (ще не написана)"/>
            </a:rPr>
            <a:t>розвиток</a:t>
          </a:r>
          <a:r>
            <a:rPr lang="ru-RU" sz="1600" b="0" i="0" dirty="0" smtClean="0">
              <a:solidFill>
                <a:srgbClr val="00B050"/>
              </a:solidFill>
            </a:rPr>
            <a:t>, </a:t>
          </a:r>
          <a:r>
            <a:rPr lang="ru-RU" sz="1600" b="0" i="0" dirty="0" err="1" smtClean="0">
              <a:solidFill>
                <a:srgbClr val="00B050"/>
              </a:solidFill>
            </a:rPr>
            <a:t>або</a:t>
          </a:r>
          <a:r>
            <a:rPr lang="ru-RU" sz="1600" b="0" i="0" dirty="0" smtClean="0">
              <a:solidFill>
                <a:srgbClr val="00B050"/>
              </a:solidFill>
            </a:rPr>
            <a:t> </a:t>
          </a:r>
          <a:r>
            <a:rPr lang="ru-RU" sz="1600" b="0" i="0" dirty="0" err="1" smtClean="0">
              <a:solidFill>
                <a:srgbClr val="00B050"/>
              </a:solidFill>
              <a:hlinkClick xmlns:r="http://schemas.openxmlformats.org/officeDocument/2006/relationships" r:id="rId4" tooltip="Розвиток"/>
            </a:rPr>
            <a:t>розвиток</a:t>
          </a:r>
          <a:r>
            <a:rPr lang="ru-RU" sz="1600" b="0" i="0" dirty="0" smtClean="0">
              <a:solidFill>
                <a:srgbClr val="00B050"/>
              </a:solidFill>
            </a:rPr>
            <a:t> з </a:t>
          </a:r>
          <a:r>
            <a:rPr lang="ru-RU" sz="1600" b="0" i="0" dirty="0" smtClean="0">
              <a:solidFill>
                <a:srgbClr val="00B050"/>
              </a:solidFill>
              <a:hlinkClick xmlns:r="http://schemas.openxmlformats.org/officeDocument/2006/relationships" r:id="rId5" tooltip="Метаморфоз"/>
            </a:rPr>
            <a:t>метаморфозами</a:t>
          </a:r>
          <a:r>
            <a:rPr lang="ru-RU" sz="1600" b="0" i="0" dirty="0" smtClean="0">
              <a:solidFill>
                <a:srgbClr val="00B050"/>
              </a:solidFill>
            </a:rPr>
            <a:t> — </a:t>
          </a:r>
          <a:r>
            <a:rPr lang="ru-RU" sz="1600" b="0" i="0" dirty="0" err="1" smtClean="0">
              <a:solidFill>
                <a:srgbClr val="00B050"/>
              </a:solidFill>
              <a:hlinkClick xmlns:r="http://schemas.openxmlformats.org/officeDocument/2006/relationships" r:id="rId6" tooltip="Організм"/>
            </a:rPr>
            <a:t>організм</a:t>
          </a:r>
          <a:r>
            <a:rPr lang="ru-RU" sz="1600" b="0" i="0" dirty="0" smtClean="0">
              <a:solidFill>
                <a:srgbClr val="00B050"/>
              </a:solidFill>
            </a:rPr>
            <a:t>, </a:t>
          </a:r>
          <a:r>
            <a:rPr lang="ru-RU" sz="1600" b="0" i="0" dirty="0" err="1" smtClean="0">
              <a:solidFill>
                <a:srgbClr val="00B050"/>
              </a:solidFill>
            </a:rPr>
            <a:t>що</a:t>
          </a:r>
          <a:r>
            <a:rPr lang="ru-RU" sz="1600" b="0" i="0" dirty="0" smtClean="0">
              <a:solidFill>
                <a:srgbClr val="00B050"/>
              </a:solidFill>
            </a:rPr>
            <a:t> </a:t>
          </a:r>
          <a:r>
            <a:rPr lang="ru-RU" sz="1600" b="0" i="0" dirty="0" err="1" smtClean="0">
              <a:solidFill>
                <a:srgbClr val="00B050"/>
              </a:solidFill>
            </a:rPr>
            <a:t>з'явився</a:t>
          </a:r>
          <a:r>
            <a:rPr lang="ru-RU" sz="1600" b="0" i="0" dirty="0" smtClean="0">
              <a:solidFill>
                <a:srgbClr val="00B050"/>
              </a:solidFill>
            </a:rPr>
            <a:t>, </a:t>
          </a:r>
          <a:r>
            <a:rPr lang="ru-RU" sz="1600" b="0" i="0" dirty="0" err="1" smtClean="0">
              <a:solidFill>
                <a:srgbClr val="00B050"/>
              </a:solidFill>
            </a:rPr>
            <a:t>відрізняється</a:t>
          </a:r>
          <a:r>
            <a:rPr lang="ru-RU" sz="1600" b="0" i="0" dirty="0" smtClean="0">
              <a:solidFill>
                <a:srgbClr val="00B050"/>
              </a:solidFill>
            </a:rPr>
            <a:t> за </a:t>
          </a:r>
          <a:r>
            <a:rPr lang="ru-RU" sz="1600" b="0" i="0" dirty="0" err="1" smtClean="0">
              <a:solidFill>
                <a:srgbClr val="00B050"/>
              </a:solidFill>
            </a:rPr>
            <a:t>будовою</a:t>
          </a:r>
          <a:r>
            <a:rPr lang="ru-RU" sz="1600" b="0" i="0" dirty="0" smtClean="0">
              <a:solidFill>
                <a:srgbClr val="00B050"/>
              </a:solidFill>
            </a:rPr>
            <a:t> </a:t>
          </a:r>
          <a:r>
            <a:rPr lang="ru-RU" sz="1600" b="0" i="0" dirty="0" err="1" smtClean="0">
              <a:solidFill>
                <a:srgbClr val="00B050"/>
              </a:solidFill>
            </a:rPr>
            <a:t>від</a:t>
          </a:r>
          <a:r>
            <a:rPr lang="ru-RU" sz="1600" b="0" i="0" dirty="0" smtClean="0">
              <a:solidFill>
                <a:srgbClr val="00B050"/>
              </a:solidFill>
            </a:rPr>
            <a:t> </a:t>
          </a:r>
          <a:r>
            <a:rPr lang="ru-RU" sz="1600" b="0" i="0" dirty="0" err="1" smtClean="0">
              <a:solidFill>
                <a:srgbClr val="00B050"/>
              </a:solidFill>
            </a:rPr>
            <a:t>дорослого</a:t>
          </a:r>
          <a:r>
            <a:rPr lang="ru-RU" sz="1600" b="0" i="0" dirty="0" smtClean="0">
              <a:solidFill>
                <a:srgbClr val="00B050"/>
              </a:solidFill>
            </a:rPr>
            <a:t> </a:t>
          </a:r>
          <a:r>
            <a:rPr lang="ru-RU" sz="1600" b="0" i="0" dirty="0" err="1" smtClean="0">
              <a:solidFill>
                <a:srgbClr val="00B050"/>
              </a:solidFill>
            </a:rPr>
            <a:t>організму</a:t>
          </a:r>
          <a:r>
            <a:rPr lang="ru-RU" sz="1600" b="0" i="0" dirty="0" smtClean="0">
              <a:solidFill>
                <a:srgbClr val="00B050"/>
              </a:solidFill>
            </a:rPr>
            <a:t>, </a:t>
          </a:r>
          <a:r>
            <a:rPr lang="ru-RU" sz="1600" b="0" i="0" dirty="0" err="1" smtClean="0">
              <a:solidFill>
                <a:srgbClr val="00B050"/>
              </a:solidFill>
            </a:rPr>
            <a:t>зазвичай</a:t>
          </a:r>
          <a:r>
            <a:rPr lang="ru-RU" sz="1600" b="0" i="0" dirty="0" smtClean="0">
              <a:solidFill>
                <a:srgbClr val="00B050"/>
              </a:solidFill>
            </a:rPr>
            <a:t> </a:t>
          </a:r>
          <a:r>
            <a:rPr lang="ru-RU" sz="1600" b="0" i="0" dirty="0" err="1" smtClean="0">
              <a:solidFill>
                <a:srgbClr val="00B050"/>
              </a:solidFill>
            </a:rPr>
            <a:t>влаштований</a:t>
          </a:r>
          <a:r>
            <a:rPr lang="ru-RU" sz="1600" b="0" i="0" dirty="0" smtClean="0">
              <a:solidFill>
                <a:srgbClr val="00B050"/>
              </a:solidFill>
            </a:rPr>
            <a:t> </a:t>
          </a:r>
          <a:r>
            <a:rPr lang="ru-RU" sz="1600" b="0" i="0" dirty="0" err="1" smtClean="0">
              <a:solidFill>
                <a:srgbClr val="00B050"/>
              </a:solidFill>
            </a:rPr>
            <a:t>простіше</a:t>
          </a:r>
          <a:r>
            <a:rPr lang="ru-RU" sz="1600" b="0" i="0" dirty="0" smtClean="0">
              <a:solidFill>
                <a:srgbClr val="00B050"/>
              </a:solidFill>
            </a:rPr>
            <a:t>, </a:t>
          </a:r>
          <a:r>
            <a:rPr lang="ru-RU" sz="1600" b="0" i="0" dirty="0" err="1" smtClean="0">
              <a:solidFill>
                <a:srgbClr val="00B050"/>
              </a:solidFill>
            </a:rPr>
            <a:t>може</a:t>
          </a:r>
          <a:r>
            <a:rPr lang="ru-RU" sz="1600" b="0" i="0" dirty="0" smtClean="0">
              <a:solidFill>
                <a:srgbClr val="00B050"/>
              </a:solidFill>
            </a:rPr>
            <a:t> </a:t>
          </a:r>
          <a:r>
            <a:rPr lang="ru-RU" sz="1600" b="0" i="0" dirty="0" err="1" smtClean="0">
              <a:solidFill>
                <a:srgbClr val="00B050"/>
              </a:solidFill>
            </a:rPr>
            <a:t>мати</a:t>
          </a:r>
          <a:r>
            <a:rPr lang="ru-RU" sz="1600" b="0" i="0" dirty="0" smtClean="0">
              <a:solidFill>
                <a:srgbClr val="00B050"/>
              </a:solidFill>
            </a:rPr>
            <a:t> </a:t>
          </a:r>
          <a:r>
            <a:rPr lang="ru-RU" sz="1600" b="0" i="0" dirty="0" err="1" smtClean="0">
              <a:solidFill>
                <a:srgbClr val="00B050"/>
              </a:solidFill>
            </a:rPr>
            <a:t>специфічні</a:t>
          </a:r>
          <a:r>
            <a:rPr lang="ru-RU" sz="1600" b="0" i="0" dirty="0" smtClean="0">
              <a:solidFill>
                <a:srgbClr val="00B050"/>
              </a:solidFill>
            </a:rPr>
            <a:t> </a:t>
          </a:r>
          <a:r>
            <a:rPr lang="ru-RU" sz="1600" b="0" i="0" dirty="0" err="1" smtClean="0">
              <a:solidFill>
                <a:srgbClr val="00B050"/>
              </a:solidFill>
            </a:rPr>
            <a:t>органи</a:t>
          </a:r>
          <a:r>
            <a:rPr lang="ru-RU" sz="1600" b="0" i="0" dirty="0" smtClean="0">
              <a:solidFill>
                <a:srgbClr val="00B050"/>
              </a:solidFill>
            </a:rPr>
            <a:t>, </a:t>
          </a:r>
          <a:r>
            <a:rPr lang="ru-RU" sz="1600" b="0" i="0" dirty="0" err="1" smtClean="0">
              <a:solidFill>
                <a:srgbClr val="00B050"/>
              </a:solidFill>
            </a:rPr>
            <a:t>такий</a:t>
          </a:r>
          <a:r>
            <a:rPr lang="ru-RU" sz="1600" b="0" i="0" dirty="0" smtClean="0">
              <a:solidFill>
                <a:srgbClr val="00B050"/>
              </a:solidFill>
            </a:rPr>
            <a:t> </a:t>
          </a:r>
          <a:r>
            <a:rPr lang="ru-RU" sz="1600" b="0" i="0" dirty="0" err="1" smtClean="0">
              <a:solidFill>
                <a:srgbClr val="00B050"/>
              </a:solidFill>
              <a:hlinkClick xmlns:r="http://schemas.openxmlformats.org/officeDocument/2006/relationships" r:id="rId7" tooltip="Зародок"/>
            </a:rPr>
            <a:t>зародок</a:t>
          </a:r>
          <a:r>
            <a:rPr lang="ru-RU" sz="1600" b="0" i="0" dirty="0" smtClean="0">
              <a:solidFill>
                <a:srgbClr val="00B050"/>
              </a:solidFill>
            </a:rPr>
            <a:t> </a:t>
          </a:r>
          <a:r>
            <a:rPr lang="ru-RU" sz="1600" b="0" i="0" dirty="0" err="1" smtClean="0">
              <a:solidFill>
                <a:srgbClr val="00B050"/>
              </a:solidFill>
            </a:rPr>
            <a:t>називається</a:t>
          </a:r>
          <a:r>
            <a:rPr lang="ru-RU" sz="1600" b="0" i="0" dirty="0" smtClean="0">
              <a:solidFill>
                <a:srgbClr val="00B050"/>
              </a:solidFill>
            </a:rPr>
            <a:t> </a:t>
          </a:r>
          <a:r>
            <a:rPr lang="ru-RU" sz="1600" b="0" i="0" dirty="0" err="1" smtClean="0">
              <a:solidFill>
                <a:srgbClr val="00B050"/>
              </a:solidFill>
              <a:hlinkClick xmlns:r="http://schemas.openxmlformats.org/officeDocument/2006/relationships" r:id="rId8" tooltip="Личинка"/>
            </a:rPr>
            <a:t>личинкою</a:t>
          </a:r>
          <a:r>
            <a:rPr lang="ru-RU" sz="1600" b="0" i="0" dirty="0" smtClean="0">
              <a:solidFill>
                <a:srgbClr val="00B050"/>
              </a:solidFill>
            </a:rPr>
            <a:t>. </a:t>
          </a:r>
          <a:r>
            <a:rPr lang="ru-RU" sz="1600" b="0" i="0" dirty="0" smtClean="0">
              <a:solidFill>
                <a:srgbClr val="00B050"/>
              </a:solidFill>
              <a:hlinkClick xmlns:r="http://schemas.openxmlformats.org/officeDocument/2006/relationships" r:id="rId8" tooltip="Личинка"/>
            </a:rPr>
            <a:t>Личинка</a:t>
          </a:r>
          <a:r>
            <a:rPr lang="ru-RU" sz="1600" b="0" i="0" dirty="0" smtClean="0">
              <a:solidFill>
                <a:srgbClr val="00B050"/>
              </a:solidFill>
            </a:rPr>
            <a:t> живиться, росте. </a:t>
          </a:r>
          <a:r>
            <a:rPr lang="ru-RU" sz="1600" b="0" i="0" dirty="0" err="1" smtClean="0">
              <a:solidFill>
                <a:srgbClr val="00B050"/>
              </a:solidFill>
            </a:rPr>
            <a:t>Із</a:t>
          </a:r>
          <a:r>
            <a:rPr lang="ru-RU" sz="1600" b="0" i="0" dirty="0" smtClean="0">
              <a:solidFill>
                <a:srgbClr val="00B050"/>
              </a:solidFill>
            </a:rPr>
            <a:t> часом </a:t>
          </a:r>
          <a:r>
            <a:rPr lang="ru-RU" sz="1600" b="0" i="0" dirty="0" err="1" smtClean="0">
              <a:solidFill>
                <a:srgbClr val="00B050"/>
              </a:solidFill>
            </a:rPr>
            <a:t>личинкові</a:t>
          </a:r>
          <a:r>
            <a:rPr lang="ru-RU" sz="1600" b="0" i="0" dirty="0" smtClean="0">
              <a:solidFill>
                <a:srgbClr val="00B050"/>
              </a:solidFill>
            </a:rPr>
            <a:t> </a:t>
          </a:r>
          <a:r>
            <a:rPr lang="ru-RU" sz="1600" b="0" i="0" dirty="0" err="1" smtClean="0">
              <a:solidFill>
                <a:srgbClr val="00B050"/>
              </a:solidFill>
            </a:rPr>
            <a:t>органи</a:t>
          </a:r>
          <a:r>
            <a:rPr lang="ru-RU" sz="1600" b="0" i="0" dirty="0" smtClean="0">
              <a:solidFill>
                <a:srgbClr val="00B050"/>
              </a:solidFill>
            </a:rPr>
            <a:t> </a:t>
          </a:r>
          <a:r>
            <a:rPr lang="ru-RU" sz="1600" b="0" i="0" dirty="0" err="1" smtClean="0">
              <a:solidFill>
                <a:srgbClr val="00B050"/>
              </a:solidFill>
            </a:rPr>
            <a:t>замінюються</a:t>
          </a:r>
          <a:r>
            <a:rPr lang="ru-RU" sz="1600" b="0" i="0" dirty="0" smtClean="0">
              <a:solidFill>
                <a:srgbClr val="00B050"/>
              </a:solidFill>
            </a:rPr>
            <a:t> органами, </a:t>
          </a:r>
          <a:r>
            <a:rPr lang="ru-RU" sz="1600" b="0" i="0" dirty="0" err="1" smtClean="0">
              <a:solidFill>
                <a:srgbClr val="00B050"/>
              </a:solidFill>
            </a:rPr>
            <a:t>властивими</a:t>
          </a:r>
          <a:r>
            <a:rPr lang="ru-RU" sz="1600" b="0" i="0" dirty="0" smtClean="0">
              <a:solidFill>
                <a:srgbClr val="00B050"/>
              </a:solidFill>
            </a:rPr>
            <a:t> </a:t>
          </a:r>
          <a:r>
            <a:rPr lang="ru-RU" sz="1600" b="0" i="0" dirty="0" err="1" smtClean="0">
              <a:solidFill>
                <a:srgbClr val="00B050"/>
              </a:solidFill>
            </a:rPr>
            <a:t>дорослому</a:t>
          </a:r>
          <a:r>
            <a:rPr lang="ru-RU" sz="1600" b="0" i="0" dirty="0" smtClean="0">
              <a:solidFill>
                <a:srgbClr val="00B050"/>
              </a:solidFill>
            </a:rPr>
            <a:t> </a:t>
          </a:r>
          <a:r>
            <a:rPr lang="ru-RU" sz="1600" b="0" i="0" dirty="0" err="1" smtClean="0">
              <a:solidFill>
                <a:srgbClr val="00B050"/>
              </a:solidFill>
            </a:rPr>
            <a:t>організму</a:t>
          </a:r>
          <a:r>
            <a:rPr lang="ru-RU" sz="1600" b="0" i="0" dirty="0" smtClean="0">
              <a:solidFill>
                <a:srgbClr val="00B050"/>
              </a:solidFill>
            </a:rPr>
            <a:t> (</a:t>
          </a:r>
          <a:r>
            <a:rPr lang="ru-RU" sz="1600" b="0" i="0" dirty="0" err="1" smtClean="0">
              <a:solidFill>
                <a:srgbClr val="00B050"/>
              </a:solidFill>
              <a:hlinkClick xmlns:r="http://schemas.openxmlformats.org/officeDocument/2006/relationships" r:id="rId9" tooltip="Імаго"/>
            </a:rPr>
            <a:t>імаго</a:t>
          </a:r>
          <a:r>
            <a:rPr lang="ru-RU" sz="1600" b="0" i="0" dirty="0" smtClean="0">
              <a:solidFill>
                <a:srgbClr val="00B050"/>
              </a:solidFill>
            </a:rPr>
            <a:t>). </a:t>
          </a:r>
          <a:r>
            <a:rPr lang="ru-RU" sz="1600" b="0" i="0" dirty="0" err="1" smtClean="0">
              <a:solidFill>
                <a:srgbClr val="00B050"/>
              </a:solidFill>
            </a:rPr>
            <a:t>Наприклад</a:t>
          </a:r>
          <a:r>
            <a:rPr lang="ru-RU" sz="1600" b="0" i="0" dirty="0" smtClean="0">
              <a:solidFill>
                <a:srgbClr val="00B050"/>
              </a:solidFill>
            </a:rPr>
            <a:t>: </a:t>
          </a:r>
          <a:r>
            <a:rPr lang="ru-RU" sz="1600" b="0" i="0" dirty="0" err="1" smtClean="0">
              <a:solidFill>
                <a:srgbClr val="00B050"/>
              </a:solidFill>
            </a:rPr>
            <a:t>розвиток</a:t>
          </a:r>
          <a:r>
            <a:rPr lang="ru-RU" sz="1600" b="0" i="0" dirty="0" smtClean="0">
              <a:solidFill>
                <a:srgbClr val="00B050"/>
              </a:solidFill>
            </a:rPr>
            <a:t> </a:t>
          </a:r>
          <a:r>
            <a:rPr lang="ru-RU" sz="1600" b="0" i="0" dirty="0" err="1" smtClean="0">
              <a:solidFill>
                <a:srgbClr val="00B050"/>
              </a:solidFill>
            </a:rPr>
            <a:t>жаби</a:t>
          </a:r>
          <a:r>
            <a:rPr lang="ru-RU" sz="1600" b="0" i="0" dirty="0" smtClean="0">
              <a:solidFill>
                <a:srgbClr val="00B050"/>
              </a:solidFill>
            </a:rPr>
            <a:t>, </a:t>
          </a:r>
          <a:r>
            <a:rPr lang="ru-RU" sz="1600" b="0" i="0" dirty="0" err="1" smtClean="0">
              <a:solidFill>
                <a:srgbClr val="00B050"/>
              </a:solidFill>
            </a:rPr>
            <a:t>багатьох</a:t>
          </a:r>
          <a:r>
            <a:rPr lang="ru-RU" sz="1600" b="0" i="0" dirty="0" smtClean="0">
              <a:solidFill>
                <a:srgbClr val="00B050"/>
              </a:solidFill>
            </a:rPr>
            <a:t> комах, </a:t>
          </a:r>
          <a:r>
            <a:rPr lang="ru-RU" sz="1600" b="0" i="0" dirty="0" err="1" smtClean="0">
              <a:solidFill>
                <a:srgbClr val="00B050"/>
              </a:solidFill>
            </a:rPr>
            <a:t>різних</a:t>
          </a:r>
          <a:r>
            <a:rPr lang="ru-RU" sz="1600" b="0" i="0" dirty="0" smtClean="0">
              <a:solidFill>
                <a:srgbClr val="00B050"/>
              </a:solidFill>
            </a:rPr>
            <a:t> </a:t>
          </a:r>
          <a:r>
            <a:rPr lang="ru-RU" sz="1600" b="0" i="0" dirty="0" err="1" smtClean="0">
              <a:solidFill>
                <a:srgbClr val="00B050"/>
              </a:solidFill>
              <a:hlinkClick xmlns:r="http://schemas.openxmlformats.org/officeDocument/2006/relationships" r:id="rId10" tooltip="Черв'як"/>
            </a:rPr>
            <a:t>черв'яків</a:t>
          </a:r>
          <a:r>
            <a:rPr lang="ru-RU" sz="1600" b="0" i="0" dirty="0" smtClean="0">
              <a:solidFill>
                <a:srgbClr val="00B050"/>
              </a:solidFill>
            </a:rPr>
            <a:t>.</a:t>
          </a:r>
          <a:endParaRPr lang="uk-UA" sz="1600" dirty="0">
            <a:solidFill>
              <a:srgbClr val="00B050"/>
            </a:solidFill>
          </a:endParaRPr>
        </a:p>
      </dgm:t>
    </dgm:pt>
    <dgm:pt modelId="{84C12585-9238-4B02-9765-2C4119F1F9C8}" type="parTrans" cxnId="{CF226658-DBED-413B-ACBD-CE126D6D7BDD}">
      <dgm:prSet/>
      <dgm:spPr/>
      <dgm:t>
        <a:bodyPr/>
        <a:lstStyle/>
        <a:p>
          <a:endParaRPr lang="uk-UA"/>
        </a:p>
      </dgm:t>
    </dgm:pt>
    <dgm:pt modelId="{87BFCD36-8396-42A7-802D-CD206416EF94}" type="sibTrans" cxnId="{CF226658-DBED-413B-ACBD-CE126D6D7BDD}">
      <dgm:prSet/>
      <dgm:spPr/>
      <dgm:t>
        <a:bodyPr/>
        <a:lstStyle/>
        <a:p>
          <a:endParaRPr lang="uk-UA"/>
        </a:p>
      </dgm:t>
    </dgm:pt>
    <dgm:pt modelId="{E728DCEF-4FB2-4D40-86D7-185DEFB8D8F3}" type="pres">
      <dgm:prSet presAssocID="{66F94400-C900-49FA-8958-9CCB639E4F82}" presName="Name0" presStyleCnt="0">
        <dgm:presLayoutVars>
          <dgm:dir/>
          <dgm:animLvl val="lvl"/>
          <dgm:resizeHandles val="exact"/>
        </dgm:presLayoutVars>
      </dgm:prSet>
      <dgm:spPr/>
    </dgm:pt>
    <dgm:pt modelId="{2B40B2D6-232D-44AF-B265-46065D87CA03}" type="pres">
      <dgm:prSet presAssocID="{2866CBBC-27ED-4A8A-9D68-A31E1877A4C4}" presName="Name8" presStyleCnt="0"/>
      <dgm:spPr/>
    </dgm:pt>
    <dgm:pt modelId="{765513B2-571F-4D39-A6EC-1DE69C2CC09D}" type="pres">
      <dgm:prSet presAssocID="{2866CBBC-27ED-4A8A-9D68-A31E1877A4C4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4D99B3D-3BDB-4B7F-AABB-BB96FC1EF806}" type="pres">
      <dgm:prSet presAssocID="{2866CBBC-27ED-4A8A-9D68-A31E1877A4C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D66DB3D-1B5E-4F75-9969-080EF94836F8}" type="pres">
      <dgm:prSet presAssocID="{1FE207B9-7569-4673-A74A-0CE071313CB6}" presName="Name8" presStyleCnt="0"/>
      <dgm:spPr/>
    </dgm:pt>
    <dgm:pt modelId="{9F3FCB28-3A0C-4591-97B1-3BF1F33A8927}" type="pres">
      <dgm:prSet presAssocID="{1FE207B9-7569-4673-A74A-0CE071313CB6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174E145-96F4-428D-98BF-95E784027E3F}" type="pres">
      <dgm:prSet presAssocID="{1FE207B9-7569-4673-A74A-0CE071313CB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888538E-438B-4D95-A2A5-DEF09E787C2B}" type="pres">
      <dgm:prSet presAssocID="{79E64035-424A-4B38-888F-5BD523BA0DBB}" presName="Name8" presStyleCnt="0"/>
      <dgm:spPr/>
    </dgm:pt>
    <dgm:pt modelId="{D0830FC0-636E-47C5-AEA6-7A5A1C876C1B}" type="pres">
      <dgm:prSet presAssocID="{79E64035-424A-4B38-888F-5BD523BA0DBB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870EA49-2E43-4CFE-AEB0-4421A04F1743}" type="pres">
      <dgm:prSet presAssocID="{79E64035-424A-4B38-888F-5BD523BA0DB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1900BE0-AB11-4643-9B6D-0C177942FC0F}" type="presOf" srcId="{1FE207B9-7569-4673-A74A-0CE071313CB6}" destId="{7174E145-96F4-428D-98BF-95E784027E3F}" srcOrd="1" destOrd="0" presId="urn:microsoft.com/office/officeart/2005/8/layout/pyramid1"/>
    <dgm:cxn modelId="{10C5FD6C-BDA7-49AD-8EAC-FAC28A8A6B32}" type="presOf" srcId="{79E64035-424A-4B38-888F-5BD523BA0DBB}" destId="{1870EA49-2E43-4CFE-AEB0-4421A04F1743}" srcOrd="1" destOrd="0" presId="urn:microsoft.com/office/officeart/2005/8/layout/pyramid1"/>
    <dgm:cxn modelId="{2CAB97C2-B44C-47FA-8BB1-6C7CDA1A08AD}" type="presOf" srcId="{2866CBBC-27ED-4A8A-9D68-A31E1877A4C4}" destId="{F4D99B3D-3BDB-4B7F-AABB-BB96FC1EF806}" srcOrd="1" destOrd="0" presId="urn:microsoft.com/office/officeart/2005/8/layout/pyramid1"/>
    <dgm:cxn modelId="{1CCFE901-9E39-44C9-8F58-E80A14EB9A3E}" type="presOf" srcId="{1FE207B9-7569-4673-A74A-0CE071313CB6}" destId="{9F3FCB28-3A0C-4591-97B1-3BF1F33A8927}" srcOrd="0" destOrd="0" presId="urn:microsoft.com/office/officeart/2005/8/layout/pyramid1"/>
    <dgm:cxn modelId="{9CC6738F-97C4-4999-8A7D-DB873FE55D94}" type="presOf" srcId="{79E64035-424A-4B38-888F-5BD523BA0DBB}" destId="{D0830FC0-636E-47C5-AEA6-7A5A1C876C1B}" srcOrd="0" destOrd="0" presId="urn:microsoft.com/office/officeart/2005/8/layout/pyramid1"/>
    <dgm:cxn modelId="{46900EF8-3A60-4B62-94CC-9B70E9F0BD39}" srcId="{66F94400-C900-49FA-8958-9CCB639E4F82}" destId="{1FE207B9-7569-4673-A74A-0CE071313CB6}" srcOrd="1" destOrd="0" parTransId="{02E6EA9D-505E-44CF-889F-A911DE171DBD}" sibTransId="{2AEFE4A6-EB25-4D12-BC0C-39A075E89901}"/>
    <dgm:cxn modelId="{13BDB4FF-C3FE-4D04-871D-A731AB620A25}" type="presOf" srcId="{66F94400-C900-49FA-8958-9CCB639E4F82}" destId="{E728DCEF-4FB2-4D40-86D7-185DEFB8D8F3}" srcOrd="0" destOrd="0" presId="urn:microsoft.com/office/officeart/2005/8/layout/pyramid1"/>
    <dgm:cxn modelId="{F98B47C1-4607-4F54-89AB-262BF1C61852}" type="presOf" srcId="{2866CBBC-27ED-4A8A-9D68-A31E1877A4C4}" destId="{765513B2-571F-4D39-A6EC-1DE69C2CC09D}" srcOrd="0" destOrd="0" presId="urn:microsoft.com/office/officeart/2005/8/layout/pyramid1"/>
    <dgm:cxn modelId="{25479934-9C45-4E58-BA5F-FE85BB1BBD34}" srcId="{66F94400-C900-49FA-8958-9CCB639E4F82}" destId="{2866CBBC-27ED-4A8A-9D68-A31E1877A4C4}" srcOrd="0" destOrd="0" parTransId="{EE69D467-0BDD-42BC-A9E8-7C0601C0BEC9}" sibTransId="{BF08A392-5663-4FB4-9258-FCB35362D71C}"/>
    <dgm:cxn modelId="{CF226658-DBED-413B-ACBD-CE126D6D7BDD}" srcId="{66F94400-C900-49FA-8958-9CCB639E4F82}" destId="{79E64035-424A-4B38-888F-5BD523BA0DBB}" srcOrd="2" destOrd="0" parTransId="{84C12585-9238-4B02-9765-2C4119F1F9C8}" sibTransId="{87BFCD36-8396-42A7-802D-CD206416EF94}"/>
    <dgm:cxn modelId="{D01B6DB9-28CE-40D3-B0D5-C3D3412AF081}" type="presParOf" srcId="{E728DCEF-4FB2-4D40-86D7-185DEFB8D8F3}" destId="{2B40B2D6-232D-44AF-B265-46065D87CA03}" srcOrd="0" destOrd="0" presId="urn:microsoft.com/office/officeart/2005/8/layout/pyramid1"/>
    <dgm:cxn modelId="{BCBED0AF-D0EA-4AAF-902D-90854A5F8631}" type="presParOf" srcId="{2B40B2D6-232D-44AF-B265-46065D87CA03}" destId="{765513B2-571F-4D39-A6EC-1DE69C2CC09D}" srcOrd="0" destOrd="0" presId="urn:microsoft.com/office/officeart/2005/8/layout/pyramid1"/>
    <dgm:cxn modelId="{5AA6A1C5-71D6-4860-B144-05C03A6D8E0E}" type="presParOf" srcId="{2B40B2D6-232D-44AF-B265-46065D87CA03}" destId="{F4D99B3D-3BDB-4B7F-AABB-BB96FC1EF806}" srcOrd="1" destOrd="0" presId="urn:microsoft.com/office/officeart/2005/8/layout/pyramid1"/>
    <dgm:cxn modelId="{A878E75A-36A8-4E88-92F2-AD9D71EE640B}" type="presParOf" srcId="{E728DCEF-4FB2-4D40-86D7-185DEFB8D8F3}" destId="{AD66DB3D-1B5E-4F75-9969-080EF94836F8}" srcOrd="1" destOrd="0" presId="urn:microsoft.com/office/officeart/2005/8/layout/pyramid1"/>
    <dgm:cxn modelId="{D9084FAD-DFA3-45E2-963B-0E56972C354C}" type="presParOf" srcId="{AD66DB3D-1B5E-4F75-9969-080EF94836F8}" destId="{9F3FCB28-3A0C-4591-97B1-3BF1F33A8927}" srcOrd="0" destOrd="0" presId="urn:microsoft.com/office/officeart/2005/8/layout/pyramid1"/>
    <dgm:cxn modelId="{8E135452-8E4B-43C7-973B-454C6E39C462}" type="presParOf" srcId="{AD66DB3D-1B5E-4F75-9969-080EF94836F8}" destId="{7174E145-96F4-428D-98BF-95E784027E3F}" srcOrd="1" destOrd="0" presId="urn:microsoft.com/office/officeart/2005/8/layout/pyramid1"/>
    <dgm:cxn modelId="{6F148A04-828C-4581-8206-9BF2DDD66BDB}" type="presParOf" srcId="{E728DCEF-4FB2-4D40-86D7-185DEFB8D8F3}" destId="{C888538E-438B-4D95-A2A5-DEF09E787C2B}" srcOrd="2" destOrd="0" presId="urn:microsoft.com/office/officeart/2005/8/layout/pyramid1"/>
    <dgm:cxn modelId="{D74741F3-26F7-41C5-AD7B-4BD7D9A46765}" type="presParOf" srcId="{C888538E-438B-4D95-A2A5-DEF09E787C2B}" destId="{D0830FC0-636E-47C5-AEA6-7A5A1C876C1B}" srcOrd="0" destOrd="0" presId="urn:microsoft.com/office/officeart/2005/8/layout/pyramid1"/>
    <dgm:cxn modelId="{37D5B0E1-5558-47E1-8DC0-E4586C83723F}" type="presParOf" srcId="{C888538E-438B-4D95-A2A5-DEF09E787C2B}" destId="{1870EA49-2E43-4CFE-AEB0-4421A04F174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39AFA1-ECB3-4A61-B406-3BA88BA518F0}">
      <dsp:nvSpPr>
        <dsp:cNvPr id="0" name=""/>
        <dsp:cNvSpPr/>
      </dsp:nvSpPr>
      <dsp:spPr>
        <a:xfrm>
          <a:off x="4240848" y="1793336"/>
          <a:ext cx="277399" cy="1215271"/>
        </a:xfrm>
        <a:custGeom>
          <a:avLst/>
          <a:gdLst/>
          <a:ahLst/>
          <a:cxnLst/>
          <a:rect l="0" t="0" r="0" b="0"/>
          <a:pathLst>
            <a:path>
              <a:moveTo>
                <a:pt x="277399" y="0"/>
              </a:moveTo>
              <a:lnTo>
                <a:pt x="277399" y="1215271"/>
              </a:lnTo>
              <a:lnTo>
                <a:pt x="0" y="121527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618442-58A3-4022-9EC9-E87429C4A454}">
      <dsp:nvSpPr>
        <dsp:cNvPr id="0" name=""/>
        <dsp:cNvSpPr/>
      </dsp:nvSpPr>
      <dsp:spPr>
        <a:xfrm>
          <a:off x="4518248" y="1793336"/>
          <a:ext cx="3196693" cy="2430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3144"/>
              </a:lnTo>
              <a:lnTo>
                <a:pt x="3196693" y="2153144"/>
              </a:lnTo>
              <a:lnTo>
                <a:pt x="3196693" y="243054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E9113A-62FD-4D62-AD06-EAB96662F6B8}">
      <dsp:nvSpPr>
        <dsp:cNvPr id="0" name=""/>
        <dsp:cNvSpPr/>
      </dsp:nvSpPr>
      <dsp:spPr>
        <a:xfrm>
          <a:off x="4472528" y="1793336"/>
          <a:ext cx="91440" cy="24305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3054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8C2246-E9ED-465F-8316-D8DB911BA5BC}">
      <dsp:nvSpPr>
        <dsp:cNvPr id="0" name=""/>
        <dsp:cNvSpPr/>
      </dsp:nvSpPr>
      <dsp:spPr>
        <a:xfrm>
          <a:off x="1321554" y="1793336"/>
          <a:ext cx="3196693" cy="2430543"/>
        </a:xfrm>
        <a:custGeom>
          <a:avLst/>
          <a:gdLst/>
          <a:ahLst/>
          <a:cxnLst/>
          <a:rect l="0" t="0" r="0" b="0"/>
          <a:pathLst>
            <a:path>
              <a:moveTo>
                <a:pt x="3196693" y="0"/>
              </a:moveTo>
              <a:lnTo>
                <a:pt x="3196693" y="2153144"/>
              </a:lnTo>
              <a:lnTo>
                <a:pt x="0" y="2153144"/>
              </a:lnTo>
              <a:lnTo>
                <a:pt x="0" y="243054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688DC3-9AE8-4FB8-99B3-848E7F4E0406}">
      <dsp:nvSpPr>
        <dsp:cNvPr id="0" name=""/>
        <dsp:cNvSpPr/>
      </dsp:nvSpPr>
      <dsp:spPr>
        <a:xfrm>
          <a:off x="3197300" y="472388"/>
          <a:ext cx="2641895" cy="1320947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chemeClr val="accent3">
                  <a:lumMod val="75000"/>
                </a:schemeClr>
              </a:solidFill>
            </a:rPr>
            <a:t>Періоди онтогенезу</a:t>
          </a:r>
          <a:endParaRPr lang="uk-UA" sz="20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3197300" y="472388"/>
        <a:ext cx="2641895" cy="1320947"/>
      </dsp:txXfrm>
    </dsp:sp>
    <dsp:sp modelId="{F292EA4C-B9D5-4B1A-91AE-860B582A8C6A}">
      <dsp:nvSpPr>
        <dsp:cNvPr id="0" name=""/>
        <dsp:cNvSpPr/>
      </dsp:nvSpPr>
      <dsp:spPr>
        <a:xfrm>
          <a:off x="606" y="4223880"/>
          <a:ext cx="2641895" cy="1320947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err="1" smtClean="0">
              <a:solidFill>
                <a:schemeClr val="accent3">
                  <a:lumMod val="75000"/>
                </a:schemeClr>
              </a:solidFill>
            </a:rPr>
            <a:t>Ембріональний</a:t>
          </a:r>
          <a:r>
            <a:rPr lang="ru-RU" sz="1600" b="1" i="0" kern="1200" dirty="0" smtClean="0">
              <a:solidFill>
                <a:schemeClr val="accent3">
                  <a:lumMod val="75000"/>
                </a:schemeClr>
              </a:solidFill>
            </a:rPr>
            <a:t> (</a:t>
          </a:r>
          <a:r>
            <a:rPr lang="ru-RU" sz="1600" b="1" i="0" kern="1200" dirty="0" err="1" smtClean="0">
              <a:solidFill>
                <a:schemeClr val="accent3">
                  <a:lumMod val="75000"/>
                </a:schemeClr>
              </a:solidFill>
            </a:rPr>
            <a:t>зародковий</a:t>
          </a:r>
          <a:r>
            <a:rPr lang="ru-RU" sz="1600" b="1" i="0" kern="1200" dirty="0" smtClean="0">
              <a:solidFill>
                <a:schemeClr val="accent3">
                  <a:lumMod val="75000"/>
                </a:schemeClr>
              </a:solidFill>
            </a:rPr>
            <a:t>)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 —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від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утворення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зиготи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до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народження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або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виходу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з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яєчних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оболонок</a:t>
          </a:r>
          <a:r>
            <a:rPr lang="ru-RU" sz="1400" b="0" i="0" kern="1200" dirty="0" smtClean="0"/>
            <a:t>;</a:t>
          </a:r>
          <a:endParaRPr lang="uk-UA" sz="1400" kern="1200" dirty="0"/>
        </a:p>
      </dsp:txBody>
      <dsp:txXfrm>
        <a:off x="606" y="4223880"/>
        <a:ext cx="2641895" cy="1320947"/>
      </dsp:txXfrm>
    </dsp:sp>
    <dsp:sp modelId="{378157A2-E9E9-4B64-82D6-8F7682484FA8}">
      <dsp:nvSpPr>
        <dsp:cNvPr id="0" name=""/>
        <dsp:cNvSpPr/>
      </dsp:nvSpPr>
      <dsp:spPr>
        <a:xfrm>
          <a:off x="3197300" y="4223880"/>
          <a:ext cx="2641895" cy="2122234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err="1" smtClean="0">
              <a:solidFill>
                <a:schemeClr val="accent3">
                  <a:lumMod val="75000"/>
                </a:schemeClr>
              </a:solidFill>
              <a:hlinkClick xmlns:r="http://schemas.openxmlformats.org/officeDocument/2006/relationships" r:id="rId1" tooltip="Постембріональний розвиток"/>
            </a:rPr>
            <a:t>Постембріональний</a:t>
          </a:r>
          <a:r>
            <a:rPr lang="ru-RU" sz="1600" b="1" i="0" kern="1200" dirty="0" smtClean="0">
              <a:solidFill>
                <a:schemeClr val="accent3">
                  <a:lumMod val="75000"/>
                </a:schemeClr>
              </a:solidFill>
            </a:rPr>
            <a:t> (</a:t>
          </a:r>
          <a:r>
            <a:rPr lang="ru-RU" sz="1600" b="1" i="0" kern="1200" dirty="0" err="1" smtClean="0">
              <a:solidFill>
                <a:schemeClr val="accent3">
                  <a:lumMod val="75000"/>
                </a:schemeClr>
              </a:solidFill>
            </a:rPr>
            <a:t>післязародковий</a:t>
          </a:r>
          <a:r>
            <a:rPr lang="ru-RU" sz="1600" b="1" i="0" kern="1200" dirty="0" smtClean="0">
              <a:solidFill>
                <a:schemeClr val="accent3">
                  <a:lumMod val="75000"/>
                </a:schemeClr>
              </a:solidFill>
            </a:rPr>
            <a:t>)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,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або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 </a:t>
          </a:r>
          <a:r>
            <a:rPr lang="ru-RU" sz="1600" b="1" i="0" kern="1200" dirty="0" smtClean="0">
              <a:solidFill>
                <a:schemeClr val="accent3">
                  <a:lumMod val="75000"/>
                </a:schemeClr>
              </a:solidFill>
            </a:rPr>
            <a:t>до </a:t>
          </a:r>
          <a:r>
            <a:rPr lang="ru-RU" sz="1600" b="1" i="0" kern="1200" dirty="0" err="1" smtClean="0">
              <a:solidFill>
                <a:schemeClr val="accent3">
                  <a:lumMod val="75000"/>
                </a:schemeClr>
              </a:solidFill>
            </a:rPr>
            <a:t>репродуктивний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 —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від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виходу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з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яєчних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оболонок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або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від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народження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до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набуття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організмом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здатності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до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розмноження</a:t>
          </a:r>
          <a:r>
            <a:rPr lang="ru-RU" sz="1400" b="0" i="0" kern="1200" dirty="0" smtClean="0"/>
            <a:t>.</a:t>
          </a:r>
          <a:endParaRPr lang="uk-UA" sz="1400" kern="1200" dirty="0"/>
        </a:p>
      </dsp:txBody>
      <dsp:txXfrm>
        <a:off x="3197300" y="4223880"/>
        <a:ext cx="2641895" cy="2122234"/>
      </dsp:txXfrm>
    </dsp:sp>
    <dsp:sp modelId="{DF21F647-8E1A-4571-9A65-7F7FE46729AB}">
      <dsp:nvSpPr>
        <dsp:cNvPr id="0" name=""/>
        <dsp:cNvSpPr/>
      </dsp:nvSpPr>
      <dsp:spPr>
        <a:xfrm>
          <a:off x="6393993" y="4223880"/>
          <a:ext cx="2641895" cy="216173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err="1" smtClean="0">
              <a:solidFill>
                <a:schemeClr val="accent3">
                  <a:lumMod val="75000"/>
                </a:schemeClr>
              </a:solidFill>
            </a:rPr>
            <a:t>Пострепродуктивний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 —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від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втрати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здатності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до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розмноження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і до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смерті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. У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деяких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видів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цей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період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відсутній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(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  <a:hlinkClick xmlns:r="http://schemas.openxmlformats.org/officeDocument/2006/relationships" r:id="rId2" tooltip="Горбуша"/>
            </a:rPr>
            <a:t>горбуша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 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після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розмноження</a:t>
          </a:r>
          <a:r>
            <a:rPr lang="ru-RU" sz="1600" b="0" i="0" kern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600" b="0" i="0" kern="1200" dirty="0" err="1" smtClean="0">
              <a:solidFill>
                <a:schemeClr val="accent3">
                  <a:lumMod val="75000"/>
                </a:schemeClr>
              </a:solidFill>
            </a:rPr>
            <a:t>гине</a:t>
          </a:r>
          <a:r>
            <a:rPr lang="ru-RU" sz="1600" b="0" i="0" kern="1200" dirty="0" smtClean="0"/>
            <a:t>).</a:t>
          </a:r>
          <a:endParaRPr lang="uk-UA" sz="1600" kern="1200" dirty="0"/>
        </a:p>
      </dsp:txBody>
      <dsp:txXfrm>
        <a:off x="6393993" y="4223880"/>
        <a:ext cx="2641895" cy="2161730"/>
      </dsp:txXfrm>
    </dsp:sp>
    <dsp:sp modelId="{B44518E6-4101-42DD-9E35-FC6FEAAE6721}">
      <dsp:nvSpPr>
        <dsp:cNvPr id="0" name=""/>
        <dsp:cNvSpPr/>
      </dsp:nvSpPr>
      <dsp:spPr>
        <a:xfrm>
          <a:off x="1413201" y="2348134"/>
          <a:ext cx="2827647" cy="1320947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34925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err="1" smtClean="0">
              <a:solidFill>
                <a:schemeClr val="accent3">
                  <a:lumMod val="75000"/>
                </a:schemeClr>
              </a:solidFill>
            </a:rPr>
            <a:t>Репродуктивний</a:t>
          </a:r>
          <a:r>
            <a:rPr lang="ru-RU" sz="1800" b="0" i="0" kern="1200" dirty="0" smtClean="0">
              <a:solidFill>
                <a:schemeClr val="accent3">
                  <a:lumMod val="75000"/>
                </a:schemeClr>
              </a:solidFill>
            </a:rPr>
            <a:t> — </a:t>
          </a:r>
          <a:r>
            <a:rPr lang="ru-RU" sz="1800" b="0" i="0" kern="1200" dirty="0" err="1" smtClean="0">
              <a:solidFill>
                <a:schemeClr val="accent3">
                  <a:lumMod val="75000"/>
                </a:schemeClr>
              </a:solidFill>
            </a:rPr>
            <a:t>період</a:t>
          </a:r>
          <a:r>
            <a:rPr lang="ru-RU" sz="1800" b="0" i="0" kern="1200" dirty="0" smtClean="0">
              <a:solidFill>
                <a:schemeClr val="accent3">
                  <a:lumMod val="75000"/>
                </a:schemeClr>
              </a:solidFill>
            </a:rPr>
            <a:t>, коли </a:t>
          </a:r>
          <a:r>
            <a:rPr lang="ru-RU" sz="1800" b="0" i="0" kern="1200" dirty="0" err="1" smtClean="0">
              <a:solidFill>
                <a:schemeClr val="accent3">
                  <a:lumMod val="75000"/>
                </a:schemeClr>
              </a:solidFill>
            </a:rPr>
            <a:t>організм</a:t>
          </a:r>
          <a:r>
            <a:rPr lang="ru-RU" sz="1800" b="0" i="0" kern="1200" dirty="0" smtClean="0">
              <a:solidFill>
                <a:schemeClr val="accent3">
                  <a:lumMod val="75000"/>
                </a:schemeClr>
              </a:solidFill>
            </a:rPr>
            <a:t> </a:t>
          </a:r>
          <a:r>
            <a:rPr lang="ru-RU" sz="1800" b="0" i="0" kern="1200" dirty="0" err="1" smtClean="0">
              <a:solidFill>
                <a:schemeClr val="accent3">
                  <a:lumMod val="75000"/>
                </a:schemeClr>
              </a:solidFill>
            </a:rPr>
            <a:t>здатен</a:t>
          </a:r>
          <a:r>
            <a:rPr lang="ru-RU" sz="1800" b="0" i="0" kern="1200" dirty="0" smtClean="0">
              <a:solidFill>
                <a:schemeClr val="accent3">
                  <a:lumMod val="75000"/>
                </a:schemeClr>
              </a:solidFill>
            </a:rPr>
            <a:t> до </a:t>
          </a:r>
          <a:r>
            <a:rPr lang="ru-RU" sz="1800" b="0" i="0" kern="1200" dirty="0" err="1" smtClean="0">
              <a:solidFill>
                <a:schemeClr val="accent3">
                  <a:lumMod val="75000"/>
                </a:schemeClr>
              </a:solidFill>
            </a:rPr>
            <a:t>розмноження</a:t>
          </a:r>
          <a:r>
            <a:rPr lang="ru-RU" sz="1400" b="0" i="0" kern="1200" dirty="0" smtClean="0"/>
            <a:t>.</a:t>
          </a:r>
          <a:endParaRPr lang="uk-UA" sz="1400" kern="1200" dirty="0"/>
        </a:p>
      </dsp:txBody>
      <dsp:txXfrm>
        <a:off x="1413201" y="2348134"/>
        <a:ext cx="2827647" cy="13209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513B2-571F-4D39-A6EC-1DE69C2CC09D}">
      <dsp:nvSpPr>
        <dsp:cNvPr id="0" name=""/>
        <dsp:cNvSpPr/>
      </dsp:nvSpPr>
      <dsp:spPr>
        <a:xfrm>
          <a:off x="2856317" y="0"/>
          <a:ext cx="2856317" cy="2088231"/>
        </a:xfrm>
        <a:prstGeom prst="trapezoid">
          <a:avLst>
            <a:gd name="adj" fmla="val 6839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dirty="0" smtClean="0"/>
            <a:t>Постембріональний розвиток</a:t>
          </a:r>
          <a:endParaRPr lang="uk-UA" sz="2000" kern="1200" dirty="0"/>
        </a:p>
      </dsp:txBody>
      <dsp:txXfrm>
        <a:off x="2856317" y="0"/>
        <a:ext cx="2856317" cy="2088231"/>
      </dsp:txXfrm>
    </dsp:sp>
    <dsp:sp modelId="{9F3FCB28-3A0C-4591-97B1-3BF1F33A8927}">
      <dsp:nvSpPr>
        <dsp:cNvPr id="0" name=""/>
        <dsp:cNvSpPr/>
      </dsp:nvSpPr>
      <dsp:spPr>
        <a:xfrm>
          <a:off x="1428158" y="2088231"/>
          <a:ext cx="5712634" cy="2088231"/>
        </a:xfrm>
        <a:prstGeom prst="trapezoid">
          <a:avLst>
            <a:gd name="adj" fmla="val 68391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i="0" kern="1200" dirty="0" smtClean="0">
              <a:solidFill>
                <a:schemeClr val="accent3">
                  <a:lumMod val="75000"/>
                </a:schemeClr>
              </a:solidFill>
              <a:hlinkClick xmlns:r="http://schemas.openxmlformats.org/officeDocument/2006/relationships" r:id="rId1" tooltip="Прямий розвиток (ще не написана)"/>
            </a:rPr>
            <a:t>Прямий розвиток</a:t>
          </a:r>
          <a:r>
            <a:rPr lang="uk-UA" sz="1600" b="0" i="0" kern="1200" dirty="0" smtClean="0">
              <a:solidFill>
                <a:schemeClr val="accent3">
                  <a:lumMod val="75000"/>
                </a:schemeClr>
              </a:solidFill>
            </a:rPr>
            <a:t> — розвиток, при якому організм, що з'явився, ідентичний по будові дорослому організму, але має менші розміри і не володіє статевою зрілістю. Подальший розвиток пов'язаний із збільшенням розмірів і придбанням статевої зрілості. Наприклад: розвиток рептилій, </a:t>
          </a:r>
          <a:r>
            <a:rPr lang="uk-UA" sz="1600" b="0" i="0" kern="1200" dirty="0" smtClean="0">
              <a:solidFill>
                <a:schemeClr val="accent3">
                  <a:lumMod val="75000"/>
                </a:schemeClr>
              </a:solidFill>
              <a:hlinkClick xmlns:r="http://schemas.openxmlformats.org/officeDocument/2006/relationships" r:id="rId2" tooltip="Птах"/>
            </a:rPr>
            <a:t>птахів</a:t>
          </a:r>
          <a:r>
            <a:rPr lang="uk-UA" sz="1600" b="0" i="0" kern="1200" dirty="0" smtClean="0">
              <a:solidFill>
                <a:schemeClr val="accent3">
                  <a:lumMod val="75000"/>
                </a:schemeClr>
              </a:solidFill>
            </a:rPr>
            <a:t>, ссавців.</a:t>
          </a:r>
          <a:endParaRPr lang="uk-UA" sz="1600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2427869" y="2088231"/>
        <a:ext cx="3713212" cy="2088231"/>
      </dsp:txXfrm>
    </dsp:sp>
    <dsp:sp modelId="{D0830FC0-636E-47C5-AEA6-7A5A1C876C1B}">
      <dsp:nvSpPr>
        <dsp:cNvPr id="0" name=""/>
        <dsp:cNvSpPr/>
      </dsp:nvSpPr>
      <dsp:spPr>
        <a:xfrm>
          <a:off x="0" y="4176464"/>
          <a:ext cx="8568952" cy="2088231"/>
        </a:xfrm>
        <a:prstGeom prst="trapezoid">
          <a:avLst>
            <a:gd name="adj" fmla="val 68391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err="1" smtClean="0">
              <a:solidFill>
                <a:srgbClr val="00B050"/>
              </a:solidFill>
              <a:hlinkClick xmlns:r="http://schemas.openxmlformats.org/officeDocument/2006/relationships" r:id="rId3" tooltip="Непрямий розвиток (ще не написана)"/>
            </a:rPr>
            <a:t>Непрямий</a:t>
          </a:r>
          <a:r>
            <a:rPr lang="ru-RU" sz="1600" b="0" i="0" kern="1200" dirty="0" smtClean="0">
              <a:solidFill>
                <a:srgbClr val="00B050"/>
              </a:solidFill>
              <a:hlinkClick xmlns:r="http://schemas.openxmlformats.org/officeDocument/2006/relationships" r:id="rId3" tooltip="Непрямий розвиток (ще не написана)"/>
            </a:rPr>
            <a:t> </a:t>
          </a:r>
          <a:r>
            <a:rPr lang="ru-RU" sz="1600" b="0" i="0" kern="1200" dirty="0" err="1" smtClean="0">
              <a:solidFill>
                <a:srgbClr val="00B050"/>
              </a:solidFill>
              <a:hlinkClick xmlns:r="http://schemas.openxmlformats.org/officeDocument/2006/relationships" r:id="rId3" tooltip="Непрямий розвиток (ще не написана)"/>
            </a:rPr>
            <a:t>розвиток</a:t>
          </a:r>
          <a:r>
            <a:rPr lang="ru-RU" sz="1600" b="0" i="0" kern="1200" dirty="0" smtClean="0">
              <a:solidFill>
                <a:srgbClr val="00B050"/>
              </a:solidFill>
            </a:rPr>
            <a:t>, </a:t>
          </a:r>
          <a:r>
            <a:rPr lang="ru-RU" sz="1600" b="0" i="0" kern="1200" dirty="0" err="1" smtClean="0">
              <a:solidFill>
                <a:srgbClr val="00B050"/>
              </a:solidFill>
            </a:rPr>
            <a:t>або</a:t>
          </a:r>
          <a:r>
            <a:rPr lang="ru-RU" sz="1600" b="0" i="0" kern="1200" dirty="0" smtClean="0">
              <a:solidFill>
                <a:srgbClr val="00B050"/>
              </a:solidFill>
            </a:rPr>
            <a:t> </a:t>
          </a:r>
          <a:r>
            <a:rPr lang="ru-RU" sz="1600" b="0" i="0" kern="1200" dirty="0" err="1" smtClean="0">
              <a:solidFill>
                <a:srgbClr val="00B050"/>
              </a:solidFill>
              <a:hlinkClick xmlns:r="http://schemas.openxmlformats.org/officeDocument/2006/relationships" r:id="rId4" tooltip="Розвиток"/>
            </a:rPr>
            <a:t>розвиток</a:t>
          </a:r>
          <a:r>
            <a:rPr lang="ru-RU" sz="1600" b="0" i="0" kern="1200" dirty="0" smtClean="0">
              <a:solidFill>
                <a:srgbClr val="00B050"/>
              </a:solidFill>
            </a:rPr>
            <a:t> з </a:t>
          </a:r>
          <a:r>
            <a:rPr lang="ru-RU" sz="1600" b="0" i="0" kern="1200" dirty="0" smtClean="0">
              <a:solidFill>
                <a:srgbClr val="00B050"/>
              </a:solidFill>
              <a:hlinkClick xmlns:r="http://schemas.openxmlformats.org/officeDocument/2006/relationships" r:id="rId5" tooltip="Метаморфоз"/>
            </a:rPr>
            <a:t>метаморфозами</a:t>
          </a:r>
          <a:r>
            <a:rPr lang="ru-RU" sz="1600" b="0" i="0" kern="1200" dirty="0" smtClean="0">
              <a:solidFill>
                <a:srgbClr val="00B050"/>
              </a:solidFill>
            </a:rPr>
            <a:t> — </a:t>
          </a:r>
          <a:r>
            <a:rPr lang="ru-RU" sz="1600" b="0" i="0" kern="1200" dirty="0" err="1" smtClean="0">
              <a:solidFill>
                <a:srgbClr val="00B050"/>
              </a:solidFill>
              <a:hlinkClick xmlns:r="http://schemas.openxmlformats.org/officeDocument/2006/relationships" r:id="rId6" tooltip="Організм"/>
            </a:rPr>
            <a:t>організм</a:t>
          </a:r>
          <a:r>
            <a:rPr lang="ru-RU" sz="1600" b="0" i="0" kern="1200" dirty="0" smtClean="0">
              <a:solidFill>
                <a:srgbClr val="00B050"/>
              </a:solidFill>
            </a:rPr>
            <a:t>, </a:t>
          </a:r>
          <a:r>
            <a:rPr lang="ru-RU" sz="1600" b="0" i="0" kern="1200" dirty="0" err="1" smtClean="0">
              <a:solidFill>
                <a:srgbClr val="00B050"/>
              </a:solidFill>
            </a:rPr>
            <a:t>що</a:t>
          </a:r>
          <a:r>
            <a:rPr lang="ru-RU" sz="1600" b="0" i="0" kern="1200" dirty="0" smtClean="0">
              <a:solidFill>
                <a:srgbClr val="00B050"/>
              </a:solidFill>
            </a:rPr>
            <a:t> </a:t>
          </a:r>
          <a:r>
            <a:rPr lang="ru-RU" sz="1600" b="0" i="0" kern="1200" dirty="0" err="1" smtClean="0">
              <a:solidFill>
                <a:srgbClr val="00B050"/>
              </a:solidFill>
            </a:rPr>
            <a:t>з'явився</a:t>
          </a:r>
          <a:r>
            <a:rPr lang="ru-RU" sz="1600" b="0" i="0" kern="1200" dirty="0" smtClean="0">
              <a:solidFill>
                <a:srgbClr val="00B050"/>
              </a:solidFill>
            </a:rPr>
            <a:t>, </a:t>
          </a:r>
          <a:r>
            <a:rPr lang="ru-RU" sz="1600" b="0" i="0" kern="1200" dirty="0" err="1" smtClean="0">
              <a:solidFill>
                <a:srgbClr val="00B050"/>
              </a:solidFill>
            </a:rPr>
            <a:t>відрізняється</a:t>
          </a:r>
          <a:r>
            <a:rPr lang="ru-RU" sz="1600" b="0" i="0" kern="1200" dirty="0" smtClean="0">
              <a:solidFill>
                <a:srgbClr val="00B050"/>
              </a:solidFill>
            </a:rPr>
            <a:t> за </a:t>
          </a:r>
          <a:r>
            <a:rPr lang="ru-RU" sz="1600" b="0" i="0" kern="1200" dirty="0" err="1" smtClean="0">
              <a:solidFill>
                <a:srgbClr val="00B050"/>
              </a:solidFill>
            </a:rPr>
            <a:t>будовою</a:t>
          </a:r>
          <a:r>
            <a:rPr lang="ru-RU" sz="1600" b="0" i="0" kern="1200" dirty="0" smtClean="0">
              <a:solidFill>
                <a:srgbClr val="00B050"/>
              </a:solidFill>
            </a:rPr>
            <a:t> </a:t>
          </a:r>
          <a:r>
            <a:rPr lang="ru-RU" sz="1600" b="0" i="0" kern="1200" dirty="0" err="1" smtClean="0">
              <a:solidFill>
                <a:srgbClr val="00B050"/>
              </a:solidFill>
            </a:rPr>
            <a:t>від</a:t>
          </a:r>
          <a:r>
            <a:rPr lang="ru-RU" sz="1600" b="0" i="0" kern="1200" dirty="0" smtClean="0">
              <a:solidFill>
                <a:srgbClr val="00B050"/>
              </a:solidFill>
            </a:rPr>
            <a:t> </a:t>
          </a:r>
          <a:r>
            <a:rPr lang="ru-RU" sz="1600" b="0" i="0" kern="1200" dirty="0" err="1" smtClean="0">
              <a:solidFill>
                <a:srgbClr val="00B050"/>
              </a:solidFill>
            </a:rPr>
            <a:t>дорослого</a:t>
          </a:r>
          <a:r>
            <a:rPr lang="ru-RU" sz="1600" b="0" i="0" kern="1200" dirty="0" smtClean="0">
              <a:solidFill>
                <a:srgbClr val="00B050"/>
              </a:solidFill>
            </a:rPr>
            <a:t> </a:t>
          </a:r>
          <a:r>
            <a:rPr lang="ru-RU" sz="1600" b="0" i="0" kern="1200" dirty="0" err="1" smtClean="0">
              <a:solidFill>
                <a:srgbClr val="00B050"/>
              </a:solidFill>
            </a:rPr>
            <a:t>організму</a:t>
          </a:r>
          <a:r>
            <a:rPr lang="ru-RU" sz="1600" b="0" i="0" kern="1200" dirty="0" smtClean="0">
              <a:solidFill>
                <a:srgbClr val="00B050"/>
              </a:solidFill>
            </a:rPr>
            <a:t>, </a:t>
          </a:r>
          <a:r>
            <a:rPr lang="ru-RU" sz="1600" b="0" i="0" kern="1200" dirty="0" err="1" smtClean="0">
              <a:solidFill>
                <a:srgbClr val="00B050"/>
              </a:solidFill>
            </a:rPr>
            <a:t>зазвичай</a:t>
          </a:r>
          <a:r>
            <a:rPr lang="ru-RU" sz="1600" b="0" i="0" kern="1200" dirty="0" smtClean="0">
              <a:solidFill>
                <a:srgbClr val="00B050"/>
              </a:solidFill>
            </a:rPr>
            <a:t> </a:t>
          </a:r>
          <a:r>
            <a:rPr lang="ru-RU" sz="1600" b="0" i="0" kern="1200" dirty="0" err="1" smtClean="0">
              <a:solidFill>
                <a:srgbClr val="00B050"/>
              </a:solidFill>
            </a:rPr>
            <a:t>влаштований</a:t>
          </a:r>
          <a:r>
            <a:rPr lang="ru-RU" sz="1600" b="0" i="0" kern="1200" dirty="0" smtClean="0">
              <a:solidFill>
                <a:srgbClr val="00B050"/>
              </a:solidFill>
            </a:rPr>
            <a:t> </a:t>
          </a:r>
          <a:r>
            <a:rPr lang="ru-RU" sz="1600" b="0" i="0" kern="1200" dirty="0" err="1" smtClean="0">
              <a:solidFill>
                <a:srgbClr val="00B050"/>
              </a:solidFill>
            </a:rPr>
            <a:t>простіше</a:t>
          </a:r>
          <a:r>
            <a:rPr lang="ru-RU" sz="1600" b="0" i="0" kern="1200" dirty="0" smtClean="0">
              <a:solidFill>
                <a:srgbClr val="00B050"/>
              </a:solidFill>
            </a:rPr>
            <a:t>, </a:t>
          </a:r>
          <a:r>
            <a:rPr lang="ru-RU" sz="1600" b="0" i="0" kern="1200" dirty="0" err="1" smtClean="0">
              <a:solidFill>
                <a:srgbClr val="00B050"/>
              </a:solidFill>
            </a:rPr>
            <a:t>може</a:t>
          </a:r>
          <a:r>
            <a:rPr lang="ru-RU" sz="1600" b="0" i="0" kern="1200" dirty="0" smtClean="0">
              <a:solidFill>
                <a:srgbClr val="00B050"/>
              </a:solidFill>
            </a:rPr>
            <a:t> </a:t>
          </a:r>
          <a:r>
            <a:rPr lang="ru-RU" sz="1600" b="0" i="0" kern="1200" dirty="0" err="1" smtClean="0">
              <a:solidFill>
                <a:srgbClr val="00B050"/>
              </a:solidFill>
            </a:rPr>
            <a:t>мати</a:t>
          </a:r>
          <a:r>
            <a:rPr lang="ru-RU" sz="1600" b="0" i="0" kern="1200" dirty="0" smtClean="0">
              <a:solidFill>
                <a:srgbClr val="00B050"/>
              </a:solidFill>
            </a:rPr>
            <a:t> </a:t>
          </a:r>
          <a:r>
            <a:rPr lang="ru-RU" sz="1600" b="0" i="0" kern="1200" dirty="0" err="1" smtClean="0">
              <a:solidFill>
                <a:srgbClr val="00B050"/>
              </a:solidFill>
            </a:rPr>
            <a:t>специфічні</a:t>
          </a:r>
          <a:r>
            <a:rPr lang="ru-RU" sz="1600" b="0" i="0" kern="1200" dirty="0" smtClean="0">
              <a:solidFill>
                <a:srgbClr val="00B050"/>
              </a:solidFill>
            </a:rPr>
            <a:t> </a:t>
          </a:r>
          <a:r>
            <a:rPr lang="ru-RU" sz="1600" b="0" i="0" kern="1200" dirty="0" err="1" smtClean="0">
              <a:solidFill>
                <a:srgbClr val="00B050"/>
              </a:solidFill>
            </a:rPr>
            <a:t>органи</a:t>
          </a:r>
          <a:r>
            <a:rPr lang="ru-RU" sz="1600" b="0" i="0" kern="1200" dirty="0" smtClean="0">
              <a:solidFill>
                <a:srgbClr val="00B050"/>
              </a:solidFill>
            </a:rPr>
            <a:t>, </a:t>
          </a:r>
          <a:r>
            <a:rPr lang="ru-RU" sz="1600" b="0" i="0" kern="1200" dirty="0" err="1" smtClean="0">
              <a:solidFill>
                <a:srgbClr val="00B050"/>
              </a:solidFill>
            </a:rPr>
            <a:t>такий</a:t>
          </a:r>
          <a:r>
            <a:rPr lang="ru-RU" sz="1600" b="0" i="0" kern="1200" dirty="0" smtClean="0">
              <a:solidFill>
                <a:srgbClr val="00B050"/>
              </a:solidFill>
            </a:rPr>
            <a:t> </a:t>
          </a:r>
          <a:r>
            <a:rPr lang="ru-RU" sz="1600" b="0" i="0" kern="1200" dirty="0" err="1" smtClean="0">
              <a:solidFill>
                <a:srgbClr val="00B050"/>
              </a:solidFill>
              <a:hlinkClick xmlns:r="http://schemas.openxmlformats.org/officeDocument/2006/relationships" r:id="rId7" tooltip="Зародок"/>
            </a:rPr>
            <a:t>зародок</a:t>
          </a:r>
          <a:r>
            <a:rPr lang="ru-RU" sz="1600" b="0" i="0" kern="1200" dirty="0" smtClean="0">
              <a:solidFill>
                <a:srgbClr val="00B050"/>
              </a:solidFill>
            </a:rPr>
            <a:t> </a:t>
          </a:r>
          <a:r>
            <a:rPr lang="ru-RU" sz="1600" b="0" i="0" kern="1200" dirty="0" err="1" smtClean="0">
              <a:solidFill>
                <a:srgbClr val="00B050"/>
              </a:solidFill>
            </a:rPr>
            <a:t>називається</a:t>
          </a:r>
          <a:r>
            <a:rPr lang="ru-RU" sz="1600" b="0" i="0" kern="1200" dirty="0" smtClean="0">
              <a:solidFill>
                <a:srgbClr val="00B050"/>
              </a:solidFill>
            </a:rPr>
            <a:t> </a:t>
          </a:r>
          <a:r>
            <a:rPr lang="ru-RU" sz="1600" b="0" i="0" kern="1200" dirty="0" err="1" smtClean="0">
              <a:solidFill>
                <a:srgbClr val="00B050"/>
              </a:solidFill>
              <a:hlinkClick xmlns:r="http://schemas.openxmlformats.org/officeDocument/2006/relationships" r:id="rId8" tooltip="Личинка"/>
            </a:rPr>
            <a:t>личинкою</a:t>
          </a:r>
          <a:r>
            <a:rPr lang="ru-RU" sz="1600" b="0" i="0" kern="1200" dirty="0" smtClean="0">
              <a:solidFill>
                <a:srgbClr val="00B050"/>
              </a:solidFill>
            </a:rPr>
            <a:t>. </a:t>
          </a:r>
          <a:r>
            <a:rPr lang="ru-RU" sz="1600" b="0" i="0" kern="1200" dirty="0" smtClean="0">
              <a:solidFill>
                <a:srgbClr val="00B050"/>
              </a:solidFill>
              <a:hlinkClick xmlns:r="http://schemas.openxmlformats.org/officeDocument/2006/relationships" r:id="rId8" tooltip="Личинка"/>
            </a:rPr>
            <a:t>Личинка</a:t>
          </a:r>
          <a:r>
            <a:rPr lang="ru-RU" sz="1600" b="0" i="0" kern="1200" dirty="0" smtClean="0">
              <a:solidFill>
                <a:srgbClr val="00B050"/>
              </a:solidFill>
            </a:rPr>
            <a:t> живиться, росте. </a:t>
          </a:r>
          <a:r>
            <a:rPr lang="ru-RU" sz="1600" b="0" i="0" kern="1200" dirty="0" err="1" smtClean="0">
              <a:solidFill>
                <a:srgbClr val="00B050"/>
              </a:solidFill>
            </a:rPr>
            <a:t>Із</a:t>
          </a:r>
          <a:r>
            <a:rPr lang="ru-RU" sz="1600" b="0" i="0" kern="1200" dirty="0" smtClean="0">
              <a:solidFill>
                <a:srgbClr val="00B050"/>
              </a:solidFill>
            </a:rPr>
            <a:t> часом </a:t>
          </a:r>
          <a:r>
            <a:rPr lang="ru-RU" sz="1600" b="0" i="0" kern="1200" dirty="0" err="1" smtClean="0">
              <a:solidFill>
                <a:srgbClr val="00B050"/>
              </a:solidFill>
            </a:rPr>
            <a:t>личинкові</a:t>
          </a:r>
          <a:r>
            <a:rPr lang="ru-RU" sz="1600" b="0" i="0" kern="1200" dirty="0" smtClean="0">
              <a:solidFill>
                <a:srgbClr val="00B050"/>
              </a:solidFill>
            </a:rPr>
            <a:t> </a:t>
          </a:r>
          <a:r>
            <a:rPr lang="ru-RU" sz="1600" b="0" i="0" kern="1200" dirty="0" err="1" smtClean="0">
              <a:solidFill>
                <a:srgbClr val="00B050"/>
              </a:solidFill>
            </a:rPr>
            <a:t>органи</a:t>
          </a:r>
          <a:r>
            <a:rPr lang="ru-RU" sz="1600" b="0" i="0" kern="1200" dirty="0" smtClean="0">
              <a:solidFill>
                <a:srgbClr val="00B050"/>
              </a:solidFill>
            </a:rPr>
            <a:t> </a:t>
          </a:r>
          <a:r>
            <a:rPr lang="ru-RU" sz="1600" b="0" i="0" kern="1200" dirty="0" err="1" smtClean="0">
              <a:solidFill>
                <a:srgbClr val="00B050"/>
              </a:solidFill>
            </a:rPr>
            <a:t>замінюються</a:t>
          </a:r>
          <a:r>
            <a:rPr lang="ru-RU" sz="1600" b="0" i="0" kern="1200" dirty="0" smtClean="0">
              <a:solidFill>
                <a:srgbClr val="00B050"/>
              </a:solidFill>
            </a:rPr>
            <a:t> органами, </a:t>
          </a:r>
          <a:r>
            <a:rPr lang="ru-RU" sz="1600" b="0" i="0" kern="1200" dirty="0" err="1" smtClean="0">
              <a:solidFill>
                <a:srgbClr val="00B050"/>
              </a:solidFill>
            </a:rPr>
            <a:t>властивими</a:t>
          </a:r>
          <a:r>
            <a:rPr lang="ru-RU" sz="1600" b="0" i="0" kern="1200" dirty="0" smtClean="0">
              <a:solidFill>
                <a:srgbClr val="00B050"/>
              </a:solidFill>
            </a:rPr>
            <a:t> </a:t>
          </a:r>
          <a:r>
            <a:rPr lang="ru-RU" sz="1600" b="0" i="0" kern="1200" dirty="0" err="1" smtClean="0">
              <a:solidFill>
                <a:srgbClr val="00B050"/>
              </a:solidFill>
            </a:rPr>
            <a:t>дорослому</a:t>
          </a:r>
          <a:r>
            <a:rPr lang="ru-RU" sz="1600" b="0" i="0" kern="1200" dirty="0" smtClean="0">
              <a:solidFill>
                <a:srgbClr val="00B050"/>
              </a:solidFill>
            </a:rPr>
            <a:t> </a:t>
          </a:r>
          <a:r>
            <a:rPr lang="ru-RU" sz="1600" b="0" i="0" kern="1200" dirty="0" err="1" smtClean="0">
              <a:solidFill>
                <a:srgbClr val="00B050"/>
              </a:solidFill>
            </a:rPr>
            <a:t>організму</a:t>
          </a:r>
          <a:r>
            <a:rPr lang="ru-RU" sz="1600" b="0" i="0" kern="1200" dirty="0" smtClean="0">
              <a:solidFill>
                <a:srgbClr val="00B050"/>
              </a:solidFill>
            </a:rPr>
            <a:t> (</a:t>
          </a:r>
          <a:r>
            <a:rPr lang="ru-RU" sz="1600" b="0" i="0" kern="1200" dirty="0" err="1" smtClean="0">
              <a:solidFill>
                <a:srgbClr val="00B050"/>
              </a:solidFill>
              <a:hlinkClick xmlns:r="http://schemas.openxmlformats.org/officeDocument/2006/relationships" r:id="rId9" tooltip="Імаго"/>
            </a:rPr>
            <a:t>імаго</a:t>
          </a:r>
          <a:r>
            <a:rPr lang="ru-RU" sz="1600" b="0" i="0" kern="1200" dirty="0" smtClean="0">
              <a:solidFill>
                <a:srgbClr val="00B050"/>
              </a:solidFill>
            </a:rPr>
            <a:t>). </a:t>
          </a:r>
          <a:r>
            <a:rPr lang="ru-RU" sz="1600" b="0" i="0" kern="1200" dirty="0" err="1" smtClean="0">
              <a:solidFill>
                <a:srgbClr val="00B050"/>
              </a:solidFill>
            </a:rPr>
            <a:t>Наприклад</a:t>
          </a:r>
          <a:r>
            <a:rPr lang="ru-RU" sz="1600" b="0" i="0" kern="1200" dirty="0" smtClean="0">
              <a:solidFill>
                <a:srgbClr val="00B050"/>
              </a:solidFill>
            </a:rPr>
            <a:t>: </a:t>
          </a:r>
          <a:r>
            <a:rPr lang="ru-RU" sz="1600" b="0" i="0" kern="1200" dirty="0" err="1" smtClean="0">
              <a:solidFill>
                <a:srgbClr val="00B050"/>
              </a:solidFill>
            </a:rPr>
            <a:t>розвиток</a:t>
          </a:r>
          <a:r>
            <a:rPr lang="ru-RU" sz="1600" b="0" i="0" kern="1200" dirty="0" smtClean="0">
              <a:solidFill>
                <a:srgbClr val="00B050"/>
              </a:solidFill>
            </a:rPr>
            <a:t> </a:t>
          </a:r>
          <a:r>
            <a:rPr lang="ru-RU" sz="1600" b="0" i="0" kern="1200" dirty="0" err="1" smtClean="0">
              <a:solidFill>
                <a:srgbClr val="00B050"/>
              </a:solidFill>
            </a:rPr>
            <a:t>жаби</a:t>
          </a:r>
          <a:r>
            <a:rPr lang="ru-RU" sz="1600" b="0" i="0" kern="1200" dirty="0" smtClean="0">
              <a:solidFill>
                <a:srgbClr val="00B050"/>
              </a:solidFill>
            </a:rPr>
            <a:t>, </a:t>
          </a:r>
          <a:r>
            <a:rPr lang="ru-RU" sz="1600" b="0" i="0" kern="1200" dirty="0" err="1" smtClean="0">
              <a:solidFill>
                <a:srgbClr val="00B050"/>
              </a:solidFill>
            </a:rPr>
            <a:t>багатьох</a:t>
          </a:r>
          <a:r>
            <a:rPr lang="ru-RU" sz="1600" b="0" i="0" kern="1200" dirty="0" smtClean="0">
              <a:solidFill>
                <a:srgbClr val="00B050"/>
              </a:solidFill>
            </a:rPr>
            <a:t> комах, </a:t>
          </a:r>
          <a:r>
            <a:rPr lang="ru-RU" sz="1600" b="0" i="0" kern="1200" dirty="0" err="1" smtClean="0">
              <a:solidFill>
                <a:srgbClr val="00B050"/>
              </a:solidFill>
            </a:rPr>
            <a:t>різних</a:t>
          </a:r>
          <a:r>
            <a:rPr lang="ru-RU" sz="1600" b="0" i="0" kern="1200" dirty="0" smtClean="0">
              <a:solidFill>
                <a:srgbClr val="00B050"/>
              </a:solidFill>
            </a:rPr>
            <a:t> </a:t>
          </a:r>
          <a:r>
            <a:rPr lang="ru-RU" sz="1600" b="0" i="0" kern="1200" dirty="0" err="1" smtClean="0">
              <a:solidFill>
                <a:srgbClr val="00B050"/>
              </a:solidFill>
              <a:hlinkClick xmlns:r="http://schemas.openxmlformats.org/officeDocument/2006/relationships" r:id="rId10" tooltip="Черв'як"/>
            </a:rPr>
            <a:t>черв'яків</a:t>
          </a:r>
          <a:r>
            <a:rPr lang="ru-RU" sz="1600" b="0" i="0" kern="1200" dirty="0" smtClean="0">
              <a:solidFill>
                <a:srgbClr val="00B050"/>
              </a:solidFill>
            </a:rPr>
            <a:t>.</a:t>
          </a:r>
          <a:endParaRPr lang="uk-UA" sz="1600" kern="1200" dirty="0">
            <a:solidFill>
              <a:srgbClr val="00B050"/>
            </a:solidFill>
          </a:endParaRPr>
        </a:p>
      </dsp:txBody>
      <dsp:txXfrm>
        <a:off x="1499566" y="4176464"/>
        <a:ext cx="5569818" cy="20882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2F5C647-731D-49B2-81C4-85570CD444ED}" type="datetimeFigureOut">
              <a:rPr lang="uk-UA" smtClean="0"/>
              <a:t>24.12.2014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C647-731D-49B2-81C4-85570CD444ED}" type="datetimeFigureOut">
              <a:rPr lang="uk-UA" smtClean="0"/>
              <a:t>24.12.2014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C647-731D-49B2-81C4-85570CD444ED}" type="datetimeFigureOut">
              <a:rPr lang="uk-UA" smtClean="0"/>
              <a:t>24.12.2014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F5C647-731D-49B2-81C4-85570CD444ED}" type="datetimeFigureOut">
              <a:rPr lang="uk-UA" smtClean="0"/>
              <a:t>24.12.2014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2F5C647-731D-49B2-81C4-85570CD444ED}" type="datetimeFigureOut">
              <a:rPr lang="uk-UA" smtClean="0"/>
              <a:t>24.12.2014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C647-731D-49B2-81C4-85570CD444ED}" type="datetimeFigureOut">
              <a:rPr lang="uk-UA" smtClean="0"/>
              <a:t>24.12.2014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C647-731D-49B2-81C4-85570CD444ED}" type="datetimeFigureOut">
              <a:rPr lang="uk-UA" smtClean="0"/>
              <a:t>24.12.2014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F5C647-731D-49B2-81C4-85570CD444ED}" type="datetimeFigureOut">
              <a:rPr lang="uk-UA" smtClean="0"/>
              <a:t>24.12.2014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C647-731D-49B2-81C4-85570CD444ED}" type="datetimeFigureOut">
              <a:rPr lang="uk-UA" smtClean="0"/>
              <a:t>24.12.2014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F5C647-731D-49B2-81C4-85570CD444ED}" type="datetimeFigureOut">
              <a:rPr lang="uk-UA" smtClean="0"/>
              <a:t>24.12.2014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F5C647-731D-49B2-81C4-85570CD444ED}" type="datetimeFigureOut">
              <a:rPr lang="uk-UA" smtClean="0"/>
              <a:t>24.12.2014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2F5C647-731D-49B2-81C4-85570CD444ED}" type="datetimeFigureOut">
              <a:rPr lang="uk-UA" smtClean="0"/>
              <a:t>24.12.2014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65C6E5E-50ED-4289-B362-FC627C535A43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7%D0%B0%D1%80%D0%BE%D0%B4%D0%BA%D0%BE%D0%B2%D0%B8%D0%B9_%D0%BC%D1%96%D1%88%D0%BE%D0%BA&amp;action=edit&amp;redlink=1" TargetMode="External"/><Relationship Id="rId3" Type="http://schemas.openxmlformats.org/officeDocument/2006/relationships/hyperlink" Target="http://uk.wikipedia.org/wiki/%D0%97%D0%B8%D0%B3%D0%BE%D1%82%D0%B0" TargetMode="External"/><Relationship Id="rId7" Type="http://schemas.openxmlformats.org/officeDocument/2006/relationships/hyperlink" Target="http://uk.wikipedia.org/wiki/%D0%A0%D0%BE%D1%81%D0%BB%D0%B8%D0%BD%D0%B8" TargetMode="External"/><Relationship Id="rId12" Type="http://schemas.openxmlformats.org/officeDocument/2006/relationships/image" Target="../media/image2.jpeg"/><Relationship Id="rId2" Type="http://schemas.openxmlformats.org/officeDocument/2006/relationships/hyperlink" Target="http://uk.wikipedia.org/wiki/%D0%9E%D1%80%D0%B3%D0%B0%D0%BD%D1%96%D0%B7%D0%BC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5%D0%BC%D0%B1%D1%80%D1%96%D0%BE%D0%BD" TargetMode="External"/><Relationship Id="rId11" Type="http://schemas.openxmlformats.org/officeDocument/2006/relationships/hyperlink" Target="http://uk.wikipedia.org/wiki/1866" TargetMode="External"/><Relationship Id="rId5" Type="http://schemas.openxmlformats.org/officeDocument/2006/relationships/hyperlink" Target="http://uk.wikipedia.org/wiki/%D0%A2%D0%B2%D0%B0%D1%80%D0%B8%D0%BD%D0%B8" TargetMode="External"/><Relationship Id="rId10" Type="http://schemas.openxmlformats.org/officeDocument/2006/relationships/hyperlink" Target="http://uk.wikipedia.org/wiki/%D0%95%D1%80%D0%BD%D1%81%D1%82_%D0%93%D0%B5%D0%BA%D0%BA%D0%B5%D0%BB%D1%8C" TargetMode="External"/><Relationship Id="rId4" Type="http://schemas.openxmlformats.org/officeDocument/2006/relationships/hyperlink" Target="http://uk.wikipedia.org/wiki/%D0%A1%D0%BC%D0%B5%D1%80%D1%82%D1%8C" TargetMode="External"/><Relationship Id="rId9" Type="http://schemas.openxmlformats.org/officeDocument/2006/relationships/hyperlink" Target="http://uk.wikipedia.org/w/index.php?title=%D0%9D%D0%B0%D1%81%D1%96%D0%BD%D0%BD%D1%94%D0%B2%D1%96_%D1%80%D0%BE%D1%81%D0%BB%D0%B8%D0%BD%D0%B8&amp;action=edit&amp;redlink=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0%B0%D1%81%D1%82%D1%80%D1%83%D0%BB%D1%8F%D1%86%D1%96%D1%8F" TargetMode="External"/><Relationship Id="rId7" Type="http://schemas.openxmlformats.org/officeDocument/2006/relationships/hyperlink" Target="http://uk.wikipedia.org/wiki/%D0%94%D0%B2%D0%BE%D0%B1%D1%96%D1%87%D0%BD%D0%B0_%D1%81%D0%B8%D0%BC%D0%B5%D1%82%D1%80%D1%96%D1%8F" TargetMode="External"/><Relationship Id="rId2" Type="http://schemas.openxmlformats.org/officeDocument/2006/relationships/hyperlink" Target="http://uk.wikipedia.org/w/index.php?title=%D0%94%D1%80%D0%BE%D0%B1%D0%BB%D0%B5%D0%BD%D0%BD%D1%8F_(%D0%B1%D1%96%D0%BE%D0%BB%D0%BE%D0%B3%D1%96%D1%8F)&amp;action=edit&amp;redlink=1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7%D0%B8%D0%B3%D0%BE%D1%82%D0%B0" TargetMode="External"/><Relationship Id="rId5" Type="http://schemas.openxmlformats.org/officeDocument/2006/relationships/hyperlink" Target="http://uk.wikipedia.org/wiki/%D0%97%D0%B0%D0%BF%D0%BB%D1%96%D0%B4%D0%BD%D0%B5%D0%BD%D0%BD%D1%8F" TargetMode="External"/><Relationship Id="rId4" Type="http://schemas.openxmlformats.org/officeDocument/2006/relationships/hyperlink" Target="http://uk.wikipedia.org/w/index.php?title=%D0%9F%D0%B5%D1%80%D0%B2%D0%B8%D0%BD%D0%BD%D0%B8%D0%B9_%D0%BE%D1%80%D0%B3%D0%B0%D0%BD%D0%BE%D0%B3%D0%B5%D0%BD%D0%B5%D0%B7&amp;action=edit&amp;redlink=1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6%D0%B8%D1%82%D0%BE%D0%BF%D0%BB%D0%B0%D0%B7%D0%BC%D0%B0" TargetMode="External"/><Relationship Id="rId3" Type="http://schemas.openxmlformats.org/officeDocument/2006/relationships/hyperlink" Target="http://uk.wikipedia.org/wiki/%D0%97%D0%B0%D0%BF%D0%BB%D1%96%D0%B4%D0%BD%D0%B5%D0%BD%D0%BD%D1%8F" TargetMode="External"/><Relationship Id="rId7" Type="http://schemas.openxmlformats.org/officeDocument/2006/relationships/hyperlink" Target="http://uk.wikipedia.org/wiki/%D0%97%D0%B8%D0%B3%D0%BE%D1%82%D0%B0" TargetMode="External"/><Relationship Id="rId2" Type="http://schemas.openxmlformats.org/officeDocument/2006/relationships/hyperlink" Target="http://uk.wikipedia.org/wiki/%D0%9C%D1%96%D1%82%D0%BE%D0%B7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1%D0%BB%D0%B0%D1%81%D1%82%D1%83%D0%BB%D0%B0" TargetMode="External"/><Relationship Id="rId11" Type="http://schemas.openxmlformats.org/officeDocument/2006/relationships/hyperlink" Target="http://uk.wikipedia.org/wiki/%D0%A1%D1%81%D0%B0%D0%B2%D1%86%D1%96" TargetMode="External"/><Relationship Id="rId5" Type="http://schemas.openxmlformats.org/officeDocument/2006/relationships/hyperlink" Target="http://uk.wikipedia.org/wiki/%D0%A2%D0%B2%D0%B0%D1%80%D0%B8%D0%BD%D0%B8" TargetMode="External"/><Relationship Id="rId10" Type="http://schemas.openxmlformats.org/officeDocument/2006/relationships/hyperlink" Target="http://uk.wikipedia.org/wiki/%D0%9F%D0%BB%D0%BE%D1%81%D0%BA%D1%96_%D1%87%D0%B5%D1%80%D0%B2%D0%B8" TargetMode="External"/><Relationship Id="rId4" Type="http://schemas.openxmlformats.org/officeDocument/2006/relationships/hyperlink" Target="http://uk.wikipedia.org/wiki/%D0%AF%D0%B9%D1%86%D0%B5" TargetMode="External"/><Relationship Id="rId9" Type="http://schemas.openxmlformats.org/officeDocument/2006/relationships/hyperlink" Target="http://uk.wikipedia.org/wiki/%D0%93%D0%BE%D0%BB%D0%BA%D0%BE%D1%88%D0%BA%D1%96%D1%80%D1%96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0%BB%D0%B0%D0%B7%D1%83%D0%BD%D0%B8" TargetMode="External"/><Relationship Id="rId2" Type="http://schemas.openxmlformats.org/officeDocument/2006/relationships/hyperlink" Target="http://uk.wikipedia.org/wiki/%D0%90%D0%BC%D1%84%D1%96%D0%B1%D1%96%D1%97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uk.wikipedia.org/wiki/%D0%9A%D0%BE%D0%BC%D0%B0%D1%85%D0%B8" TargetMode="External"/><Relationship Id="rId4" Type="http://schemas.openxmlformats.org/officeDocument/2006/relationships/hyperlink" Target="http://uk.wikipedia.org/wiki/%D0%9F%D1%82%D0%B0%D1%85%D0%B8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3%D0%B0%D1%81%D1%82%D1%80%D1%83%D0%BB%D1%8F%D1%86%D1%96%D1%8F" TargetMode="External"/><Relationship Id="rId2" Type="http://schemas.openxmlformats.org/officeDocument/2006/relationships/hyperlink" Target="http://uk.wikipedia.org/wiki/%D0%86%D0%BD%D0%B2%D0%B0%D0%B3%D1%96%D0%BD%D0%B0%D1%86%D1%96%D1%8F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uk.wikipedia.org/w/index.php?title=%D0%93%D0%B0%D1%81%D1%82%D1%80%D1%83%D0%BB%D0%B0&amp;action=edit&amp;redlink=1" TargetMode="External"/><Relationship Id="rId4" Type="http://schemas.openxmlformats.org/officeDocument/2006/relationships/hyperlink" Target="http://uk.wikipedia.org/wiki/%D0%97%D0%B0%D1%80%D0%BE%D0%B4%D0%BA%D0%BE%D0%B2%D1%96_%D0%BB%D0%B8%D1%81%D1%82%D0%BA%D0%B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5%D0%BE%D1%80%D0%B4%D0%BE%D0%B2%D1%96" TargetMode="External"/><Relationship Id="rId7" Type="http://schemas.openxmlformats.org/officeDocument/2006/relationships/hyperlink" Target="http://uk.wikipedia.org/wiki/%D0%9C%D0%BE%D1%80%D1%84%D0%BE%D0%B3%D0%B5%D0%BD%D0%B5%D0%B7" TargetMode="External"/><Relationship Id="rId2" Type="http://schemas.openxmlformats.org/officeDocument/2006/relationships/hyperlink" Target="http://uk.wikipedia.org/w/index.php?title=%D0%9F%D0%B5%D1%80%D0%B2%D0%B8%D0%BD%D0%BD%D0%B8%D0%B9_%D0%BE%D1%80%D0%B3%D0%B0%D0%BD%D0%BE%D0%B3%D0%B5%D0%BD%D0%B5%D0%B7&amp;action=edit&amp;redlink=1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/index.php?title=%D0%9A%D0%B8%D1%88%D0%BA%D0%BE%D0%B2%D0%B0_%D1%82%D1%80%D1%83%D0%B1%D0%BA%D0%B0&amp;action=edit&amp;redlink=1" TargetMode="External"/><Relationship Id="rId5" Type="http://schemas.openxmlformats.org/officeDocument/2006/relationships/hyperlink" Target="http://uk.wikipedia.org/wiki/%D0%A5%D0%BE%D1%80%D0%B4%D0%B0_(%D0%B1%D1%96%D0%BE%D0%BB%D0%BE%D0%B3%D1%96%D1%8F)" TargetMode="External"/><Relationship Id="rId4" Type="http://schemas.openxmlformats.org/officeDocument/2006/relationships/hyperlink" Target="http://uk.wikipedia.org/wiki/%D0%9D%D0%B5%D1%80%D0%B2%D0%BE%D0%B2%D0%B0_%D1%82%D1%80%D1%83%D0%B1%D0%BA%D0%B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700808"/>
            <a:ext cx="7406640" cy="1472184"/>
          </a:xfrm>
        </p:spPr>
        <p:txBody>
          <a:bodyPr/>
          <a:lstStyle/>
          <a:p>
            <a:r>
              <a:rPr lang="uk-UA" smtClean="0"/>
              <a:t>Онтогенез</a:t>
            </a:r>
            <a:br>
              <a:rPr lang="uk-UA" smtClean="0"/>
            </a:br>
            <a:endParaRPr lang="uk-UA" dirty="0"/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07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4860032" cy="68580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vi-VN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Онтогене́з</a:t>
            </a:r>
            <a:r>
              <a:rPr lang="vi-VN" sz="20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 — індивідуальний 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розвиток 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  <a:hlinkClick r:id="rId2" tooltip="Організм"/>
              </a:rPr>
              <a:t>організму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з моменту утворення 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  <a:hlinkClick r:id="rId3" tooltip="Зигота"/>
              </a:rPr>
              <a:t>зиготи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до природної 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  <a:hlinkClick r:id="rId4" tooltip="Смерть"/>
              </a:rPr>
              <a:t>смерті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b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 багатоклітинних 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  <a:hlinkClick r:id="rId5" tooltip="Тварини"/>
              </a:rPr>
              <a:t>тварин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у складі онтогенезу прийнято розрізняти фази 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  <a:hlinkClick r:id="rId6" tooltip="Ембріон"/>
              </a:rPr>
              <a:t>ембріонального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(під покровом яйцевих оболонок) і постембріонального (за межами яйця) розвитку, а у живонародних тварин — пренатальний (до народження) і постнатальний (після народження) онтогенез.</a:t>
            </a:r>
            <a:b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 багатоклітинних 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  <a:hlinkClick r:id="rId7" tooltip="Рослини"/>
              </a:rPr>
              <a:t>рослин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до ембріонального розвитку відносять процеси, які відбуваються в 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  <a:hlinkClick r:id="rId8" tooltip="Зародковий мішок (ще не написана)"/>
              </a:rPr>
              <a:t>зародковому мішку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  <a:hlinkClick r:id="rId9" tooltip="Насіннєві рослини (ще не написана)"/>
              </a:rPr>
              <a:t>насіннєвих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рослин.</a:t>
            </a:r>
            <a:b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Термін «онтогенез» вперше був введений 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  <a:hlinkClick r:id="rId10" tooltip="Ернст Геккель"/>
              </a:rPr>
              <a:t>Ернстом Геккелем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в 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  <a:hlinkClick r:id="rId11" tooltip="1866"/>
              </a:rPr>
              <a:t>1866</a:t>
            </a:r>
            <a: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році. В ході онтогенезу відбувається процес реалізації генетичної інформації, отриманої від батьків.</a:t>
            </a:r>
            <a:br>
              <a:rPr lang="vi-VN" sz="1800" b="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uk-UA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http://yak-prosto.com/images/0/4/sho-take-ontogenez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268760"/>
            <a:ext cx="3776199" cy="335471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626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567610671"/>
              </p:ext>
            </p:extLst>
          </p:nvPr>
        </p:nvGraphicFramePr>
        <p:xfrm>
          <a:off x="0" y="27384"/>
          <a:ext cx="903649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933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29600" cy="4167336"/>
          </a:xfrm>
        </p:spPr>
        <p:txBody>
          <a:bodyPr>
            <a:noAutofit/>
          </a:bodyPr>
          <a:lstStyle/>
          <a:p>
            <a:r>
              <a:rPr lang="uk-UA" sz="2000" dirty="0"/>
              <a:t>Ембріональний період (ембріогенез) у </a:t>
            </a:r>
            <a:r>
              <a:rPr lang="uk-UA" sz="2000" dirty="0" smtClean="0"/>
              <a:t>тварин</a:t>
            </a:r>
            <a:r>
              <a:rPr lang="uk-UA" sz="2000" dirty="0"/>
              <a:t/>
            </a:r>
            <a:br>
              <a:rPr lang="uk-UA" sz="2000" dirty="0"/>
            </a:br>
            <a:r>
              <a:rPr lang="uk-UA" sz="2000" dirty="0"/>
              <a:t/>
            </a:r>
            <a:br>
              <a:rPr lang="uk-UA" sz="2000" dirty="0"/>
            </a:br>
            <a:r>
              <a:rPr lang="uk-UA" sz="2000" b="0" dirty="0"/>
              <a:t>У ембріональному періоді виділяють три основні етапи: </a:t>
            </a:r>
            <a:r>
              <a:rPr lang="uk-UA" sz="2000" b="0" dirty="0">
                <a:hlinkClick r:id="rId2" tooltip="Дроблення (біологія) (ще не написана)"/>
              </a:rPr>
              <a:t>дроблення</a:t>
            </a:r>
            <a:r>
              <a:rPr lang="uk-UA" sz="2000" b="0" dirty="0"/>
              <a:t>,</a:t>
            </a:r>
            <a:r>
              <a:rPr lang="uk-UA" sz="2000" b="0" dirty="0" err="1"/>
              <a:t> </a:t>
            </a:r>
            <a:r>
              <a:rPr lang="uk-UA" sz="2000" b="0" dirty="0" err="1">
                <a:hlinkClick r:id="rId3" tooltip="Гаструляція"/>
              </a:rPr>
              <a:t>гаструляці</a:t>
            </a:r>
            <a:r>
              <a:rPr lang="uk-UA" sz="2000" b="0" dirty="0">
                <a:hlinkClick r:id="rId3" tooltip="Гаструляція"/>
              </a:rPr>
              <a:t>ю</a:t>
            </a:r>
            <a:r>
              <a:rPr lang="uk-UA" sz="2000" b="0" dirty="0"/>
              <a:t> і </a:t>
            </a:r>
            <a:r>
              <a:rPr lang="uk-UA" sz="2000" b="0" dirty="0">
                <a:hlinkClick r:id="rId4" tooltip="Первинний органогенез (ще не написана)"/>
              </a:rPr>
              <a:t>первинний органогенез</a:t>
            </a:r>
            <a:r>
              <a:rPr lang="uk-UA" sz="2000" b="0" dirty="0"/>
              <a:t>. Ембріональний, або зародковий період онтогенезу починається з </a:t>
            </a:r>
            <a:r>
              <a:rPr lang="uk-UA" sz="2000" b="0" dirty="0" err="1"/>
              <a:t>моменту </a:t>
            </a:r>
            <a:r>
              <a:rPr lang="uk-UA" sz="2000" b="0" dirty="0" err="1">
                <a:hlinkClick r:id="rId5" tooltip="Запліднення"/>
              </a:rPr>
              <a:t>заплі</a:t>
            </a:r>
            <a:r>
              <a:rPr lang="uk-UA" sz="2000" b="0" dirty="0">
                <a:hlinkClick r:id="rId5" tooltip="Запліднення"/>
              </a:rPr>
              <a:t>днення</a:t>
            </a:r>
            <a:r>
              <a:rPr lang="uk-UA" sz="2000" b="0" dirty="0"/>
              <a:t> і триває до виходу зародка з яєчних оболонок. У більшості хребетних він включає стадії (фази) </a:t>
            </a:r>
            <a:r>
              <a:rPr lang="uk-UA" sz="2000" b="0" i="1" dirty="0"/>
              <a:t>дроблення, гаструляції, </a:t>
            </a:r>
            <a:r>
              <a:rPr lang="uk-UA" sz="2000" b="0" i="1" dirty="0" err="1"/>
              <a:t>гісто-</a:t>
            </a:r>
            <a:r>
              <a:rPr lang="uk-UA" sz="2000" b="0" i="1" dirty="0"/>
              <a:t> і </a:t>
            </a:r>
            <a:r>
              <a:rPr lang="uk-UA" sz="2000" b="0" i="1" dirty="0" err="1"/>
              <a:t>органогенеза</a:t>
            </a:r>
            <a:r>
              <a:rPr lang="uk-UA" sz="2000" b="0" i="1" dirty="0"/>
              <a:t>.</a:t>
            </a:r>
            <a:r>
              <a:rPr lang="uk-UA" sz="2000" b="0" dirty="0"/>
              <a:t/>
            </a:r>
            <a:br>
              <a:rPr lang="uk-UA" sz="2000" b="0" dirty="0"/>
            </a:br>
            <a:r>
              <a:rPr lang="uk-UA" sz="2000" dirty="0" smtClean="0"/>
              <a:t>Запліднення</a:t>
            </a:r>
            <a:r>
              <a:rPr lang="uk-UA" sz="2000" dirty="0"/>
              <a:t/>
            </a:r>
            <a:br>
              <a:rPr lang="uk-UA" sz="2000" dirty="0"/>
            </a:br>
            <a:r>
              <a:rPr lang="uk-UA" sz="2000" b="0" dirty="0"/>
              <a:t>Початкова стадія розвитку, триває від кількох хвилин до кількох годин. </a:t>
            </a:r>
            <a:r>
              <a:rPr lang="uk-UA" sz="2000" b="0" dirty="0" err="1"/>
              <a:t>У </a:t>
            </a:r>
            <a:r>
              <a:rPr lang="uk-UA" sz="2000" b="0" dirty="0" err="1">
                <a:hlinkClick r:id="rId6" tooltip="Зигота"/>
              </a:rPr>
              <a:t>зиготі</a:t>
            </a:r>
            <a:r>
              <a:rPr lang="uk-UA" sz="2000" b="0" dirty="0" err="1"/>
              <a:t> люди</a:t>
            </a:r>
            <a:r>
              <a:rPr lang="uk-UA" sz="2000" b="0" dirty="0"/>
              <a:t>ни до початку наступної стадії ембріогенезу відбувається диференціювання і переміщення ділянок цитоплазми, що призводить до </a:t>
            </a:r>
            <a:r>
              <a:rPr lang="uk-UA" sz="2000" b="0" dirty="0">
                <a:hlinkClick r:id="rId7" tooltip="Двобічна симетрія"/>
              </a:rPr>
              <a:t>двобічної симетрії</a:t>
            </a:r>
            <a:r>
              <a:rPr lang="uk-UA" sz="2000" b="0" dirty="0"/>
              <a:t>.</a:t>
            </a:r>
            <a:br>
              <a:rPr lang="uk-UA" sz="2000" b="0" dirty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78748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99584"/>
          </a:xfrm>
        </p:spPr>
        <p:txBody>
          <a:bodyPr>
            <a:noAutofit/>
          </a:bodyPr>
          <a:lstStyle/>
          <a:p>
            <a:r>
              <a:rPr lang="uk-UA" sz="2000" dirty="0"/>
              <a:t/>
            </a:r>
            <a:br>
              <a:rPr lang="uk-UA" sz="2000" dirty="0"/>
            </a:br>
            <a:r>
              <a:rPr lang="uk-UA" sz="2000" dirty="0"/>
              <a:t/>
            </a:r>
            <a:br>
              <a:rPr lang="uk-UA" sz="2000" dirty="0"/>
            </a:br>
            <a:r>
              <a:rPr lang="uk-UA" sz="2000" b="0" dirty="0"/>
              <a:t>Дроблення — ряд </a:t>
            </a:r>
            <a:r>
              <a:rPr lang="uk-UA" sz="2000" b="0" dirty="0" err="1"/>
              <a:t>послідовних </a:t>
            </a:r>
            <a:r>
              <a:rPr lang="uk-UA" sz="2000" b="0" dirty="0" err="1">
                <a:hlinkClick r:id="rId2" tooltip="Мітоз"/>
              </a:rPr>
              <a:t>мітотичних</a:t>
            </a:r>
            <a:r>
              <a:rPr lang="uk-UA" sz="2000" b="0" dirty="0" err="1"/>
              <a:t> поділів </a:t>
            </a:r>
            <a:r>
              <a:rPr lang="uk-UA" sz="2000" b="0" dirty="0" err="1">
                <a:hlinkClick r:id="rId3" tooltip="Запліднення"/>
              </a:rPr>
              <a:t>запл</a:t>
            </a:r>
            <a:r>
              <a:rPr lang="uk-UA" sz="2000" b="0" dirty="0">
                <a:hlinkClick r:id="rId3" tooltip="Запліднення"/>
              </a:rPr>
              <a:t>ідненого</a:t>
            </a:r>
            <a:r>
              <a:rPr lang="uk-UA" sz="2000" b="0" dirty="0"/>
              <a:t> або ініційованого до розвитку </a:t>
            </a:r>
            <a:r>
              <a:rPr lang="uk-UA" sz="2000" b="0" dirty="0">
                <a:hlinkClick r:id="rId4" tooltip="Яйце"/>
              </a:rPr>
              <a:t>яйця</a:t>
            </a:r>
            <a:r>
              <a:rPr lang="uk-UA" sz="2000" b="0" dirty="0"/>
              <a:t>. Дроблення є в онтогенезі всіх </a:t>
            </a:r>
            <a:r>
              <a:rPr lang="uk-UA" sz="2000" b="0" dirty="0" err="1"/>
              <a:t>багатокл</a:t>
            </a:r>
            <a:r>
              <a:rPr lang="uk-UA" sz="2000" b="0" dirty="0"/>
              <a:t>ітинних </a:t>
            </a:r>
            <a:r>
              <a:rPr lang="uk-UA" sz="2000" b="0" dirty="0">
                <a:hlinkClick r:id="rId5" tooltip="Тварини"/>
              </a:rPr>
              <a:t>тварин</a:t>
            </a:r>
            <a:r>
              <a:rPr lang="uk-UA" sz="2000" b="0" dirty="0"/>
              <a:t> і призводить до утворення зародка, званого </a:t>
            </a:r>
            <a:r>
              <a:rPr lang="uk-UA" sz="2000" b="0" dirty="0">
                <a:hlinkClick r:id="rId6" tooltip="Бластула"/>
              </a:rPr>
              <a:t>бластулою</a:t>
            </a:r>
            <a:r>
              <a:rPr lang="uk-UA" sz="2000" b="0" dirty="0"/>
              <a:t> (зародок одношаровий). При цьому маса зародка і його об'єм не змінюються, тобто вони залишаються такими ж, як у </a:t>
            </a:r>
            <a:r>
              <a:rPr lang="uk-UA" sz="2000" b="0" dirty="0">
                <a:hlinkClick r:id="rId7" tooltip="Зигота"/>
              </a:rPr>
              <a:t>зиготи</a:t>
            </a:r>
            <a:r>
              <a:rPr lang="uk-UA" sz="2000" b="0" dirty="0"/>
              <a:t>, а яйце поділяється на все дрібніші клітини — </a:t>
            </a:r>
            <a:r>
              <a:rPr lang="uk-UA" sz="2000" b="0" dirty="0" err="1"/>
              <a:t>бластомери</a:t>
            </a:r>
            <a:r>
              <a:rPr lang="uk-UA" sz="2000" b="0" dirty="0"/>
              <a:t>. Після кожного поділу клітини зародка стають все дрібнішими, тобто змінюються ядерно-плазмові співвідношення: ядро залишається таким самим, а </a:t>
            </a:r>
            <a:r>
              <a:rPr lang="uk-UA" sz="2000" b="0" dirty="0" err="1"/>
              <a:t>об'єм </a:t>
            </a:r>
            <a:r>
              <a:rPr lang="uk-UA" sz="2000" b="0" dirty="0" err="1">
                <a:hlinkClick r:id="rId8" tooltip="Цитоплазма"/>
              </a:rPr>
              <a:t>цитоплазми</a:t>
            </a:r>
            <a:r>
              <a:rPr lang="uk-UA" sz="2000" b="0" dirty="0" err="1"/>
              <a:t> зменш</a:t>
            </a:r>
            <a:r>
              <a:rPr lang="uk-UA" sz="2000" b="0" dirty="0"/>
              <a:t>ується. </a:t>
            </a:r>
            <a:r>
              <a:rPr lang="uk-UA" sz="2000" b="0" dirty="0" err="1"/>
              <a:t>Процесс</a:t>
            </a:r>
            <a:r>
              <a:rPr lang="uk-UA" sz="2000" b="0" dirty="0"/>
              <a:t> протікає до тих пір, поки ці показники не досягнуть значень, характерних для соматичних клітин. Тип дроблення залежить від кількості жовтка і його розташування в яйці.</a:t>
            </a:r>
            <a:br>
              <a:rPr lang="uk-UA" sz="2000" b="0" dirty="0"/>
            </a:br>
            <a:r>
              <a:rPr lang="uk-UA" sz="2000" b="0" dirty="0"/>
              <a:t>Якщо жовтка мало і він рівномірно розподілений в цитоплазмі (</a:t>
            </a:r>
            <a:r>
              <a:rPr lang="uk-UA" sz="2000" b="0" dirty="0" err="1"/>
              <a:t>ізолецитальні</a:t>
            </a:r>
            <a:r>
              <a:rPr lang="uk-UA" sz="2000" b="0" dirty="0"/>
              <a:t> яйця: </a:t>
            </a:r>
            <a:r>
              <a:rPr lang="uk-UA" sz="2000" b="0" dirty="0">
                <a:hlinkClick r:id="rId9" tooltip="Голкошкірі"/>
              </a:rPr>
              <a:t>голкошкірі</a:t>
            </a:r>
            <a:r>
              <a:rPr lang="uk-UA" sz="2000" b="0" dirty="0"/>
              <a:t>, </a:t>
            </a:r>
            <a:r>
              <a:rPr lang="uk-UA" sz="2000" b="0" dirty="0">
                <a:hlinkClick r:id="rId10" tooltip="Плоскі черви"/>
              </a:rPr>
              <a:t>плоскі черви</a:t>
            </a:r>
            <a:r>
              <a:rPr lang="uk-UA" sz="2000" b="0" dirty="0"/>
              <a:t>, </a:t>
            </a:r>
            <a:r>
              <a:rPr lang="uk-UA" sz="2000" b="0" dirty="0">
                <a:hlinkClick r:id="rId11" tooltip="Ссавці"/>
              </a:rPr>
              <a:t>ссавці</a:t>
            </a:r>
            <a:r>
              <a:rPr lang="uk-UA" sz="2000" b="0" dirty="0"/>
              <a:t>), то дроблення протікає за типом повного рівномірного: </a:t>
            </a:r>
            <a:r>
              <a:rPr lang="uk-UA" sz="2000" b="0" dirty="0" err="1"/>
              <a:t>бластомери</a:t>
            </a:r>
            <a:r>
              <a:rPr lang="uk-UA" sz="2000" b="0" dirty="0"/>
              <a:t> однакові за розмірами, дробиться все яйце.</a:t>
            </a:r>
            <a:br>
              <a:rPr lang="uk-UA" sz="2000" b="0" dirty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42936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525344"/>
          </a:xfrm>
        </p:spPr>
        <p:txBody>
          <a:bodyPr>
            <a:noAutofit/>
          </a:bodyPr>
          <a:lstStyle/>
          <a:p>
            <a:r>
              <a:rPr lang="uk-UA" sz="2000" b="0" dirty="0"/>
              <a:t>Якщо жовток розподілений нерівномірно (</a:t>
            </a:r>
            <a:r>
              <a:rPr lang="uk-UA" sz="2000" b="0" dirty="0" err="1"/>
              <a:t>телолецитальні</a:t>
            </a:r>
            <a:r>
              <a:rPr lang="uk-UA" sz="2000" b="0" dirty="0"/>
              <a:t> яйця: </a:t>
            </a:r>
            <a:r>
              <a:rPr lang="uk-UA" sz="2000" b="0" dirty="0">
                <a:hlinkClick r:id="rId2" tooltip="Амфібії"/>
              </a:rPr>
              <a:t>амфібії</a:t>
            </a:r>
            <a:r>
              <a:rPr lang="uk-UA" sz="2000" b="0" dirty="0"/>
              <a:t>), то дроблення протікає за типом повного нерівномірного: бластомери — різної величини, ті, які містять жовток, — більше, яйце дробиться цілком. При неповному </a:t>
            </a:r>
            <a:r>
              <a:rPr lang="uk-UA" sz="2000" b="0" dirty="0" err="1"/>
              <a:t>дробенні</a:t>
            </a:r>
            <a:r>
              <a:rPr lang="uk-UA" sz="2000" b="0" dirty="0"/>
              <a:t> жовтка в яйцях настільки багато, що борозни дроблення не можуть розділити його повністю.</a:t>
            </a:r>
            <a:br>
              <a:rPr lang="uk-UA" sz="2000" b="0" dirty="0"/>
            </a:br>
            <a:r>
              <a:rPr lang="uk-UA" sz="2000" b="0" dirty="0"/>
              <a:t>Дроблення яйця, у якого дробиться тільки сконцентрована на анімальному полюсі «шапочка» цитоплазми, де знаходиться ядро зиготи, називається неповним </a:t>
            </a:r>
            <a:r>
              <a:rPr lang="uk-UA" sz="2000" b="0" dirty="0" err="1"/>
              <a:t>дискоїдальним</a:t>
            </a:r>
            <a:r>
              <a:rPr lang="uk-UA" sz="2000" b="0" dirty="0"/>
              <a:t> (</a:t>
            </a:r>
            <a:r>
              <a:rPr lang="uk-UA" sz="2000" b="0" dirty="0" err="1"/>
              <a:t>телолецитальні</a:t>
            </a:r>
            <a:r>
              <a:rPr lang="uk-UA" sz="2000" b="0" dirty="0"/>
              <a:t> яйця: </a:t>
            </a:r>
            <a:r>
              <a:rPr lang="uk-UA" sz="2000" b="0" dirty="0">
                <a:hlinkClick r:id="rId3" tooltip="Плазуни"/>
              </a:rPr>
              <a:t>плазуни</a:t>
            </a:r>
            <a:r>
              <a:rPr lang="uk-UA" sz="2000" b="0" dirty="0"/>
              <a:t>, </a:t>
            </a:r>
            <a:r>
              <a:rPr lang="uk-UA" sz="2000" b="0" dirty="0">
                <a:hlinkClick r:id="rId4" tooltip="Птахи"/>
              </a:rPr>
              <a:t>птахи</a:t>
            </a:r>
            <a:r>
              <a:rPr lang="uk-UA" sz="2000" b="0" dirty="0"/>
              <a:t>).</a:t>
            </a:r>
            <a:br>
              <a:rPr lang="uk-UA" sz="2000" b="0" dirty="0"/>
            </a:br>
            <a:r>
              <a:rPr lang="uk-UA" sz="2000" b="0" dirty="0"/>
              <a:t>При неповному поверхневому дробленні в глибині жовтка відбуваються перші синхронні, ядерні ділення, що не супроводжуються утворенням міжклітинних меж. Ядра, оточені невеликою кількістю цитоплазми, рівномірно розподіляються в жовтку. Коли їх стає достатньо багато, вони мігрують в цитоплазму, де потім після утворення міжклітинних меж виникає бластодерма (</a:t>
            </a:r>
            <a:r>
              <a:rPr lang="uk-UA" sz="2000" b="0" dirty="0" err="1"/>
              <a:t>центролецитальні</a:t>
            </a:r>
            <a:r>
              <a:rPr lang="uk-UA" sz="2000" b="0" dirty="0"/>
              <a:t> яйця: </a:t>
            </a:r>
            <a:r>
              <a:rPr lang="uk-UA" sz="2000" b="0" dirty="0">
                <a:hlinkClick r:id="rId5" tooltip="Комахи"/>
              </a:rPr>
              <a:t>комахи</a:t>
            </a:r>
            <a:r>
              <a:rPr lang="uk-UA" sz="2000" b="0" dirty="0"/>
              <a:t>).</a:t>
            </a:r>
            <a:r>
              <a:rPr lang="uk-UA" sz="1800" b="0" dirty="0"/>
              <a:t/>
            </a:r>
            <a:br>
              <a:rPr lang="uk-UA" sz="1800" b="0" dirty="0"/>
            </a:b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335353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0"/>
            <a:ext cx="5902424" cy="1052736"/>
          </a:xfrm>
        </p:spPr>
        <p:txBody>
          <a:bodyPr/>
          <a:lstStyle/>
          <a:p>
            <a:r>
              <a:rPr lang="uk-UA" sz="32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Гаструляція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980728"/>
            <a:ext cx="9144000" cy="5877272"/>
          </a:xfrm>
        </p:spPr>
        <p:txBody>
          <a:bodyPr>
            <a:normAutofit/>
          </a:bodyPr>
          <a:lstStyle/>
          <a:p>
            <a:r>
              <a:rPr lang="uk-UA" sz="2800" dirty="0">
                <a:solidFill>
                  <a:schemeClr val="accent3">
                    <a:lumMod val="75000"/>
                  </a:schemeClr>
                </a:solidFill>
              </a:rPr>
              <a:t>Гаструляція</a:t>
            </a:r>
          </a:p>
          <a:p>
            <a:r>
              <a:rPr lang="uk-UA" sz="2800" dirty="0">
                <a:solidFill>
                  <a:schemeClr val="accent3">
                    <a:lumMod val="75000"/>
                  </a:schemeClr>
                </a:solidFill>
              </a:rPr>
              <a:t>Один з механізмів </a:t>
            </a:r>
            <a:r>
              <a:rPr lang="uk-UA" sz="2800" dirty="0" err="1">
                <a:solidFill>
                  <a:schemeClr val="accent3">
                    <a:lumMod val="75000"/>
                  </a:schemeClr>
                </a:solidFill>
              </a:rPr>
              <a:t>гаструляції —</a:t>
            </a:r>
            <a:r>
              <a:rPr lang="uk-UA" sz="2800" dirty="0">
                <a:solidFill>
                  <a:schemeClr val="accent3">
                    <a:lumMod val="75000"/>
                  </a:schemeClr>
                </a:solidFill>
              </a:rPr>
              <a:t> </a:t>
            </a:r>
            <a:r>
              <a:rPr lang="uk-UA" sz="2800" dirty="0">
                <a:solidFill>
                  <a:schemeClr val="accent3">
                    <a:lumMod val="75000"/>
                  </a:schemeClr>
                </a:solidFill>
                <a:hlinkClick r:id="rId2" tooltip="Інвагінація"/>
              </a:rPr>
              <a:t>інвагінація</a:t>
            </a:r>
            <a:r>
              <a:rPr lang="uk-UA" sz="2800" dirty="0">
                <a:solidFill>
                  <a:schemeClr val="accent3">
                    <a:lumMod val="75000"/>
                  </a:schemeClr>
                </a:solidFill>
              </a:rPr>
              <a:t> (вкладання частини стінки бластули всередину зародка).</a:t>
            </a:r>
          </a:p>
          <a:p>
            <a:r>
              <a:rPr lang="uk-UA" sz="2800" dirty="0">
                <a:solidFill>
                  <a:schemeClr val="accent3">
                    <a:lumMod val="75000"/>
                  </a:schemeClr>
                </a:solidFill>
                <a:hlinkClick r:id="rId3" tooltip="Гаструляція"/>
              </a:rPr>
              <a:t>Гаструляція</a:t>
            </a:r>
            <a:r>
              <a:rPr lang="uk-UA" sz="2800" dirty="0">
                <a:solidFill>
                  <a:schemeClr val="accent3">
                    <a:lumMod val="75000"/>
                  </a:schemeClr>
                </a:solidFill>
              </a:rPr>
              <a:t> — процес розділення зародка на </a:t>
            </a:r>
            <a:r>
              <a:rPr lang="uk-UA" sz="2800" dirty="0">
                <a:solidFill>
                  <a:schemeClr val="accent3">
                    <a:lumMod val="75000"/>
                  </a:schemeClr>
                </a:solidFill>
                <a:hlinkClick r:id="rId4" tooltip="Зародкові листки"/>
              </a:rPr>
              <a:t>зародкові листки</a:t>
            </a:r>
            <a:r>
              <a:rPr lang="uk-UA" sz="2800" dirty="0">
                <a:solidFill>
                  <a:schemeClr val="accent3">
                    <a:lumMod val="75000"/>
                  </a:schemeClr>
                </a:solidFill>
              </a:rPr>
              <a:t>. В ході гаструляції клітини зародка практично не діляться і не ростуть. Відбувається активне пересування клітинних мас (</a:t>
            </a:r>
            <a:r>
              <a:rPr lang="uk-UA" sz="2800" dirty="0" err="1">
                <a:solidFill>
                  <a:schemeClr val="accent3">
                    <a:lumMod val="75000"/>
                  </a:schemeClr>
                </a:solidFill>
              </a:rPr>
              <a:t>морфогенетичні</a:t>
            </a:r>
            <a:r>
              <a:rPr lang="uk-UA" sz="2800" dirty="0">
                <a:solidFill>
                  <a:schemeClr val="accent3">
                    <a:lumMod val="75000"/>
                  </a:schemeClr>
                </a:solidFill>
              </a:rPr>
              <a:t> рухи). В результаті гаструляції формуються зародкові листки (пласти кліток). Гаструляція призводить до </a:t>
            </a:r>
            <a:r>
              <a:rPr lang="uk-UA" sz="2800" dirty="0" err="1">
                <a:solidFill>
                  <a:schemeClr val="accent3">
                    <a:lumMod val="75000"/>
                  </a:schemeClr>
                </a:solidFill>
              </a:rPr>
              <a:t>утвореня</a:t>
            </a:r>
            <a:r>
              <a:rPr lang="uk-UA" sz="2800" dirty="0">
                <a:solidFill>
                  <a:schemeClr val="accent3">
                    <a:lumMod val="75000"/>
                  </a:schemeClr>
                </a:solidFill>
              </a:rPr>
              <a:t> зародка, </a:t>
            </a:r>
            <a:r>
              <a:rPr lang="uk-UA" sz="2800" dirty="0" err="1">
                <a:solidFill>
                  <a:schemeClr val="accent3">
                    <a:lumMod val="75000"/>
                  </a:schemeClr>
                </a:solidFill>
              </a:rPr>
              <a:t>званого</a:t>
            </a:r>
            <a:r>
              <a:rPr lang="uk-UA" sz="2800" dirty="0" err="1">
                <a:solidFill>
                  <a:schemeClr val="accent3">
                    <a:lumMod val="75000"/>
                  </a:schemeClr>
                </a:solidFill>
                <a:hlinkClick r:id="rId5" tooltip="Гаструла (ще не написана)"/>
              </a:rPr>
              <a:t>гаструлою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0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32656"/>
            <a:ext cx="6766520" cy="1584176"/>
          </a:xfrm>
        </p:spPr>
        <p:txBody>
          <a:bodyPr>
            <a:normAutofit/>
          </a:bodyPr>
          <a:lstStyle/>
          <a:p>
            <a:r>
              <a:rPr lang="uk-UA" sz="32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Первинний</a:t>
            </a:r>
            <a:r>
              <a:rPr lang="uk-UA" sz="20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uk-UA" sz="32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органогенез</a:t>
            </a:r>
            <a:r>
              <a:rPr lang="uk-UA" dirty="0"/>
              <a:t/>
            </a:r>
            <a:br>
              <a:rPr lang="uk-UA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412776"/>
            <a:ext cx="9144000" cy="5445224"/>
          </a:xfrm>
        </p:spPr>
        <p:txBody>
          <a:bodyPr>
            <a:normAutofit/>
          </a:bodyPr>
          <a:lstStyle/>
          <a:p>
            <a:r>
              <a:rPr lang="uk-UA" sz="2400" dirty="0">
                <a:solidFill>
                  <a:schemeClr val="accent3">
                    <a:lumMod val="75000"/>
                  </a:schemeClr>
                </a:solidFill>
                <a:hlinkClick r:id="rId2" tooltip="Первинний органогенез (ще не написана)"/>
              </a:rPr>
              <a:t>Первинний органогенез</a:t>
            </a:r>
            <a:r>
              <a:rPr lang="uk-UA" sz="2400" dirty="0">
                <a:solidFill>
                  <a:schemeClr val="accent3">
                    <a:lumMod val="75000"/>
                  </a:schemeClr>
                </a:solidFill>
              </a:rPr>
              <a:t> — процес утворення комплексу осьових органів. У різних групах тварин цей процес характеризується своїми особливостями. Наприклад, у</a:t>
            </a:r>
            <a:r>
              <a:rPr lang="uk-UA" sz="2400" dirty="0">
                <a:solidFill>
                  <a:schemeClr val="accent3">
                    <a:lumMod val="75000"/>
                  </a:schemeClr>
                </a:solidFill>
                <a:hlinkClick r:id="rId3" tooltip="Хордові"/>
              </a:rPr>
              <a:t>хордових</a:t>
            </a:r>
            <a:r>
              <a:rPr lang="uk-UA" sz="2400" dirty="0">
                <a:solidFill>
                  <a:schemeClr val="accent3">
                    <a:lumMod val="75000"/>
                  </a:schemeClr>
                </a:solidFill>
              </a:rPr>
              <a:t> на цьому етапі відбувається закладання </a:t>
            </a:r>
            <a:r>
              <a:rPr lang="uk-UA" sz="2400" dirty="0">
                <a:solidFill>
                  <a:schemeClr val="accent3">
                    <a:lumMod val="75000"/>
                  </a:schemeClr>
                </a:solidFill>
                <a:hlinkClick r:id="rId4" tooltip="Нервова трубка"/>
              </a:rPr>
              <a:t>нервової трубки</a:t>
            </a:r>
            <a:r>
              <a:rPr lang="uk-UA" sz="2400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uk-UA" sz="2400" dirty="0" err="1">
                <a:solidFill>
                  <a:schemeClr val="accent3">
                    <a:lumMod val="75000"/>
                  </a:schemeClr>
                </a:solidFill>
              </a:rPr>
              <a:t> </a:t>
            </a:r>
            <a:r>
              <a:rPr lang="uk-UA" sz="2400" dirty="0" err="1">
                <a:solidFill>
                  <a:schemeClr val="accent3">
                    <a:lumMod val="75000"/>
                  </a:schemeClr>
                </a:solidFill>
                <a:hlinkClick r:id="rId5" tooltip="Хорда (біологія)"/>
              </a:rPr>
              <a:t>хорди</a:t>
            </a:r>
            <a:r>
              <a:rPr lang="uk-UA" sz="2400" dirty="0" err="1">
                <a:solidFill>
                  <a:schemeClr val="accent3">
                    <a:lumMod val="75000"/>
                  </a:schemeClr>
                </a:solidFill>
              </a:rPr>
              <a:t> і </a:t>
            </a:r>
            <a:r>
              <a:rPr lang="uk-UA" sz="2400" dirty="0" err="1">
                <a:solidFill>
                  <a:schemeClr val="accent3">
                    <a:lumMod val="75000"/>
                  </a:schemeClr>
                </a:solidFill>
                <a:hlinkClick r:id="rId6" tooltip="Кишкова трубка (ще не написана)"/>
              </a:rPr>
              <a:t>к</a:t>
            </a:r>
            <a:r>
              <a:rPr lang="uk-UA" sz="2400" dirty="0">
                <a:solidFill>
                  <a:schemeClr val="accent3">
                    <a:lumMod val="75000"/>
                  </a:schemeClr>
                </a:solidFill>
                <a:hlinkClick r:id="rId6" tooltip="Кишкова трубка (ще не написана)"/>
              </a:rPr>
              <a:t>ишкової трубки</a:t>
            </a:r>
            <a:r>
              <a:rPr lang="uk-UA" sz="2400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r>
              <a:rPr lang="uk-UA" sz="2400" dirty="0">
                <a:solidFill>
                  <a:schemeClr val="accent3">
                    <a:lumMod val="75000"/>
                  </a:schemeClr>
                </a:solidFill>
              </a:rPr>
              <a:t>В ході подальшого розвитку формування зародка здійснюється за рахунок процесів зростання, диференціювання і </a:t>
            </a:r>
            <a:r>
              <a:rPr lang="uk-UA" sz="2400" dirty="0">
                <a:solidFill>
                  <a:schemeClr val="accent3">
                    <a:lumMod val="75000"/>
                  </a:schemeClr>
                </a:solidFill>
                <a:hlinkClick r:id="rId7" tooltip="Морфогенез"/>
              </a:rPr>
              <a:t>морфогенезу</a:t>
            </a:r>
            <a:r>
              <a:rPr lang="uk-UA" sz="2400" dirty="0">
                <a:solidFill>
                  <a:schemeClr val="accent3">
                    <a:lumMod val="75000"/>
                  </a:schemeClr>
                </a:solidFill>
              </a:rPr>
              <a:t>. Зростання забезпечує накопичення клітинної маси зародка. В ході процесу диференціювання виникають </a:t>
            </a:r>
            <a:r>
              <a:rPr lang="uk-UA" sz="2400" dirty="0" err="1">
                <a:solidFill>
                  <a:schemeClr val="accent3">
                    <a:lumMod val="75000"/>
                  </a:schemeClr>
                </a:solidFill>
              </a:rPr>
              <a:t>різно</a:t>
            </a:r>
            <a:r>
              <a:rPr lang="uk-UA" sz="2400" dirty="0">
                <a:solidFill>
                  <a:schemeClr val="accent3">
                    <a:lumMod val="75000"/>
                  </a:schemeClr>
                </a:solidFill>
              </a:rPr>
              <a:t> спеціалізовані клітини, що формують різні тканини і органи. </a:t>
            </a:r>
            <a:r>
              <a:rPr lang="uk-UA" sz="2400" dirty="0" err="1">
                <a:solidFill>
                  <a:schemeClr val="accent3">
                    <a:lumMod val="75000"/>
                  </a:schemeClr>
                </a:solidFill>
              </a:rPr>
              <a:t>Процес </a:t>
            </a:r>
            <a:r>
              <a:rPr lang="uk-UA" sz="2400" dirty="0" err="1">
                <a:solidFill>
                  <a:schemeClr val="accent3">
                    <a:lumMod val="75000"/>
                  </a:schemeClr>
                </a:solidFill>
                <a:hlinkClick r:id="rId7" tooltip="Морфогенез"/>
              </a:rPr>
              <a:t>морфогенезу</a:t>
            </a:r>
            <a:r>
              <a:rPr lang="uk-UA" sz="2400" dirty="0" err="1">
                <a:solidFill>
                  <a:schemeClr val="accent3">
                    <a:lumMod val="75000"/>
                  </a:schemeClr>
                </a:solidFill>
              </a:rPr>
              <a:t> заб</a:t>
            </a:r>
            <a:r>
              <a:rPr lang="uk-UA" sz="2400" dirty="0">
                <a:solidFill>
                  <a:schemeClr val="accent3">
                    <a:lumMod val="75000"/>
                  </a:schemeClr>
                </a:solidFill>
              </a:rPr>
              <a:t>езпечує придбання зародком спеціальної форми</a:t>
            </a:r>
          </a:p>
          <a:p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06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04608701"/>
              </p:ext>
            </p:extLst>
          </p:nvPr>
        </p:nvGraphicFramePr>
        <p:xfrm>
          <a:off x="395536" y="332656"/>
          <a:ext cx="8568952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8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</TotalTime>
  <Words>44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Онтогенез </vt:lpstr>
      <vt:lpstr>Онтогене́з  — індивідуальний розвиток організму з моменту утворення зиготи до природної смерті. У багатоклітинних тварин у складі онтогенезу прийнято розрізняти фази ембріонального (під покровом яйцевих оболонок) і постембріонального (за межами яйця) розвитку, а у живонародних тварин — пренатальний (до народження) і постнатальний (після народження) онтогенез. У багатоклітинних рослин до ембріонального розвитку відносять процеси, які відбуваються в зародковому мішку насіннєвих рослин. Термін «онтогенез» вперше був введений Ернстом Геккелем в 1866 році. В ході онтогенезу відбувається процес реалізації генетичної інформації, отриманої від батьків. </vt:lpstr>
      <vt:lpstr>Презентация PowerPoint</vt:lpstr>
      <vt:lpstr>Ембріональний період (ембріогенез) у тварин  У ембріональному періоді виділяють три основні етапи: дроблення, гаструляцію і первинний органогенез. Ембріональний, або зародковий період онтогенезу починається з моменту запліднення і триває до виходу зародка з яєчних оболонок. У більшості хребетних він включає стадії (фази) дроблення, гаструляції, гісто- і органогенеза. Запліднення Початкова стадія розвитку, триває від кількох хвилин до кількох годин. У зиготі людини до початку наступної стадії ембріогенезу відбувається диференціювання і переміщення ділянок цитоплазми, що призводить до двобічної симетрії. </vt:lpstr>
      <vt:lpstr>  Дроблення — ряд послідовних мітотичних поділів заплідненого або ініційованого до розвитку яйця. Дроблення є в онтогенезі всіх багатоклітинних тварин і призводить до утворення зародка, званого бластулою (зародок одношаровий). При цьому маса зародка і його об'єм не змінюються, тобто вони залишаються такими ж, як у зиготи, а яйце поділяється на все дрібніші клітини — бластомери. Після кожного поділу клітини зародка стають все дрібнішими, тобто змінюються ядерно-плазмові співвідношення: ядро залишається таким самим, а об'єм цитоплазми зменшується. Процесс протікає до тих пір, поки ці показники не досягнуть значень, характерних для соматичних клітин. Тип дроблення залежить від кількості жовтка і його розташування в яйці. Якщо жовтка мало і він рівномірно розподілений в цитоплазмі (ізолецитальні яйця: голкошкірі, плоскі черви, ссавці), то дроблення протікає за типом повного рівномірного: бластомери однакові за розмірами, дробиться все яйце. </vt:lpstr>
      <vt:lpstr>Якщо жовток розподілений нерівномірно (телолецитальні яйця: амфібії), то дроблення протікає за типом повного нерівномірного: бластомери — різної величини, ті, які містять жовток, — більше, яйце дробиться цілком. При неповному дробенні жовтка в яйцях настільки багато, що борозни дроблення не можуть розділити його повністю. Дроблення яйця, у якого дробиться тільки сконцентрована на анімальному полюсі «шапочка» цитоплазми, де знаходиться ядро зиготи, називається неповним дискоїдальним (телолецитальні яйця: плазуни, птахи). При неповному поверхневому дробленні в глибині жовтка відбуваються перші синхронні, ядерні ділення, що не супроводжуються утворенням міжклітинних меж. Ядра, оточені невеликою кількістю цитоплазми, рівномірно розподіляються в жовтку. Коли їх стає достатньо багато, вони мігрують в цитоплазму, де потім після утворення міжклітинних меж виникає бластодерма (центролецитальні яйця: комахи). </vt:lpstr>
      <vt:lpstr>Гаструляція</vt:lpstr>
      <vt:lpstr>Первинний органогенез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Онтогенез</dc:title>
  <dc:creator>Алексей</dc:creator>
  <cp:lastModifiedBy>Юличка</cp:lastModifiedBy>
  <cp:revision>6</cp:revision>
  <dcterms:created xsi:type="dcterms:W3CDTF">2014-03-19T21:18:05Z</dcterms:created>
  <dcterms:modified xsi:type="dcterms:W3CDTF">2014-12-24T16:59:22Z</dcterms:modified>
</cp:coreProperties>
</file>