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8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83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44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98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00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4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27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9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0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288C-C312-47CE-BA97-2CA2406063A9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CB2E-EAC9-49F9-8FFE-21F292272C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5" y="332656"/>
            <a:ext cx="4968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67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40553" cy="5145435"/>
          </a:xfrm>
        </p:spPr>
      </p:pic>
    </p:spTree>
    <p:extLst>
      <p:ext uri="{BB962C8B-B14F-4D97-AF65-F5344CB8AC3E}">
        <p14:creationId xmlns:p14="http://schemas.microsoft.com/office/powerpoint/2010/main" val="372188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758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5252987" cy="4844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607281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Основні харчові джерела: печінка тріски, медичний риб'ячий жир, літнє вершкове масло, жирний сир, оселедець, печінка, нирки, жовтки яєць, сметана, вершки, молоко. </a:t>
            </a:r>
          </a:p>
        </p:txBody>
      </p:sp>
    </p:spTree>
    <p:extLst>
      <p:ext uri="{BB962C8B-B14F-4D97-AF65-F5344CB8AC3E}">
        <p14:creationId xmlns:p14="http://schemas.microsoft.com/office/powerpoint/2010/main" val="131351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16632"/>
            <a:ext cx="6025283" cy="480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848" y="50131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Вітамін В, (тіамін) бере участь у біохімічних процесах вуглеводного обміну, окислювальному декарбоксилюванні кетокислот, забезпеченні нормального росту. Він грає важливу роль в діяльності нервової системи людини, обмінних процесах в корі головного мозку і периферичних нервових волокон. </a:t>
            </a:r>
          </a:p>
        </p:txBody>
      </p:sp>
    </p:spTree>
    <p:extLst>
      <p:ext uri="{BB962C8B-B14F-4D97-AF65-F5344CB8AC3E}">
        <p14:creationId xmlns:p14="http://schemas.microsoft.com/office/powerpoint/2010/main" val="120972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6444208" cy="4833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700808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Основні 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харчові джерела вітаміну С - овочі і фрукти, особливо сухі плоди шипшини, чорна смородина, червоний перець, петрушка, кріп, щавель, зелена цибуля, томати, лимони, апельсини, мандарини, капуста. </a:t>
            </a:r>
          </a:p>
        </p:txBody>
      </p:sp>
    </p:spTree>
    <p:extLst>
      <p:ext uri="{BB962C8B-B14F-4D97-AF65-F5344CB8AC3E}">
        <p14:creationId xmlns:p14="http://schemas.microsoft.com/office/powerpoint/2010/main" val="4393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680"/>
            <a:ext cx="5930086" cy="488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4" y="556021"/>
            <a:ext cx="2520280" cy="59093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Вітамін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відноситься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жиророзчинних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вітамінів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Міститься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переважно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харчових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продуктах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тваринного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походження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малих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дозах,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утворюється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організмі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при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опроміненні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сонячним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світлом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рекомендується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перебувати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мінімум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як десять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хвилин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сонці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30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хвилин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на денному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світлі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щодня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 але при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відкритих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ділянках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шкіри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накопичуватися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вкрай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небезпечного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рівня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24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Кароліна</cp:lastModifiedBy>
  <cp:revision>4</cp:revision>
  <dcterms:created xsi:type="dcterms:W3CDTF">2014-02-18T19:32:41Z</dcterms:created>
  <dcterms:modified xsi:type="dcterms:W3CDTF">2014-02-18T20:21:48Z</dcterms:modified>
</cp:coreProperties>
</file>