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2684-C17B-4905-AD48-D08BF7B494EE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E268A-013D-4715-8B20-C64674DB95E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2684-C17B-4905-AD48-D08BF7B494EE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68A-013D-4715-8B20-C64674DB9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2684-C17B-4905-AD48-D08BF7B494EE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268A-013D-4715-8B20-C64674DB95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2684-C17B-4905-AD48-D08BF7B494EE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E268A-013D-4715-8B20-C64674DB95E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2684-C17B-4905-AD48-D08BF7B494EE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E268A-013D-4715-8B20-C64674DB95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2684-C17B-4905-AD48-D08BF7B494EE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E268A-013D-4715-8B20-C64674DB95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2684-C17B-4905-AD48-D08BF7B494EE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E268A-013D-4715-8B20-C64674DB95E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2684-C17B-4905-AD48-D08BF7B494EE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E268A-013D-4715-8B20-C64674DB95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2684-C17B-4905-AD48-D08BF7B494EE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E268A-013D-4715-8B20-C64674DB95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2684-C17B-4905-AD48-D08BF7B494EE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E268A-013D-4715-8B20-C64674DB95E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2684-C17B-4905-AD48-D08BF7B494EE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E268A-013D-4715-8B20-C64674DB95E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D492684-C17B-4905-AD48-D08BF7B494EE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16E268A-013D-4715-8B20-C64674DB95E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340768"/>
            <a:ext cx="4896544" cy="1800200"/>
          </a:xfrm>
          <a:noFill/>
          <a:effectLst>
            <a:glow rad="139700">
              <a:schemeClr val="accent2">
                <a:satMod val="175000"/>
                <a:alpha val="40000"/>
              </a:schemeClr>
            </a:glow>
            <a:reflection stA="0" endPos="65000" dist="50800" dir="5400000" sy="-100000" algn="bl" rotWithShape="0"/>
          </a:effectLst>
          <a:scene3d>
            <a:camera prst="obliqueBottomLeft"/>
            <a:lightRig rig="threePt" dir="t"/>
          </a:scene3d>
          <a:sp3d>
            <a:bevelT w="114300" prst="artDeco"/>
            <a:bevelB prst="relaxedInset"/>
          </a:sp3d>
        </p:spPr>
        <p:txBody>
          <a:bodyPr/>
          <a:lstStyle/>
          <a:p>
            <a:r>
              <a:rPr lang="uk-UA" sz="9600" dirty="0" smtClean="0"/>
              <a:t>Гібриди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429000"/>
            <a:ext cx="6172200" cy="6858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Гібрид</a:t>
            </a:r>
            <a:r>
              <a:rPr lang="ru-RU" sz="2000" dirty="0" smtClean="0"/>
              <a:t> (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лат. </a:t>
            </a:r>
            <a:r>
              <a:rPr lang="ru-RU" sz="2000" dirty="0" err="1" smtClean="0"/>
              <a:t>hybrida</a:t>
            </a:r>
            <a:r>
              <a:rPr lang="ru-RU" sz="2000" dirty="0" smtClean="0"/>
              <a:t> – </a:t>
            </a:r>
            <a:r>
              <a:rPr lang="ru-RU" sz="2000" dirty="0" err="1" smtClean="0"/>
              <a:t>помісь</a:t>
            </a:r>
            <a:r>
              <a:rPr lang="ru-RU" sz="2000" dirty="0" smtClean="0"/>
              <a:t>) — результат природного </a:t>
            </a:r>
            <a:r>
              <a:rPr lang="ru-RU" sz="2000" dirty="0" err="1" smtClean="0"/>
              <a:t>чи</a:t>
            </a:r>
            <a:r>
              <a:rPr lang="ru-RU" sz="2000" dirty="0" smtClean="0"/>
              <a:t> штучного </a:t>
            </a:r>
            <a:r>
              <a:rPr lang="ru-RU" sz="2000" dirty="0" err="1" smtClean="0"/>
              <a:t>схрещування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двома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таксонів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444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841776"/>
            <a:ext cx="8424936" cy="2016224"/>
          </a:xfrm>
        </p:spPr>
        <p:txBody>
          <a:bodyPr/>
          <a:lstStyle/>
          <a:p>
            <a:r>
              <a:rPr lang="ru-RU" b="1" dirty="0" err="1" smtClean="0"/>
              <a:t>Верблюлама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гібрид</a:t>
            </a:r>
            <a:r>
              <a:rPr lang="ru-RU" dirty="0"/>
              <a:t> верблюда і </a:t>
            </a:r>
            <a:r>
              <a:rPr lang="ru-RU" dirty="0" err="1"/>
              <a:t>лами</a:t>
            </a:r>
            <a:r>
              <a:rPr lang="ru-RU" dirty="0"/>
              <a:t>. </a:t>
            </a:r>
            <a:r>
              <a:rPr lang="ru-RU" dirty="0" err="1"/>
              <a:t>Схрещування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через </a:t>
            </a:r>
            <a:r>
              <a:rPr lang="ru-RU" dirty="0" err="1"/>
              <a:t>штучне</a:t>
            </a:r>
            <a:r>
              <a:rPr lang="ru-RU" dirty="0"/>
              <a:t> </a:t>
            </a:r>
            <a:r>
              <a:rPr lang="ru-RU" dirty="0" err="1"/>
              <a:t>запліднення</a:t>
            </a:r>
            <a:r>
              <a:rPr lang="ru-RU" dirty="0"/>
              <a:t> через </a:t>
            </a:r>
            <a:r>
              <a:rPr lang="ru-RU" dirty="0" err="1"/>
              <a:t>суттєву</a:t>
            </a:r>
            <a:r>
              <a:rPr lang="ru-RU" dirty="0"/>
              <a:t> </a:t>
            </a:r>
            <a:r>
              <a:rPr lang="ru-RU" dirty="0" err="1"/>
              <a:t>різницю</a:t>
            </a:r>
            <a:r>
              <a:rPr lang="ru-RU" dirty="0"/>
              <a:t> в </a:t>
            </a:r>
            <a:r>
              <a:rPr lang="ru-RU" dirty="0" err="1"/>
              <a:t>розмірах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r>
              <a:rPr lang="ru-RU" dirty="0" err="1"/>
              <a:t>Верблюлама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маленькі</a:t>
            </a:r>
            <a:r>
              <a:rPr lang="ru-RU" dirty="0"/>
              <a:t> </a:t>
            </a:r>
            <a:r>
              <a:rPr lang="ru-RU" dirty="0" err="1"/>
              <a:t>вушка</a:t>
            </a:r>
            <a:r>
              <a:rPr lang="ru-RU" dirty="0"/>
              <a:t> і </a:t>
            </a:r>
            <a:r>
              <a:rPr lang="ru-RU" dirty="0" err="1"/>
              <a:t>довгий</a:t>
            </a:r>
            <a:r>
              <a:rPr lang="ru-RU" dirty="0"/>
              <a:t> </a:t>
            </a:r>
            <a:r>
              <a:rPr lang="ru-RU" dirty="0" err="1"/>
              <a:t>хвіст</a:t>
            </a:r>
            <a:r>
              <a:rPr lang="ru-RU" dirty="0"/>
              <a:t>, як у верблюда, але </a:t>
            </a:r>
            <a:r>
              <a:rPr lang="ru-RU" dirty="0" err="1"/>
              <a:t>копита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роздвоєні</a:t>
            </a:r>
            <a:r>
              <a:rPr lang="ru-RU" dirty="0"/>
              <a:t>, як у </a:t>
            </a:r>
            <a:r>
              <a:rPr lang="ru-RU" dirty="0" err="1"/>
              <a:t>лами</a:t>
            </a:r>
            <a:r>
              <a:rPr lang="ru-RU" dirty="0"/>
              <a:t>. А </a:t>
            </a:r>
            <a:r>
              <a:rPr lang="ru-RU" dirty="0" err="1"/>
              <a:t>найголовніше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верблюлами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горба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0"/>
            <a:ext cx="4762500" cy="476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8" y="0"/>
            <a:ext cx="2199638" cy="2707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6032"/>
            <a:ext cx="2190750" cy="2881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93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517232"/>
            <a:ext cx="8208912" cy="1274440"/>
          </a:xfrm>
        </p:spPr>
        <p:txBody>
          <a:bodyPr/>
          <a:lstStyle/>
          <a:p>
            <a:r>
              <a:rPr lang="ru-RU" b="1" dirty="0" err="1"/>
              <a:t>Гібридний</a:t>
            </a:r>
            <a:r>
              <a:rPr lang="ru-RU" b="1" dirty="0"/>
              <a:t> фазан.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яскравий</a:t>
            </a:r>
            <a:r>
              <a:rPr lang="ru-RU" dirty="0"/>
              <a:t> </a:t>
            </a:r>
            <a:r>
              <a:rPr lang="ru-RU" dirty="0" err="1"/>
              <a:t>гібридний</a:t>
            </a:r>
            <a:r>
              <a:rPr lang="ru-RU" dirty="0"/>
              <a:t> фазан – </a:t>
            </a:r>
            <a:r>
              <a:rPr lang="ru-RU" dirty="0" err="1"/>
              <a:t>це</a:t>
            </a:r>
            <a:r>
              <a:rPr lang="ru-RU" dirty="0"/>
              <a:t> птах-</a:t>
            </a:r>
            <a:r>
              <a:rPr lang="ru-RU" dirty="0" err="1"/>
              <a:t>гібрид</a:t>
            </a:r>
            <a:r>
              <a:rPr lang="ru-RU" dirty="0"/>
              <a:t> золотого і </a:t>
            </a:r>
            <a:r>
              <a:rPr lang="ru-RU" dirty="0" err="1"/>
              <a:t>діамантового</a:t>
            </a:r>
            <a:r>
              <a:rPr lang="ru-RU" dirty="0"/>
              <a:t> фазана. </a:t>
            </a:r>
            <a:r>
              <a:rPr lang="ru-RU" dirty="0" err="1"/>
              <a:t>Надзвичайне</a:t>
            </a:r>
            <a:r>
              <a:rPr lang="ru-RU" dirty="0"/>
              <a:t> </a:t>
            </a:r>
            <a:r>
              <a:rPr lang="ru-RU" dirty="0" err="1"/>
              <a:t>пір’я</a:t>
            </a:r>
            <a:r>
              <a:rPr lang="ru-RU" dirty="0"/>
              <a:t> –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гібридного</a:t>
            </a:r>
            <a:r>
              <a:rPr lang="ru-RU" dirty="0"/>
              <a:t> птаха.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110"/>
            <a:ext cx="2524125" cy="18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6"/>
          <a:stretch/>
        </p:blipFill>
        <p:spPr bwMode="auto">
          <a:xfrm>
            <a:off x="1835696" y="376300"/>
            <a:ext cx="5593398" cy="44968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12577"/>
            <a:ext cx="2555776" cy="2421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5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013176"/>
            <a:ext cx="8891495" cy="184482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 err="1"/>
              <a:t>Гібриди</a:t>
            </a:r>
            <a:r>
              <a:rPr lang="ru-RU" b="1" dirty="0"/>
              <a:t> </a:t>
            </a:r>
            <a:r>
              <a:rPr lang="ru-RU" b="1" dirty="0" err="1"/>
              <a:t>гібридів</a:t>
            </a:r>
            <a:r>
              <a:rPr lang="ru-RU" b="1" dirty="0"/>
              <a:t>. </a:t>
            </a:r>
            <a:r>
              <a:rPr lang="ru-RU" dirty="0"/>
              <a:t>Так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потомків</a:t>
            </a:r>
            <a:r>
              <a:rPr lang="ru-RU" dirty="0"/>
              <a:t> </a:t>
            </a:r>
            <a:r>
              <a:rPr lang="ru-RU" dirty="0" err="1"/>
              <a:t>тигрів</a:t>
            </a:r>
            <a:r>
              <a:rPr lang="ru-RU" dirty="0"/>
              <a:t> і самок </a:t>
            </a:r>
            <a:r>
              <a:rPr lang="ru-RU" dirty="0" err="1"/>
              <a:t>тигролева</a:t>
            </a:r>
            <a:r>
              <a:rPr lang="ru-RU" dirty="0"/>
              <a:t>/</a:t>
            </a:r>
            <a:r>
              <a:rPr lang="ru-RU" dirty="0" err="1"/>
              <a:t>лігра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левів</a:t>
            </a:r>
            <a:r>
              <a:rPr lang="ru-RU" dirty="0"/>
              <a:t> та </a:t>
            </a:r>
            <a:r>
              <a:rPr lang="ru-RU" dirty="0" err="1"/>
              <a:t>тигролевиць</a:t>
            </a:r>
            <a:r>
              <a:rPr lang="ru-RU" dirty="0"/>
              <a:t>/самок </a:t>
            </a:r>
            <a:r>
              <a:rPr lang="ru-RU" dirty="0" err="1"/>
              <a:t>лігра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гібриди</a:t>
            </a:r>
            <a:r>
              <a:rPr lang="ru-RU" dirty="0"/>
              <a:t> другого </a:t>
            </a:r>
            <a:r>
              <a:rPr lang="ru-RU" dirty="0" err="1"/>
              <a:t>рівня</a:t>
            </a:r>
            <a:r>
              <a:rPr lang="ru-RU" dirty="0"/>
              <a:t> –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рідкісне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гібридів</a:t>
            </a:r>
            <a:r>
              <a:rPr lang="ru-RU" dirty="0"/>
              <a:t> другого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приватний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69" y="116631"/>
            <a:ext cx="6190421" cy="4370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79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424936" cy="3312368"/>
          </a:xfrm>
        </p:spPr>
        <p:txBody>
          <a:bodyPr>
            <a:noAutofit/>
          </a:bodyPr>
          <a:lstStyle/>
          <a:p>
            <a:r>
              <a:rPr lang="ru-RU" sz="2400" dirty="0" err="1"/>
              <a:t>Гібриди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різними</a:t>
            </a:r>
            <a:r>
              <a:rPr lang="ru-RU" sz="2400" dirty="0"/>
              <a:t> видами в межах того ж роду </a:t>
            </a:r>
            <a:r>
              <a:rPr lang="ru-RU" sz="2400" dirty="0" err="1"/>
              <a:t>відомі</a:t>
            </a:r>
            <a:r>
              <a:rPr lang="ru-RU" sz="2400" dirty="0"/>
              <a:t> як </a:t>
            </a:r>
            <a:r>
              <a:rPr lang="ru-RU" sz="2400" dirty="0" err="1"/>
              <a:t>міжвидові</a:t>
            </a:r>
            <a:r>
              <a:rPr lang="ru-RU" sz="2400" dirty="0"/>
              <a:t> </a:t>
            </a:r>
            <a:r>
              <a:rPr lang="ru-RU" sz="2400" dirty="0" err="1"/>
              <a:t>гібриди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Гібриди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підвидами</a:t>
            </a:r>
            <a:r>
              <a:rPr lang="ru-RU" sz="2400" dirty="0"/>
              <a:t> в межах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відомі</a:t>
            </a:r>
            <a:r>
              <a:rPr lang="ru-RU" sz="2400" dirty="0"/>
              <a:t> як </a:t>
            </a:r>
            <a:r>
              <a:rPr lang="ru-RU" sz="2400" dirty="0" err="1"/>
              <a:t>внутривидові</a:t>
            </a:r>
            <a:r>
              <a:rPr lang="ru-RU" sz="2400" dirty="0"/>
              <a:t> </a:t>
            </a:r>
            <a:r>
              <a:rPr lang="ru-RU" sz="2400" dirty="0" err="1"/>
              <a:t>гібриди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Гібриди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різними</a:t>
            </a:r>
            <a:r>
              <a:rPr lang="ru-RU" sz="2400" dirty="0"/>
              <a:t> родами </a:t>
            </a:r>
            <a:r>
              <a:rPr lang="ru-RU" sz="2400" dirty="0" err="1"/>
              <a:t>відомі</a:t>
            </a:r>
            <a:r>
              <a:rPr lang="ru-RU" sz="2400" dirty="0"/>
              <a:t> як </a:t>
            </a:r>
            <a:r>
              <a:rPr lang="ru-RU" sz="2400" dirty="0" err="1"/>
              <a:t>міжродові</a:t>
            </a:r>
            <a:r>
              <a:rPr lang="ru-RU" sz="2400" dirty="0"/>
              <a:t> </a:t>
            </a:r>
            <a:r>
              <a:rPr lang="ru-RU" sz="2400" dirty="0" err="1"/>
              <a:t>гібриди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зустрічаються</a:t>
            </a:r>
            <a:r>
              <a:rPr lang="ru-RU" sz="2400" dirty="0"/>
              <a:t> </a:t>
            </a:r>
            <a:r>
              <a:rPr lang="ru-RU" sz="2400" dirty="0" err="1"/>
              <a:t>надзвичайно</a:t>
            </a:r>
            <a:r>
              <a:rPr lang="ru-RU" sz="2400" dirty="0"/>
              <a:t> </a:t>
            </a:r>
            <a:r>
              <a:rPr lang="ru-RU" sz="2400" dirty="0" err="1"/>
              <a:t>рідкісні</a:t>
            </a:r>
            <a:r>
              <a:rPr lang="ru-RU" sz="2400" dirty="0"/>
              <a:t> </a:t>
            </a:r>
            <a:r>
              <a:rPr lang="ru-RU" sz="2400" dirty="0" err="1"/>
              <a:t>міжродинні</a:t>
            </a:r>
            <a:r>
              <a:rPr lang="ru-RU" sz="2400" dirty="0"/>
              <a:t> </a:t>
            </a:r>
            <a:r>
              <a:rPr lang="ru-RU" sz="2400" dirty="0" err="1"/>
              <a:t>гібриди</a:t>
            </a:r>
            <a:r>
              <a:rPr lang="ru-RU" sz="2400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914400"/>
          </a:xfrm>
        </p:spPr>
        <p:txBody>
          <a:bodyPr/>
          <a:lstStyle/>
          <a:p>
            <a:r>
              <a:rPr lang="uk-UA" dirty="0" smtClean="0"/>
              <a:t>Класифікація гібридів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61" y="4130577"/>
            <a:ext cx="3419872" cy="2718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69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064896" cy="3657599"/>
          </a:xfrm>
        </p:spPr>
        <p:txBody>
          <a:bodyPr/>
          <a:lstStyle/>
          <a:p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в магазинах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/>
              <a:t>гібридні</a:t>
            </a:r>
            <a:r>
              <a:rPr lang="ru-RU" dirty="0"/>
              <a:t> </a:t>
            </a:r>
            <a:r>
              <a:rPr lang="ru-RU" dirty="0" err="1"/>
              <a:t>фрукти</a:t>
            </a:r>
            <a:r>
              <a:rPr lang="ru-RU" dirty="0"/>
              <a:t> і </a:t>
            </a:r>
            <a:r>
              <a:rPr lang="ru-RU" dirty="0" err="1"/>
              <a:t>овочі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недавно </a:t>
            </a:r>
            <a:r>
              <a:rPr lang="ru-RU" dirty="0" err="1"/>
              <a:t>звичайний</a:t>
            </a:r>
            <a:r>
              <a:rPr lang="ru-RU" dirty="0"/>
              <a:t> банан </a:t>
            </a:r>
            <a:r>
              <a:rPr lang="ru-RU" dirty="0" err="1"/>
              <a:t>був</a:t>
            </a:r>
            <a:r>
              <a:rPr lang="ru-RU" dirty="0"/>
              <a:t> для </a:t>
            </a:r>
            <a:r>
              <a:rPr lang="ru-RU" dirty="0" err="1" smtClean="0"/>
              <a:t>вітчизняного</a:t>
            </a:r>
            <a:r>
              <a:rPr lang="ru-RU" dirty="0" smtClean="0"/>
              <a:t> </a:t>
            </a:r>
            <a:r>
              <a:rPr lang="ru-RU" dirty="0" err="1"/>
              <a:t>покупця</a:t>
            </a:r>
            <a:r>
              <a:rPr lang="ru-RU" dirty="0"/>
              <a:t> </a:t>
            </a:r>
            <a:r>
              <a:rPr lang="ru-RU" dirty="0" err="1"/>
              <a:t>справжньою</a:t>
            </a:r>
            <a:r>
              <a:rPr lang="ru-RU" dirty="0"/>
              <a:t> </a:t>
            </a:r>
            <a:r>
              <a:rPr lang="ru-RU" dirty="0" err="1"/>
              <a:t>екзотикою</a:t>
            </a:r>
            <a:r>
              <a:rPr lang="ru-RU" dirty="0"/>
              <a:t>. </a:t>
            </a:r>
            <a:r>
              <a:rPr lang="ru-RU" dirty="0" err="1"/>
              <a:t>Гібриди</a:t>
            </a:r>
            <a:r>
              <a:rPr lang="ru-RU" dirty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/>
              <a:t>міцно</a:t>
            </a:r>
            <a:r>
              <a:rPr lang="ru-RU" dirty="0"/>
              <a:t> </a:t>
            </a:r>
            <a:r>
              <a:rPr lang="ru-RU" dirty="0" err="1"/>
              <a:t>закріпилися</a:t>
            </a:r>
            <a:r>
              <a:rPr lang="ru-RU" dirty="0"/>
              <a:t> на </a:t>
            </a:r>
            <a:r>
              <a:rPr lang="ru-RU" dirty="0" err="1"/>
              <a:t>полицях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, 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гібридні</a:t>
            </a:r>
            <a:r>
              <a:rPr lang="ru-RU" dirty="0"/>
              <a:t> </a:t>
            </a:r>
            <a:r>
              <a:rPr lang="ru-RU" dirty="0" err="1"/>
              <a:t>фрукти</a:t>
            </a:r>
            <a:r>
              <a:rPr lang="ru-RU" dirty="0"/>
              <a:t>, як </a:t>
            </a:r>
            <a:r>
              <a:rPr lang="ru-RU" dirty="0" err="1"/>
              <a:t>нектарини</a:t>
            </a:r>
            <a:r>
              <a:rPr lang="ru-RU" dirty="0"/>
              <a:t> і </a:t>
            </a:r>
            <a:r>
              <a:rPr lang="ru-RU" dirty="0" err="1"/>
              <a:t>мініоли</a:t>
            </a:r>
            <a:r>
              <a:rPr lang="ru-RU" dirty="0"/>
              <a:t>, і </a:t>
            </a:r>
            <a:r>
              <a:rPr lang="ru-RU" dirty="0" err="1"/>
              <a:t>зовсім</a:t>
            </a:r>
            <a:r>
              <a:rPr lang="ru-RU" dirty="0"/>
              <a:t>, як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Подивимося</a:t>
            </a:r>
            <a:r>
              <a:rPr lang="ru-RU" dirty="0"/>
              <a:t> </a:t>
            </a:r>
            <a:r>
              <a:rPr lang="ru-RU" dirty="0" err="1"/>
              <a:t>одні</a:t>
            </a:r>
            <a:r>
              <a:rPr lang="ru-RU" dirty="0"/>
              <a:t> з  </a:t>
            </a:r>
            <a:r>
              <a:rPr lang="ru-RU" dirty="0" err="1"/>
              <a:t>цікавих</a:t>
            </a:r>
            <a:r>
              <a:rPr lang="ru-RU" dirty="0"/>
              <a:t> </a:t>
            </a:r>
            <a:r>
              <a:rPr lang="ru-RU" dirty="0" err="1"/>
              <a:t>фруктів</a:t>
            </a:r>
            <a:r>
              <a:rPr lang="ru-RU" dirty="0"/>
              <a:t> і </a:t>
            </a:r>
            <a:r>
              <a:rPr lang="ru-RU" dirty="0" err="1"/>
              <a:t>овочів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селекції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424936" cy="1426096"/>
          </a:xfrm>
        </p:spPr>
        <p:txBody>
          <a:bodyPr/>
          <a:lstStyle/>
          <a:p>
            <a:pPr algn="ctr"/>
            <a:r>
              <a:rPr lang="ru-RU" sz="4400" dirty="0" err="1" smtClean="0"/>
              <a:t>Незвичайні</a:t>
            </a:r>
            <a:r>
              <a:rPr lang="ru-RU" sz="4400" dirty="0" smtClean="0"/>
              <a:t> </a:t>
            </a:r>
            <a:r>
              <a:rPr lang="ru-RU" sz="4400" dirty="0" err="1"/>
              <a:t>гібриди</a:t>
            </a:r>
            <a:r>
              <a:rPr lang="ru-RU" sz="4400" dirty="0"/>
              <a:t> і </a:t>
            </a:r>
            <a:r>
              <a:rPr lang="ru-RU" sz="4400" dirty="0" err="1"/>
              <a:t>сорти</a:t>
            </a:r>
            <a:r>
              <a:rPr lang="ru-RU" sz="4400" dirty="0"/>
              <a:t> </a:t>
            </a:r>
            <a:r>
              <a:rPr lang="ru-RU" sz="4400" dirty="0" err="1"/>
              <a:t>овочів</a:t>
            </a:r>
            <a:r>
              <a:rPr lang="ru-RU" sz="4400" dirty="0"/>
              <a:t> і </a:t>
            </a:r>
            <a:r>
              <a:rPr lang="ru-RU" sz="4400" dirty="0" err="1"/>
              <a:t>фруктів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4772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085184"/>
            <a:ext cx="8640960" cy="1706488"/>
          </a:xfrm>
        </p:spPr>
        <p:txBody>
          <a:bodyPr/>
          <a:lstStyle/>
          <a:p>
            <a:r>
              <a:rPr lang="ru-RU" dirty="0" err="1"/>
              <a:t>Такий</a:t>
            </a:r>
            <a:r>
              <a:rPr lang="ru-RU" dirty="0"/>
              <a:t> кавун </a:t>
            </a:r>
            <a:r>
              <a:rPr lang="ru-RU" dirty="0" err="1"/>
              <a:t>з'явився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схрещування</a:t>
            </a:r>
            <a:r>
              <a:rPr lang="ru-RU" dirty="0"/>
              <a:t> дикого кавуна,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якраз</a:t>
            </a:r>
            <a:r>
              <a:rPr lang="ru-RU" dirty="0"/>
              <a:t> </a:t>
            </a:r>
            <a:r>
              <a:rPr lang="ru-RU" dirty="0" err="1"/>
              <a:t>жовтого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(правда, </a:t>
            </a:r>
            <a:r>
              <a:rPr lang="ru-RU" dirty="0" err="1" smtClean="0"/>
              <a:t>їсти</a:t>
            </a:r>
            <a:r>
              <a:rPr lang="ru-RU" dirty="0" smtClean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),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звичайним</a:t>
            </a:r>
            <a:r>
              <a:rPr lang="ru-RU" dirty="0"/>
              <a:t>. І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круглі</a:t>
            </a:r>
            <a:r>
              <a:rPr lang="ru-RU" dirty="0"/>
              <a:t> </a:t>
            </a:r>
            <a:r>
              <a:rPr lang="ru-RU" dirty="0" err="1"/>
              <a:t>жовті</a:t>
            </a:r>
            <a:r>
              <a:rPr lang="ru-RU" dirty="0"/>
              <a:t> </a:t>
            </a:r>
            <a:r>
              <a:rPr lang="ru-RU" dirty="0" err="1"/>
              <a:t>кавуни</a:t>
            </a:r>
            <a:r>
              <a:rPr lang="ru-RU" dirty="0"/>
              <a:t> </a:t>
            </a:r>
            <a:r>
              <a:rPr lang="ru-RU" dirty="0" err="1"/>
              <a:t>вирощують</a:t>
            </a:r>
            <a:r>
              <a:rPr lang="ru-RU" dirty="0"/>
              <a:t> </a:t>
            </a:r>
            <a:r>
              <a:rPr lang="ru-RU" dirty="0" err="1"/>
              <a:t>влітку</a:t>
            </a:r>
            <a:r>
              <a:rPr lang="ru-RU" dirty="0"/>
              <a:t> в </a:t>
            </a:r>
            <a:r>
              <a:rPr lang="ru-RU" dirty="0" err="1"/>
              <a:t>Іспанії</a:t>
            </a:r>
            <a:r>
              <a:rPr lang="ru-RU" dirty="0"/>
              <a:t>, а </a:t>
            </a:r>
            <a:r>
              <a:rPr lang="ru-RU" dirty="0" err="1"/>
              <a:t>овальні</a:t>
            </a:r>
            <a:r>
              <a:rPr lang="ru-RU" dirty="0"/>
              <a:t> - </a:t>
            </a:r>
            <a:r>
              <a:rPr lang="ru-RU" dirty="0" err="1"/>
              <a:t>взимку</a:t>
            </a:r>
            <a:r>
              <a:rPr lang="ru-RU" dirty="0"/>
              <a:t> в </a:t>
            </a:r>
            <a:r>
              <a:rPr lang="ru-RU" dirty="0" err="1"/>
              <a:t>Таїланді</a:t>
            </a:r>
            <a:r>
              <a:rPr lang="ru-RU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7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6" r="3453" b="5344"/>
          <a:stretch/>
        </p:blipFill>
        <p:spPr bwMode="auto">
          <a:xfrm>
            <a:off x="-3955" y="0"/>
            <a:ext cx="2743200" cy="2422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87" y="908720"/>
            <a:ext cx="5328592" cy="4249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51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933056"/>
            <a:ext cx="8856984" cy="2865511"/>
          </a:xfrm>
        </p:spPr>
        <p:txBody>
          <a:bodyPr/>
          <a:lstStyle/>
          <a:p>
            <a:r>
              <a:rPr lang="ru-RU" dirty="0" err="1" smtClean="0"/>
              <a:t>Овоч</a:t>
            </a:r>
            <a:r>
              <a:rPr lang="ru-RU" dirty="0"/>
              <a:t> </a:t>
            </a:r>
            <a:r>
              <a:rPr lang="ru-RU" dirty="0" smtClean="0"/>
              <a:t>«капуста </a:t>
            </a:r>
            <a:r>
              <a:rPr lang="ru-RU" dirty="0" err="1" smtClean="0"/>
              <a:t>романеско</a:t>
            </a:r>
            <a:r>
              <a:rPr lang="ru-RU" dirty="0" smtClean="0"/>
              <a:t>» є </a:t>
            </a:r>
            <a:r>
              <a:rPr lang="ru-RU" dirty="0" err="1"/>
              <a:t>близьким</a:t>
            </a:r>
            <a:r>
              <a:rPr lang="ru-RU" dirty="0"/>
              <a:t> родичем </a:t>
            </a:r>
            <a:r>
              <a:rPr lang="ru-RU" dirty="0" err="1"/>
              <a:t>цвітної</a:t>
            </a:r>
            <a:r>
              <a:rPr lang="ru-RU" dirty="0"/>
              <a:t> </a:t>
            </a:r>
            <a:r>
              <a:rPr lang="ru-RU" dirty="0" err="1"/>
              <a:t>капусти</a:t>
            </a:r>
            <a:r>
              <a:rPr lang="ru-RU" dirty="0"/>
              <a:t> та </a:t>
            </a:r>
            <a:r>
              <a:rPr lang="ru-RU" dirty="0" err="1"/>
              <a:t>брокколі</a:t>
            </a:r>
            <a:r>
              <a:rPr lang="ru-RU" dirty="0"/>
              <a:t>,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ніжно-зелені</a:t>
            </a:r>
            <a:r>
              <a:rPr lang="ru-RU" dirty="0"/>
              <a:t> </a:t>
            </a:r>
            <a:r>
              <a:rPr lang="ru-RU" dirty="0" err="1"/>
              <a:t>суцвіття</a:t>
            </a:r>
            <a:r>
              <a:rPr lang="ru-RU" dirty="0"/>
              <a:t> не </a:t>
            </a:r>
            <a:r>
              <a:rPr lang="ru-RU" dirty="0" err="1"/>
              <a:t>округлої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а </a:t>
            </a:r>
            <a:r>
              <a:rPr lang="ru-RU" dirty="0" err="1"/>
              <a:t>конусоподібної</a:t>
            </a:r>
            <a:r>
              <a:rPr lang="ru-RU" dirty="0"/>
              <a:t> і </a:t>
            </a:r>
            <a:r>
              <a:rPr lang="ru-RU" dirty="0" err="1"/>
              <a:t>розташовуються</a:t>
            </a:r>
            <a:r>
              <a:rPr lang="ru-RU" dirty="0"/>
              <a:t> на </a:t>
            </a:r>
            <a:r>
              <a:rPr lang="ru-RU" dirty="0" err="1"/>
              <a:t>качані</a:t>
            </a:r>
            <a:r>
              <a:rPr lang="ru-RU" dirty="0"/>
              <a:t> по </a:t>
            </a:r>
            <a:r>
              <a:rPr lang="ru-RU" dirty="0" err="1"/>
              <a:t>спіралі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ЇЇпопуляризації</a:t>
            </a:r>
            <a:r>
              <a:rPr lang="ru-RU" dirty="0" smtClean="0"/>
              <a:t> </a:t>
            </a:r>
            <a:r>
              <a:rPr lang="ru-RU" dirty="0"/>
              <a:t>послужили </a:t>
            </a:r>
            <a:r>
              <a:rPr lang="ru-RU" dirty="0" err="1"/>
              <a:t>голландські</a:t>
            </a:r>
            <a:r>
              <a:rPr lang="ru-RU" dirty="0"/>
              <a:t> </a:t>
            </a:r>
            <a:r>
              <a:rPr lang="ru-RU" dirty="0" err="1" smtClean="0"/>
              <a:t>селекціонери</a:t>
            </a:r>
            <a:r>
              <a:rPr lang="uk-UA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 err="1"/>
              <a:t>приготуванні</a:t>
            </a:r>
            <a:r>
              <a:rPr lang="ru-RU" dirty="0"/>
              <a:t> </a:t>
            </a:r>
            <a:r>
              <a:rPr lang="ru-RU" dirty="0" err="1"/>
              <a:t>романеско</a:t>
            </a:r>
            <a:r>
              <a:rPr lang="ru-RU" dirty="0"/>
              <a:t> не </a:t>
            </a:r>
            <a:r>
              <a:rPr lang="ru-RU" dirty="0" err="1"/>
              <a:t>виникає</a:t>
            </a:r>
            <a:r>
              <a:rPr lang="ru-RU" dirty="0"/>
              <a:t> характерного запаху </a:t>
            </a:r>
            <a:r>
              <a:rPr lang="ru-RU" dirty="0" err="1"/>
              <a:t>капусти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так не </a:t>
            </a:r>
            <a:r>
              <a:rPr lang="ru-RU" dirty="0" err="1"/>
              <a:t>люблять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50" y="0"/>
            <a:ext cx="5321389" cy="42305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71750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18" y="-1"/>
            <a:ext cx="2784626" cy="2039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81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05064"/>
            <a:ext cx="8712968" cy="2852936"/>
          </a:xfrm>
        </p:spPr>
        <p:txBody>
          <a:bodyPr/>
          <a:lstStyle/>
          <a:p>
            <a:r>
              <a:rPr lang="ru-RU" dirty="0" err="1"/>
              <a:t>Неші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гібрид</a:t>
            </a:r>
            <a:r>
              <a:rPr lang="ru-RU" dirty="0"/>
              <a:t> </a:t>
            </a:r>
            <a:r>
              <a:rPr lang="ru-RU" dirty="0" err="1"/>
              <a:t>яблука</a:t>
            </a:r>
            <a:r>
              <a:rPr lang="ru-RU" dirty="0"/>
              <a:t> і </a:t>
            </a:r>
            <a:r>
              <a:rPr lang="ru-RU" dirty="0" err="1"/>
              <a:t>груші</a:t>
            </a:r>
            <a:r>
              <a:rPr lang="ru-RU" dirty="0"/>
              <a:t>, </a:t>
            </a:r>
            <a:r>
              <a:rPr lang="ru-RU" dirty="0" err="1"/>
              <a:t>культивований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 в </a:t>
            </a:r>
            <a:r>
              <a:rPr lang="ru-RU" dirty="0" err="1"/>
              <a:t>Азії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азіатській</a:t>
            </a:r>
            <a:r>
              <a:rPr lang="ru-RU" dirty="0"/>
              <a:t>, </a:t>
            </a:r>
            <a:r>
              <a:rPr lang="ru-RU" dirty="0" err="1"/>
              <a:t>пісочної</a:t>
            </a:r>
            <a:r>
              <a:rPr lang="ru-RU" dirty="0"/>
              <a:t>, </a:t>
            </a:r>
            <a:r>
              <a:rPr lang="ru-RU" dirty="0" err="1"/>
              <a:t>водяний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японської</a:t>
            </a:r>
            <a:r>
              <a:rPr lang="ru-RU" dirty="0"/>
              <a:t> грушею. </a:t>
            </a:r>
            <a:r>
              <a:rPr lang="ru-RU" dirty="0" err="1"/>
              <a:t>Кругле</a:t>
            </a:r>
            <a:r>
              <a:rPr lang="ru-RU" dirty="0"/>
              <a:t> </a:t>
            </a:r>
            <a:r>
              <a:rPr lang="ru-RU" dirty="0" err="1"/>
              <a:t>яблуко</a:t>
            </a:r>
            <a:r>
              <a:rPr lang="ru-RU" dirty="0"/>
              <a:t> на смак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соковитою</a:t>
            </a:r>
            <a:r>
              <a:rPr lang="ru-RU" dirty="0"/>
              <a:t>, </a:t>
            </a:r>
            <a:r>
              <a:rPr lang="ru-RU" dirty="0" err="1"/>
              <a:t>хрумкою</a:t>
            </a:r>
            <a:r>
              <a:rPr lang="ru-RU" dirty="0"/>
              <a:t> грушею. </a:t>
            </a:r>
            <a:r>
              <a:rPr lang="ru-RU" dirty="0" err="1"/>
              <a:t>Колір</a:t>
            </a:r>
            <a:r>
              <a:rPr lang="ru-RU" dirty="0"/>
              <a:t> фрукта 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блідо</a:t>
            </a:r>
            <a:r>
              <a:rPr lang="ru-RU" dirty="0"/>
              <a:t>-зеленого до </a:t>
            </a:r>
            <a:r>
              <a:rPr lang="ru-RU" dirty="0" err="1"/>
              <a:t>помаранчевого</a:t>
            </a:r>
            <a:r>
              <a:rPr lang="ru-RU" dirty="0"/>
              <a:t>. </a:t>
            </a:r>
            <a:r>
              <a:rPr lang="ru-RU" dirty="0" err="1"/>
              <a:t>Яблокогруша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перед </a:t>
            </a:r>
            <a:r>
              <a:rPr lang="ru-RU" dirty="0" err="1"/>
              <a:t>звичайною</a:t>
            </a:r>
            <a:r>
              <a:rPr lang="ru-RU" dirty="0"/>
              <a:t> грушею: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твердіше</a:t>
            </a:r>
            <a:r>
              <a:rPr lang="ru-RU" dirty="0"/>
              <a:t>, тому </a:t>
            </a:r>
            <a:r>
              <a:rPr lang="ru-RU" dirty="0" err="1"/>
              <a:t>краще</a:t>
            </a:r>
            <a:r>
              <a:rPr lang="ru-RU" dirty="0"/>
              <a:t> переносить </a:t>
            </a:r>
            <a:r>
              <a:rPr lang="ru-RU" dirty="0" err="1"/>
              <a:t>транспортування</a:t>
            </a:r>
            <a:r>
              <a:rPr lang="ru-RU" dirty="0"/>
              <a:t> і </a:t>
            </a:r>
            <a:r>
              <a:rPr lang="ru-RU" dirty="0" err="1"/>
              <a:t>зберігання</a:t>
            </a:r>
            <a:r>
              <a:rPr lang="ru-RU" dirty="0"/>
              <a:t>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" y="43240"/>
            <a:ext cx="2228850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17" y="12423"/>
            <a:ext cx="2990850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09" y="0"/>
            <a:ext cx="5308555" cy="4220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66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5"/>
            <a:ext cx="7632848" cy="2232247"/>
          </a:xfrm>
        </p:spPr>
        <p:txBody>
          <a:bodyPr/>
          <a:lstStyle/>
          <a:p>
            <a:r>
              <a:rPr lang="ru-RU" dirty="0" err="1"/>
              <a:t>Гібриди</a:t>
            </a:r>
            <a:r>
              <a:rPr lang="ru-RU" dirty="0"/>
              <a:t> – </a:t>
            </a:r>
            <a:r>
              <a:rPr lang="ru-RU" dirty="0" err="1"/>
              <a:t>створіння</a:t>
            </a:r>
            <a:r>
              <a:rPr lang="ru-RU" dirty="0"/>
              <a:t> </a:t>
            </a:r>
            <a:r>
              <a:rPr lang="ru-RU" dirty="0" err="1"/>
              <a:t>рідкісні</a:t>
            </a:r>
            <a:r>
              <a:rPr lang="ru-RU" dirty="0"/>
              <a:t> й </a:t>
            </a:r>
            <a:r>
              <a:rPr lang="ru-RU" dirty="0" err="1"/>
              <a:t>незвичайні</a:t>
            </a:r>
            <a:r>
              <a:rPr lang="ru-RU" dirty="0"/>
              <a:t>.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з’явитися</a:t>
            </a:r>
            <a:r>
              <a:rPr lang="ru-RU" dirty="0"/>
              <a:t> при </a:t>
            </a:r>
            <a:r>
              <a:rPr lang="ru-RU" dirty="0" err="1"/>
              <a:t>схрещуванні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тих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генетичні</a:t>
            </a:r>
            <a:r>
              <a:rPr lang="ru-RU" dirty="0"/>
              <a:t> </a:t>
            </a:r>
            <a:r>
              <a:rPr lang="ru-RU" dirty="0" err="1"/>
              <a:t>набори</a:t>
            </a:r>
            <a:r>
              <a:rPr lang="ru-RU" dirty="0"/>
              <a:t>.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гібридні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виведені</a:t>
            </a:r>
            <a:r>
              <a:rPr lang="ru-RU" dirty="0"/>
              <a:t> штучно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неволі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43800" cy="914400"/>
          </a:xfrm>
        </p:spPr>
        <p:txBody>
          <a:bodyPr/>
          <a:lstStyle/>
          <a:p>
            <a:r>
              <a:rPr lang="uk-UA" dirty="0" smtClean="0"/>
              <a:t>Гібриди тварин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9450"/>
            <a:ext cx="57531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47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869160"/>
            <a:ext cx="8964488" cy="1988840"/>
          </a:xfrm>
        </p:spPr>
        <p:txBody>
          <a:bodyPr>
            <a:normAutofit/>
          </a:bodyPr>
          <a:lstStyle/>
          <a:p>
            <a:r>
              <a:rPr lang="ru-RU" dirty="0" err="1"/>
              <a:t>Лігр</a:t>
            </a:r>
            <a:r>
              <a:rPr lang="ru-RU" dirty="0"/>
              <a:t> / </a:t>
            </a:r>
            <a:r>
              <a:rPr lang="ru-RU" dirty="0" err="1"/>
              <a:t>Тигролев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надзвичайні</a:t>
            </a:r>
            <a:r>
              <a:rPr lang="ru-RU" dirty="0"/>
              <a:t> </a:t>
            </a:r>
            <a:r>
              <a:rPr lang="ru-RU" dirty="0" err="1"/>
              <a:t>створіння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давно </a:t>
            </a:r>
            <a:r>
              <a:rPr lang="ru-RU" dirty="0" err="1"/>
              <a:t>визнані</a:t>
            </a:r>
            <a:r>
              <a:rPr lang="ru-RU" dirty="0"/>
              <a:t> </a:t>
            </a:r>
            <a:r>
              <a:rPr lang="ru-RU" dirty="0" err="1"/>
              <a:t>експертами</a:t>
            </a:r>
            <a:r>
              <a:rPr lang="ru-RU" dirty="0"/>
              <a:t> </a:t>
            </a:r>
            <a:r>
              <a:rPr lang="ru-RU" dirty="0" err="1"/>
              <a:t>найгарнішими</a:t>
            </a:r>
            <a:r>
              <a:rPr lang="ru-RU" dirty="0"/>
              <a:t> та </a:t>
            </a:r>
            <a:r>
              <a:rPr lang="ru-RU" dirty="0" err="1"/>
              <a:t>найвеличнішими</a:t>
            </a:r>
            <a:r>
              <a:rPr lang="ru-RU" dirty="0"/>
              <a:t> </a:t>
            </a:r>
            <a:r>
              <a:rPr lang="ru-RU" dirty="0" err="1"/>
              <a:t>гібридами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дикі</a:t>
            </a:r>
            <a:r>
              <a:rPr lang="ru-RU" dirty="0"/>
              <a:t> </a:t>
            </a:r>
            <a:r>
              <a:rPr lang="ru-RU" dirty="0" err="1"/>
              <a:t>кішки</a:t>
            </a:r>
            <a:r>
              <a:rPr lang="ru-RU" dirty="0"/>
              <a:t> </a:t>
            </a:r>
            <a:r>
              <a:rPr lang="ru-RU" dirty="0" err="1"/>
              <a:t>з’являються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схрещування</a:t>
            </a:r>
            <a:r>
              <a:rPr lang="ru-RU" dirty="0"/>
              <a:t> лева і </a:t>
            </a:r>
            <a:r>
              <a:rPr lang="ru-RU" dirty="0" err="1"/>
              <a:t>тигриці</a:t>
            </a:r>
            <a:r>
              <a:rPr lang="ru-RU" dirty="0"/>
              <a:t> (</a:t>
            </a:r>
            <a:r>
              <a:rPr lang="ru-RU" dirty="0" err="1"/>
              <a:t>лігри</a:t>
            </a:r>
            <a:r>
              <a:rPr lang="ru-RU" dirty="0"/>
              <a:t>) та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схрещення</a:t>
            </a:r>
            <a:r>
              <a:rPr lang="ru-RU" dirty="0"/>
              <a:t> тигра і </a:t>
            </a:r>
            <a:r>
              <a:rPr lang="ru-RU" dirty="0" err="1"/>
              <a:t>левиці</a:t>
            </a:r>
            <a:r>
              <a:rPr lang="ru-RU" dirty="0"/>
              <a:t> (</a:t>
            </a:r>
            <a:r>
              <a:rPr lang="ru-RU" dirty="0" err="1"/>
              <a:t>тигролови</a:t>
            </a:r>
            <a:r>
              <a:rPr lang="ru-RU" dirty="0"/>
              <a:t>). </a:t>
            </a:r>
            <a:r>
              <a:rPr lang="ru-RU" dirty="0" err="1"/>
              <a:t>Лігри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котячих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7543800" cy="914400"/>
          </a:xfrm>
        </p:spPr>
        <p:txBody>
          <a:bodyPr/>
          <a:lstStyle/>
          <a:p>
            <a:r>
              <a:rPr lang="ru-RU" dirty="0" err="1"/>
              <a:t>Гібриди</a:t>
            </a:r>
            <a:r>
              <a:rPr lang="ru-RU" dirty="0"/>
              <a:t> великих </a:t>
            </a:r>
            <a:r>
              <a:rPr lang="ru-RU" dirty="0" err="1"/>
              <a:t>кішок</a:t>
            </a:r>
            <a:endParaRPr lang="ru-RU" dirty="0"/>
          </a:p>
        </p:txBody>
      </p:sp>
      <p:pic>
        <p:nvPicPr>
          <p:cNvPr id="6146" name="Picture 2" descr="C:\Users\Master\Downloads\Гібриди великих кішок — Вікіпеді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3100"/>
            <a:ext cx="4254860" cy="18383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3168352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13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293096"/>
            <a:ext cx="8856984" cy="2498576"/>
          </a:xfrm>
        </p:spPr>
        <p:txBody>
          <a:bodyPr/>
          <a:lstStyle/>
          <a:p>
            <a:r>
              <a:rPr lang="ru-RU" b="1" dirty="0" err="1"/>
              <a:t>Собакововк</a:t>
            </a:r>
            <a:r>
              <a:rPr lang="ru-RU" b="1" dirty="0"/>
              <a:t>. </a:t>
            </a:r>
            <a:r>
              <a:rPr lang="ru-RU" dirty="0"/>
              <a:t>Собаки і </a:t>
            </a:r>
            <a:r>
              <a:rPr lang="ru-RU" dirty="0" err="1"/>
              <a:t>вовки</a:t>
            </a:r>
            <a:r>
              <a:rPr lang="ru-RU" dirty="0"/>
              <a:t> </a:t>
            </a:r>
            <a:r>
              <a:rPr lang="ru-RU" dirty="0" err="1"/>
              <a:t>схрещуються</a:t>
            </a:r>
            <a:r>
              <a:rPr lang="ru-RU" dirty="0"/>
              <a:t> </a:t>
            </a:r>
            <a:r>
              <a:rPr lang="ru-RU" dirty="0" err="1"/>
              <a:t>вільно</a:t>
            </a:r>
            <a:r>
              <a:rPr lang="ru-RU" dirty="0"/>
              <a:t>. Але </a:t>
            </a:r>
            <a:r>
              <a:rPr lang="ru-RU" dirty="0" err="1"/>
              <a:t>вовк</a:t>
            </a:r>
            <a:r>
              <a:rPr lang="ru-RU" dirty="0"/>
              <a:t> – </a:t>
            </a:r>
            <a:r>
              <a:rPr lang="ru-RU" dirty="0" err="1"/>
              <a:t>тварина</a:t>
            </a:r>
            <a:r>
              <a:rPr lang="ru-RU" dirty="0"/>
              <a:t> </a:t>
            </a:r>
            <a:r>
              <a:rPr lang="ru-RU" dirty="0" err="1"/>
              <a:t>полохлива</a:t>
            </a:r>
            <a:r>
              <a:rPr lang="ru-RU" dirty="0"/>
              <a:t>, вона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й </a:t>
            </a:r>
            <a:r>
              <a:rPr lang="ru-RU" dirty="0" err="1"/>
              <a:t>розвинутий</a:t>
            </a:r>
            <a:r>
              <a:rPr lang="ru-RU" dirty="0"/>
              <a:t> </a:t>
            </a:r>
            <a:r>
              <a:rPr lang="ru-RU" dirty="0" err="1"/>
              <a:t>інстинкт</a:t>
            </a:r>
            <a:r>
              <a:rPr lang="ru-RU" dirty="0"/>
              <a:t> </a:t>
            </a:r>
            <a:r>
              <a:rPr lang="ru-RU" dirty="0" err="1"/>
              <a:t>мисливця</a:t>
            </a:r>
            <a:r>
              <a:rPr lang="ru-RU" dirty="0"/>
              <a:t>. Вовк </a:t>
            </a:r>
            <a:r>
              <a:rPr lang="ru-RU" dirty="0" err="1"/>
              <a:t>сильніший</a:t>
            </a:r>
            <a:r>
              <a:rPr lang="ru-RU" dirty="0"/>
              <a:t> за собаку, </a:t>
            </a:r>
            <a:r>
              <a:rPr lang="ru-RU" dirty="0" err="1"/>
              <a:t>тож</a:t>
            </a:r>
            <a:r>
              <a:rPr lang="ru-RU" dirty="0"/>
              <a:t> результат </a:t>
            </a:r>
            <a:r>
              <a:rPr lang="ru-RU" dirty="0" err="1"/>
              <a:t>схрещування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непередбачуваний</a:t>
            </a:r>
            <a:r>
              <a:rPr lang="ru-RU" dirty="0"/>
              <a:t>.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точно </a:t>
            </a:r>
            <a:r>
              <a:rPr lang="ru-RU" dirty="0" err="1"/>
              <a:t>сказати</a:t>
            </a:r>
            <a:r>
              <a:rPr lang="ru-RU" dirty="0"/>
              <a:t>, як </a:t>
            </a:r>
            <a:r>
              <a:rPr lang="ru-RU" dirty="0" err="1"/>
              <a:t>гібрид</a:t>
            </a:r>
            <a:r>
              <a:rPr lang="ru-RU" dirty="0"/>
              <a:t> </a:t>
            </a:r>
            <a:r>
              <a:rPr lang="ru-RU" dirty="0" err="1"/>
              <a:t>поведеться</a:t>
            </a:r>
            <a:r>
              <a:rPr lang="ru-RU" dirty="0"/>
              <a:t> в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: як собака </a:t>
            </a:r>
            <a:r>
              <a:rPr lang="ru-RU" dirty="0" err="1"/>
              <a:t>чи</a:t>
            </a:r>
            <a:r>
              <a:rPr lang="ru-RU" dirty="0"/>
              <a:t> як </a:t>
            </a:r>
            <a:r>
              <a:rPr lang="ru-RU" dirty="0" err="1"/>
              <a:t>вовк</a:t>
            </a:r>
            <a:r>
              <a:rPr lang="ru-RU" dirty="0"/>
              <a:t>.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собакововком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дресировки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782105" cy="4336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77"/>
            <a:ext cx="2583582" cy="1903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80"/>
            <a:ext cx="2254920" cy="1903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46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67</TotalTime>
  <Words>554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Гібриди</vt:lpstr>
      <vt:lpstr>Класифікація гібридів</vt:lpstr>
      <vt:lpstr>Незвичайні гібриди і сорти овочів і фруктів</vt:lpstr>
      <vt:lpstr>Презентация PowerPoint</vt:lpstr>
      <vt:lpstr>Презентация PowerPoint</vt:lpstr>
      <vt:lpstr>Презентация PowerPoint</vt:lpstr>
      <vt:lpstr>Гібриди тварин</vt:lpstr>
      <vt:lpstr>Гібриди великих кішок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Гібриди</dc:title>
  <dc:creator>Master</dc:creator>
  <cp:lastModifiedBy>Master</cp:lastModifiedBy>
  <cp:revision>8</cp:revision>
  <dcterms:created xsi:type="dcterms:W3CDTF">2013-12-02T17:19:18Z</dcterms:created>
  <dcterms:modified xsi:type="dcterms:W3CDTF">2013-12-02T18:27:13Z</dcterms:modified>
</cp:coreProperties>
</file>