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4"/>
  </p:handout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7" r:id="rId9"/>
    <p:sldId id="263" r:id="rId10"/>
    <p:sldId id="264" r:id="rId11"/>
    <p:sldId id="262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420" autoAdjust="0"/>
  </p:normalViewPr>
  <p:slideViewPr>
    <p:cSldViewPr>
      <p:cViewPr varScale="1">
        <p:scale>
          <a:sx n="63" d="100"/>
          <a:sy n="63" d="100"/>
        </p:scale>
        <p:origin x="-13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3F983-3D39-4BFD-82E5-DC5A55C3759B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86E7E-0FCF-4ECC-8F6F-7FB3422FC6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942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305800" cy="1360742"/>
          </a:xfrm>
        </p:spPr>
        <p:txBody>
          <a:bodyPr/>
          <a:lstStyle/>
          <a:p>
            <a:r>
              <a:rPr lang="uk-UA" dirty="0" smtClean="0"/>
              <a:t>Види кровотеч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4143404" cy="5572164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Паренхіматозними</a:t>
            </a:r>
            <a:r>
              <a:rPr lang="ru-RU" dirty="0" smtClean="0"/>
              <a:t> </a:t>
            </a:r>
            <a:r>
              <a:rPr lang="ru-RU" dirty="0" err="1" smtClean="0"/>
              <a:t>кровотечами</a:t>
            </a:r>
            <a:r>
              <a:rPr lang="ru-RU" dirty="0" smtClean="0"/>
              <a:t> </a:t>
            </a:r>
            <a:r>
              <a:rPr lang="ru-RU" dirty="0" err="1" smtClean="0"/>
              <a:t>називаються</a:t>
            </a:r>
            <a:r>
              <a:rPr lang="ru-RU" dirty="0" smtClean="0"/>
              <a:t> </a:t>
            </a:r>
            <a:r>
              <a:rPr lang="ru-RU" dirty="0" err="1" smtClean="0"/>
              <a:t>кровотечі</a:t>
            </a:r>
            <a:r>
              <a:rPr lang="ru-RU" dirty="0" smtClean="0"/>
              <a:t> при </a:t>
            </a:r>
            <a:r>
              <a:rPr lang="ru-RU" dirty="0" err="1" smtClean="0"/>
              <a:t>пораненні</a:t>
            </a:r>
            <a:r>
              <a:rPr lang="ru-RU" dirty="0" smtClean="0"/>
              <a:t> </a:t>
            </a:r>
            <a:r>
              <a:rPr lang="ru-RU" dirty="0" err="1" smtClean="0"/>
              <a:t>дрібних</a:t>
            </a:r>
            <a:r>
              <a:rPr lang="ru-RU" dirty="0" smtClean="0"/>
              <a:t> </a:t>
            </a:r>
            <a:r>
              <a:rPr lang="ru-RU" dirty="0" err="1" smtClean="0"/>
              <a:t>артерій</a:t>
            </a:r>
            <a:r>
              <a:rPr lang="ru-RU" dirty="0" smtClean="0"/>
              <a:t>, вен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капілярів</a:t>
            </a:r>
            <a:r>
              <a:rPr lang="ru-RU" dirty="0" smtClean="0"/>
              <a:t> </a:t>
            </a:r>
            <a:r>
              <a:rPr lang="ru-RU" dirty="0" err="1" smtClean="0"/>
              <a:t>внутрішніх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(</a:t>
            </a:r>
            <a:r>
              <a:rPr lang="ru-RU" dirty="0" err="1" smtClean="0"/>
              <a:t>легенів</a:t>
            </a:r>
            <a:r>
              <a:rPr lang="ru-RU" dirty="0" smtClean="0"/>
              <a:t>, </a:t>
            </a:r>
            <a:r>
              <a:rPr lang="ru-RU" dirty="0" err="1" smtClean="0"/>
              <a:t>печінки</a:t>
            </a:r>
            <a:r>
              <a:rPr lang="ru-RU" dirty="0" smtClean="0"/>
              <a:t>, </a:t>
            </a:r>
            <a:r>
              <a:rPr lang="ru-RU" dirty="0" err="1" smtClean="0"/>
              <a:t>селезінки</a:t>
            </a:r>
            <a:r>
              <a:rPr lang="ru-RU" dirty="0" smtClean="0"/>
              <a:t>). </a:t>
            </a:r>
            <a:r>
              <a:rPr lang="ru-RU" dirty="0" err="1" smtClean="0"/>
              <a:t>Завдяки</a:t>
            </a:r>
            <a:r>
              <a:rPr lang="ru-RU" dirty="0" smtClean="0"/>
              <a:t> поганому </a:t>
            </a:r>
            <a:r>
              <a:rPr lang="ru-RU" dirty="0" err="1" smtClean="0"/>
              <a:t>впаданню</a:t>
            </a:r>
            <a:r>
              <a:rPr lang="ru-RU" dirty="0" smtClean="0"/>
              <a:t> посудин </a:t>
            </a:r>
            <a:r>
              <a:rPr lang="ru-RU" dirty="0" err="1" smtClean="0"/>
              <a:t>паренхіматозні</a:t>
            </a:r>
            <a:r>
              <a:rPr lang="ru-RU" dirty="0" smtClean="0"/>
              <a:t> </a:t>
            </a:r>
            <a:r>
              <a:rPr lang="ru-RU" dirty="0" err="1" smtClean="0"/>
              <a:t>кровотечі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бувають</a:t>
            </a:r>
            <a:r>
              <a:rPr lang="ru-RU" dirty="0" smtClean="0"/>
              <a:t> </a:t>
            </a:r>
            <a:r>
              <a:rPr lang="ru-RU" dirty="0" err="1" smtClean="0"/>
              <a:t>тривалими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щедрими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err="1" smtClean="0"/>
              <a:t>Перенхіматозні</a:t>
            </a:r>
            <a:r>
              <a:rPr lang="uk-UA" dirty="0" smtClean="0"/>
              <a:t> кровотечі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3829048" cy="535785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Якщо</a:t>
            </a:r>
            <a:r>
              <a:rPr lang="ru-RU" dirty="0" smtClean="0"/>
              <a:t> кров </a:t>
            </a:r>
            <a:r>
              <a:rPr lang="ru-RU" dirty="0" err="1" smtClean="0"/>
              <a:t>виливається</a:t>
            </a:r>
            <a:r>
              <a:rPr lang="ru-RU" dirty="0" smtClean="0"/>
              <a:t> у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порожнини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, то в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говорять</a:t>
            </a:r>
            <a:r>
              <a:rPr lang="ru-RU" dirty="0" smtClean="0"/>
              <a:t> про </a:t>
            </a:r>
            <a:r>
              <a:rPr lang="ru-RU" dirty="0" err="1" smtClean="0"/>
              <a:t>внутрішню</a:t>
            </a:r>
            <a:r>
              <a:rPr lang="ru-RU" dirty="0" smtClean="0"/>
              <a:t> </a:t>
            </a:r>
            <a:r>
              <a:rPr lang="ru-RU" dirty="0" err="1" smtClean="0"/>
              <a:t>кровотечу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Так, </a:t>
            </a:r>
            <a:r>
              <a:rPr lang="ru-RU" dirty="0" err="1" smtClean="0"/>
              <a:t>наприклад</a:t>
            </a:r>
            <a:r>
              <a:rPr lang="ru-RU" dirty="0" smtClean="0"/>
              <a:t>, при </a:t>
            </a:r>
            <a:r>
              <a:rPr lang="ru-RU" dirty="0" err="1" smtClean="0"/>
              <a:t>розривах</a:t>
            </a:r>
            <a:r>
              <a:rPr lang="ru-RU" dirty="0" smtClean="0"/>
              <a:t> </a:t>
            </a:r>
            <a:r>
              <a:rPr lang="ru-RU" dirty="0" err="1" smtClean="0"/>
              <a:t>селезінки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печінки</a:t>
            </a:r>
            <a:r>
              <a:rPr lang="ru-RU" dirty="0" smtClean="0"/>
              <a:t> </a:t>
            </a:r>
            <a:r>
              <a:rPr lang="ru-RU" dirty="0" err="1" smtClean="0"/>
              <a:t>відбуваються</a:t>
            </a:r>
            <a:r>
              <a:rPr lang="ru-RU" dirty="0" smtClean="0"/>
              <a:t> </a:t>
            </a:r>
            <a:r>
              <a:rPr lang="ru-RU" dirty="0" err="1" smtClean="0"/>
              <a:t>небезпечні</a:t>
            </a:r>
            <a:r>
              <a:rPr lang="ru-RU" dirty="0" smtClean="0"/>
              <a:t> для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кровотечі</a:t>
            </a:r>
            <a:r>
              <a:rPr lang="ru-RU" dirty="0" smtClean="0"/>
              <a:t> в </a:t>
            </a:r>
            <a:r>
              <a:rPr lang="ru-RU" dirty="0" err="1" smtClean="0"/>
              <a:t>черевну</a:t>
            </a:r>
            <a:r>
              <a:rPr lang="ru-RU" dirty="0" smtClean="0"/>
              <a:t> </a:t>
            </a:r>
            <a:r>
              <a:rPr lang="ru-RU" dirty="0" err="1" smtClean="0"/>
              <a:t>порожнину</a:t>
            </a:r>
            <a:r>
              <a:rPr lang="ru-RU" dirty="0" smtClean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uk-UA" dirty="0" smtClean="0"/>
              <a:t>Внутрішні кровотечі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071546"/>
            <a:ext cx="3910013" cy="279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4929222" cy="6429420"/>
          </a:xfrm>
        </p:spPr>
        <p:txBody>
          <a:bodyPr>
            <a:normAutofit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внутрішніх</a:t>
            </a:r>
            <a:r>
              <a:rPr lang="ru-RU" dirty="0" smtClean="0"/>
              <a:t> </a:t>
            </a:r>
            <a:r>
              <a:rPr lang="ru-RU" dirty="0" err="1" smtClean="0"/>
              <a:t>кровотечах</a:t>
            </a:r>
            <a:r>
              <a:rPr lang="ru-RU" dirty="0" smtClean="0"/>
              <a:t> </a:t>
            </a:r>
            <a:r>
              <a:rPr lang="ru-RU" dirty="0" err="1" smtClean="0"/>
              <a:t>ознакою</a:t>
            </a:r>
            <a:r>
              <a:rPr lang="ru-RU" dirty="0" smtClean="0"/>
              <a:t> </a:t>
            </a:r>
            <a:r>
              <a:rPr lang="ru-RU" dirty="0" err="1" smtClean="0"/>
              <a:t>крововтрати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стан </a:t>
            </a:r>
            <a:r>
              <a:rPr lang="ru-RU" dirty="0" err="1" smtClean="0"/>
              <a:t>гострого</a:t>
            </a:r>
            <a:r>
              <a:rPr lang="ru-RU" dirty="0" smtClean="0"/>
              <a:t> </a:t>
            </a:r>
            <a:r>
              <a:rPr lang="ru-RU" dirty="0" err="1" smtClean="0"/>
              <a:t>недокрів'я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несподівано</a:t>
            </a:r>
            <a:r>
              <a:rPr lang="ru-RU" dirty="0" smtClean="0"/>
              <a:t> наступило.</a:t>
            </a:r>
          </a:p>
          <a:p>
            <a:r>
              <a:rPr lang="ru-RU" dirty="0" smtClean="0"/>
              <a:t>Для </a:t>
            </a:r>
            <a:r>
              <a:rPr lang="ru-RU" dirty="0" err="1" smtClean="0"/>
              <a:t>цього</a:t>
            </a:r>
            <a:r>
              <a:rPr lang="ru-RU" dirty="0" smtClean="0"/>
              <a:t> стану характерна </a:t>
            </a:r>
            <a:r>
              <a:rPr lang="ru-RU" dirty="0" err="1" smtClean="0"/>
              <a:t>різка</a:t>
            </a:r>
            <a:r>
              <a:rPr lang="ru-RU" dirty="0" smtClean="0"/>
              <a:t> </a:t>
            </a:r>
            <a:r>
              <a:rPr lang="ru-RU" dirty="0" err="1" smtClean="0"/>
              <a:t>блідість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слизових</a:t>
            </a:r>
            <a:r>
              <a:rPr lang="ru-RU" dirty="0" smtClean="0"/>
              <a:t> </a:t>
            </a:r>
            <a:r>
              <a:rPr lang="ru-RU" dirty="0" err="1" smtClean="0"/>
              <a:t>оболонок</a:t>
            </a:r>
            <a:r>
              <a:rPr lang="ru-RU" dirty="0" smtClean="0"/>
              <a:t>, </a:t>
            </a:r>
            <a:r>
              <a:rPr lang="ru-RU" dirty="0" err="1" smtClean="0"/>
              <a:t>частий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слабкий</a:t>
            </a:r>
            <a:r>
              <a:rPr lang="ru-RU" dirty="0" smtClean="0"/>
              <a:t> пульс, </a:t>
            </a:r>
            <a:r>
              <a:rPr lang="ru-RU" dirty="0" err="1" smtClean="0"/>
              <a:t>прискорене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, </a:t>
            </a:r>
            <a:r>
              <a:rPr lang="ru-RU" dirty="0" err="1" smtClean="0"/>
              <a:t>похолодання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, шум у </a:t>
            </a:r>
            <a:r>
              <a:rPr lang="ru-RU" dirty="0" err="1" smtClean="0"/>
              <a:t>вухах</a:t>
            </a:r>
            <a:r>
              <a:rPr lang="ru-RU" dirty="0" smtClean="0"/>
              <a:t>,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важких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втрата</a:t>
            </a:r>
            <a:r>
              <a:rPr lang="ru-RU" dirty="0" smtClean="0"/>
              <a:t> </a:t>
            </a:r>
            <a:r>
              <a:rPr lang="ru-RU" dirty="0" err="1" smtClean="0"/>
              <a:t>свідомості</a:t>
            </a:r>
            <a:r>
              <a:rPr lang="ru-RU" dirty="0" smtClean="0"/>
              <a:t>. При </a:t>
            </a:r>
            <a:r>
              <a:rPr lang="ru-RU" dirty="0" err="1" smtClean="0"/>
              <a:t>внутрішніх</a:t>
            </a:r>
            <a:r>
              <a:rPr lang="ru-RU" dirty="0" smtClean="0"/>
              <a:t> </a:t>
            </a:r>
            <a:r>
              <a:rPr lang="ru-RU" dirty="0" err="1" smtClean="0"/>
              <a:t>кровотечах</a:t>
            </a:r>
            <a:r>
              <a:rPr lang="ru-RU" dirty="0" smtClean="0"/>
              <a:t> </a:t>
            </a:r>
            <a:r>
              <a:rPr lang="ru-RU" dirty="0" err="1" smtClean="0"/>
              <a:t>потрібне</a:t>
            </a:r>
            <a:r>
              <a:rPr lang="ru-RU" dirty="0" smtClean="0"/>
              <a:t> </a:t>
            </a:r>
            <a:r>
              <a:rPr lang="ru-RU" dirty="0" err="1" smtClean="0"/>
              <a:t>негайне</a:t>
            </a:r>
            <a:r>
              <a:rPr lang="ru-RU" dirty="0" smtClean="0"/>
              <a:t> </a:t>
            </a:r>
            <a:r>
              <a:rPr lang="ru-RU" dirty="0" err="1" smtClean="0"/>
              <a:t>хірургічне</a:t>
            </a:r>
            <a:r>
              <a:rPr lang="ru-RU" dirty="0" smtClean="0"/>
              <a:t> </a:t>
            </a:r>
            <a:r>
              <a:rPr lang="ru-RU" dirty="0" err="1" smtClean="0"/>
              <a:t>втручання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274638"/>
            <a:ext cx="268604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071678"/>
            <a:ext cx="36241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3500462" cy="564357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вихід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судин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того, яка </a:t>
            </a:r>
            <a:r>
              <a:rPr lang="ru-RU" dirty="0" err="1" smtClean="0"/>
              <a:t>судина</a:t>
            </a:r>
            <a:r>
              <a:rPr lang="ru-RU" dirty="0" smtClean="0"/>
              <a:t> </a:t>
            </a:r>
            <a:r>
              <a:rPr lang="ru-RU" dirty="0" err="1" smtClean="0"/>
              <a:t>пошкоджена</a:t>
            </a:r>
            <a:r>
              <a:rPr lang="ru-RU" dirty="0" smtClean="0"/>
              <a:t>, </a:t>
            </a: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кровотечі</a:t>
            </a:r>
            <a:r>
              <a:rPr lang="ru-RU" dirty="0" smtClean="0"/>
              <a:t>: </a:t>
            </a:r>
            <a:r>
              <a:rPr lang="ru-RU" dirty="0" err="1" smtClean="0"/>
              <a:t>капілярні</a:t>
            </a:r>
            <a:r>
              <a:rPr lang="ru-RU" dirty="0" smtClean="0"/>
              <a:t>, </a:t>
            </a:r>
            <a:r>
              <a:rPr lang="ru-RU" dirty="0" err="1" smtClean="0"/>
              <a:t>венозні</a:t>
            </a:r>
            <a:r>
              <a:rPr lang="ru-RU" dirty="0" smtClean="0"/>
              <a:t>, </a:t>
            </a:r>
            <a:r>
              <a:rPr lang="ru-RU" dirty="0" err="1" smtClean="0"/>
              <a:t>артеріальні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того, </a:t>
            </a:r>
            <a:r>
              <a:rPr lang="ru-RU" dirty="0" err="1" smtClean="0"/>
              <a:t>куди</a:t>
            </a:r>
            <a:r>
              <a:rPr lang="ru-RU" dirty="0" smtClean="0"/>
              <a:t> </a:t>
            </a:r>
            <a:r>
              <a:rPr lang="ru-RU" dirty="0" err="1" smtClean="0"/>
              <a:t>виливається</a:t>
            </a:r>
            <a:r>
              <a:rPr lang="ru-RU" dirty="0" smtClean="0"/>
              <a:t> кров,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поділяють</a:t>
            </a:r>
            <a:r>
              <a:rPr lang="ru-RU" dirty="0" smtClean="0"/>
              <a:t> на </a:t>
            </a:r>
            <a:r>
              <a:rPr lang="ru-RU" dirty="0" err="1" smtClean="0"/>
              <a:t>зовнішні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внутрішні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3971956" cy="1143000"/>
          </a:xfrm>
        </p:spPr>
        <p:txBody>
          <a:bodyPr/>
          <a:lstStyle/>
          <a:p>
            <a:r>
              <a:rPr lang="ru-RU" dirty="0" err="1" smtClean="0"/>
              <a:t>Кровотеча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291"/>
            <a:ext cx="3781428" cy="300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833989"/>
            <a:ext cx="3762383" cy="250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715304" cy="53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4214810" cy="5857892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небезпечні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пораненнях</a:t>
            </a:r>
            <a:r>
              <a:rPr lang="ru-RU" dirty="0" smtClean="0"/>
              <a:t> </a:t>
            </a:r>
            <a:r>
              <a:rPr lang="ru-RU" dirty="0" err="1" smtClean="0"/>
              <a:t>артерій</a:t>
            </a:r>
            <a:r>
              <a:rPr lang="ru-RU" dirty="0" smtClean="0"/>
              <a:t> кров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струменя</a:t>
            </a:r>
            <a:r>
              <a:rPr lang="ru-RU" dirty="0" smtClean="0"/>
              <a:t> </a:t>
            </a:r>
            <a:r>
              <a:rPr lang="ru-RU" dirty="0" err="1" smtClean="0"/>
              <a:t>викидається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рани </a:t>
            </a:r>
            <a:r>
              <a:rPr lang="ru-RU" dirty="0" err="1" smtClean="0"/>
              <a:t>з</a:t>
            </a:r>
            <a:r>
              <a:rPr lang="ru-RU" dirty="0" smtClean="0"/>
              <a:t> силою, </a:t>
            </a:r>
            <a:r>
              <a:rPr lang="ru-RU" dirty="0" err="1" smtClean="0"/>
              <a:t>рівною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в </a:t>
            </a:r>
            <a:r>
              <a:rPr lang="ru-RU" dirty="0" err="1" smtClean="0"/>
              <a:t>пошкодженій</a:t>
            </a:r>
            <a:r>
              <a:rPr lang="ru-RU" dirty="0" smtClean="0"/>
              <a:t> </a:t>
            </a:r>
            <a:r>
              <a:rPr lang="ru-RU" dirty="0" err="1" smtClean="0"/>
              <a:t>посудині</a:t>
            </a:r>
            <a:r>
              <a:rPr lang="ru-RU" dirty="0" smtClean="0"/>
              <a:t>. </a:t>
            </a:r>
            <a:r>
              <a:rPr lang="ru-RU" dirty="0" err="1" smtClean="0"/>
              <a:t>Тиск</a:t>
            </a:r>
            <a:r>
              <a:rPr lang="ru-RU" dirty="0" smtClean="0"/>
              <a:t> в </a:t>
            </a:r>
            <a:r>
              <a:rPr lang="ru-RU" dirty="0" err="1" smtClean="0"/>
              <a:t>артеріях</a:t>
            </a:r>
            <a:r>
              <a:rPr lang="ru-RU" dirty="0" smtClean="0"/>
              <a:t> </a:t>
            </a:r>
            <a:r>
              <a:rPr lang="ru-RU" dirty="0" err="1" smtClean="0"/>
              <a:t>підвищується</a:t>
            </a:r>
            <a:r>
              <a:rPr lang="ru-RU" dirty="0" smtClean="0"/>
              <a:t> при </a:t>
            </a:r>
            <a:r>
              <a:rPr lang="ru-RU" dirty="0" err="1" smtClean="0"/>
              <a:t>вступі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 в аорту при </a:t>
            </a:r>
            <a:r>
              <a:rPr lang="ru-RU" dirty="0" err="1" smtClean="0"/>
              <a:t>скороченні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знижується</a:t>
            </a:r>
            <a:r>
              <a:rPr lang="ru-RU" dirty="0" smtClean="0"/>
              <a:t> </a:t>
            </a:r>
            <a:r>
              <a:rPr lang="ru-RU" dirty="0" err="1" smtClean="0"/>
              <a:t>при</a:t>
            </a:r>
            <a:r>
              <a:rPr lang="ru-RU" dirty="0" smtClean="0"/>
              <a:t> кожному </a:t>
            </a:r>
            <a:r>
              <a:rPr lang="ru-RU" dirty="0" err="1" smtClean="0"/>
              <a:t>розслабленні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Артеріальні</a:t>
            </a:r>
            <a:r>
              <a:rPr lang="ru-RU" dirty="0" smtClean="0"/>
              <a:t> </a:t>
            </a:r>
            <a:r>
              <a:rPr lang="ru-RU" dirty="0" err="1" smtClean="0"/>
              <a:t>кровотечі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1480" y="1571612"/>
            <a:ext cx="397779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4500562" cy="650083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артеріальній</a:t>
            </a:r>
            <a:r>
              <a:rPr lang="ru-RU" dirty="0" smtClean="0"/>
              <a:t> </a:t>
            </a:r>
            <a:r>
              <a:rPr lang="ru-RU" dirty="0" err="1" smtClean="0"/>
              <a:t>кровотечі</a:t>
            </a:r>
            <a:r>
              <a:rPr lang="ru-RU" dirty="0" smtClean="0"/>
              <a:t> </a:t>
            </a:r>
            <a:r>
              <a:rPr lang="ru-RU" dirty="0" err="1" smtClean="0"/>
              <a:t>висота</a:t>
            </a:r>
            <a:r>
              <a:rPr lang="ru-RU" dirty="0" smtClean="0"/>
              <a:t> </a:t>
            </a:r>
            <a:r>
              <a:rPr lang="ru-RU" dirty="0" err="1" smtClean="0"/>
              <a:t>струменя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не </a:t>
            </a:r>
            <a:r>
              <a:rPr lang="ru-RU" dirty="0" err="1" smtClean="0"/>
              <a:t>постійна</a:t>
            </a:r>
            <a:r>
              <a:rPr lang="ru-RU" dirty="0" smtClean="0"/>
              <a:t>, вона </a:t>
            </a:r>
            <a:r>
              <a:rPr lang="ru-RU" dirty="0" err="1" smtClean="0"/>
              <a:t>збільшується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кожним</a:t>
            </a:r>
            <a:r>
              <a:rPr lang="ru-RU" dirty="0" smtClean="0"/>
              <a:t> </a:t>
            </a:r>
            <a:r>
              <a:rPr lang="ru-RU" dirty="0" err="1" smtClean="0"/>
              <a:t>скороченням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. Таким чином, основною </a:t>
            </a:r>
            <a:r>
              <a:rPr lang="ru-RU" dirty="0" err="1" smtClean="0"/>
              <a:t>ознакою</a:t>
            </a:r>
            <a:r>
              <a:rPr lang="ru-RU" dirty="0" smtClean="0"/>
              <a:t> </a:t>
            </a:r>
            <a:r>
              <a:rPr lang="ru-RU" dirty="0" err="1" smtClean="0"/>
              <a:t>артеріальної</a:t>
            </a:r>
            <a:r>
              <a:rPr lang="ru-RU" dirty="0" smtClean="0"/>
              <a:t> </a:t>
            </a:r>
            <a:r>
              <a:rPr lang="ru-RU" dirty="0" err="1" smtClean="0"/>
              <a:t>кровотечі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викидання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рани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пульсуючого</a:t>
            </a:r>
            <a:r>
              <a:rPr lang="ru-RU" dirty="0" smtClean="0"/>
              <a:t> </a:t>
            </a:r>
            <a:r>
              <a:rPr lang="ru-RU" dirty="0" err="1" smtClean="0"/>
              <a:t>струменя</a:t>
            </a:r>
            <a:r>
              <a:rPr lang="ru-RU" dirty="0" smtClean="0"/>
              <a:t>. </a:t>
            </a:r>
            <a:r>
              <a:rPr lang="ru-RU" dirty="0" err="1" smtClean="0"/>
              <a:t>Артеріальна</a:t>
            </a:r>
            <a:r>
              <a:rPr lang="ru-RU" dirty="0" smtClean="0"/>
              <a:t> кров </a:t>
            </a:r>
            <a:r>
              <a:rPr lang="ru-RU" dirty="0" err="1" smtClean="0"/>
              <a:t>багата</a:t>
            </a:r>
            <a:r>
              <a:rPr lang="ru-RU" dirty="0" smtClean="0"/>
              <a:t> киснем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яскраво-червоний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. </a:t>
            </a:r>
            <a:r>
              <a:rPr lang="ru-RU" dirty="0" err="1" smtClean="0"/>
              <a:t>Яскраво-червоний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витікаючої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рани, </a:t>
            </a:r>
            <a:r>
              <a:rPr lang="ru-RU" dirty="0" err="1" smtClean="0"/>
              <a:t>є</a:t>
            </a:r>
            <a:r>
              <a:rPr lang="ru-RU" dirty="0" smtClean="0"/>
              <a:t> другою </a:t>
            </a:r>
            <a:r>
              <a:rPr lang="ru-RU" dirty="0" err="1" smtClean="0"/>
              <a:t>ознакою</a:t>
            </a:r>
            <a:r>
              <a:rPr lang="ru-RU" dirty="0" smtClean="0"/>
              <a:t> </a:t>
            </a:r>
            <a:r>
              <a:rPr lang="ru-RU" dirty="0" err="1" smtClean="0"/>
              <a:t>артеріальної</a:t>
            </a:r>
            <a:r>
              <a:rPr lang="ru-RU" dirty="0" smtClean="0"/>
              <a:t> </a:t>
            </a:r>
            <a:r>
              <a:rPr lang="ru-RU" dirty="0" err="1" smtClean="0"/>
              <a:t>кровотечі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571744"/>
            <a:ext cx="4500562" cy="407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66"/>
            <a:ext cx="4143372" cy="203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4071966" cy="5143536"/>
          </a:xfrm>
        </p:spPr>
        <p:txBody>
          <a:bodyPr>
            <a:normAutofit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пораненні</a:t>
            </a:r>
            <a:r>
              <a:rPr lang="ru-RU" dirty="0" smtClean="0"/>
              <a:t> вен кров </a:t>
            </a:r>
            <a:r>
              <a:rPr lang="ru-RU" dirty="0" err="1" smtClean="0"/>
              <a:t>витікає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пошкодженої</a:t>
            </a:r>
            <a:r>
              <a:rPr lang="ru-RU" dirty="0" smtClean="0"/>
              <a:t> </a:t>
            </a:r>
            <a:r>
              <a:rPr lang="ru-RU" dirty="0" err="1" smtClean="0"/>
              <a:t>посудини</a:t>
            </a:r>
            <a:r>
              <a:rPr lang="ru-RU" dirty="0" smtClean="0"/>
              <a:t> </a:t>
            </a:r>
            <a:r>
              <a:rPr lang="ru-RU" dirty="0" err="1" smtClean="0"/>
              <a:t>безперервним</a:t>
            </a:r>
            <a:r>
              <a:rPr lang="ru-RU" dirty="0" smtClean="0"/>
              <a:t> </a:t>
            </a:r>
            <a:r>
              <a:rPr lang="ru-RU" dirty="0" err="1" smtClean="0"/>
              <a:t>струменем</a:t>
            </a:r>
            <a:r>
              <a:rPr lang="ru-RU" dirty="0" smtClean="0"/>
              <a:t>. </a:t>
            </a:r>
            <a:r>
              <a:rPr lang="ru-RU" dirty="0" err="1" smtClean="0"/>
              <a:t>Венозна</a:t>
            </a:r>
            <a:r>
              <a:rPr lang="ru-RU" dirty="0" smtClean="0"/>
              <a:t> кров </a:t>
            </a:r>
            <a:r>
              <a:rPr lang="ru-RU" dirty="0" err="1" smtClean="0"/>
              <a:t>бідна</a:t>
            </a:r>
            <a:r>
              <a:rPr lang="ru-RU" dirty="0" smtClean="0"/>
              <a:t> киснем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темно-вишневий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. У венах кров </a:t>
            </a:r>
            <a:r>
              <a:rPr lang="ru-RU" dirty="0" err="1" smtClean="0"/>
              <a:t>тече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невисоким</a:t>
            </a:r>
            <a:r>
              <a:rPr lang="ru-RU" dirty="0" smtClean="0"/>
              <a:t> </a:t>
            </a:r>
            <a:r>
              <a:rPr lang="ru-RU" dirty="0" err="1" smtClean="0"/>
              <a:t>тиском</a:t>
            </a:r>
            <a:r>
              <a:rPr lang="ru-RU" dirty="0" smtClean="0"/>
              <a:t>, тому </a:t>
            </a:r>
            <a:r>
              <a:rPr lang="ru-RU" dirty="0" err="1" smtClean="0"/>
              <a:t>венозні</a:t>
            </a:r>
            <a:r>
              <a:rPr lang="ru-RU" dirty="0" smtClean="0"/>
              <a:t> </a:t>
            </a:r>
            <a:r>
              <a:rPr lang="ru-RU" dirty="0" err="1" smtClean="0"/>
              <a:t>кровотечі</a:t>
            </a:r>
            <a:r>
              <a:rPr lang="ru-RU" dirty="0" smtClean="0"/>
              <a:t> в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 легко </a:t>
            </a:r>
            <a:r>
              <a:rPr lang="ru-RU" dirty="0" err="1" smtClean="0"/>
              <a:t>зупинити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uk-UA" dirty="0" smtClean="0"/>
              <a:t>Венозні кровотечі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357298"/>
            <a:ext cx="4143372" cy="203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71876"/>
            <a:ext cx="3357574" cy="29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7929618" cy="3286148"/>
          </a:xfrm>
        </p:spPr>
        <p:txBody>
          <a:bodyPr>
            <a:normAutofit/>
          </a:bodyPr>
          <a:lstStyle/>
          <a:p>
            <a:r>
              <a:rPr lang="ru-RU" dirty="0" err="1" smtClean="0"/>
              <a:t>Значну</a:t>
            </a:r>
            <a:r>
              <a:rPr lang="ru-RU" dirty="0" smtClean="0"/>
              <a:t> </a:t>
            </a:r>
            <a:r>
              <a:rPr lang="ru-RU" dirty="0" err="1" smtClean="0"/>
              <a:t>небезпеку</a:t>
            </a:r>
            <a:r>
              <a:rPr lang="ru-RU" dirty="0" smtClean="0"/>
              <a:t> </a:t>
            </a:r>
            <a:r>
              <a:rPr lang="ru-RU" dirty="0" err="1" smtClean="0"/>
              <a:t>представляють</a:t>
            </a:r>
            <a:r>
              <a:rPr lang="ru-RU" dirty="0" smtClean="0"/>
              <a:t> </a:t>
            </a:r>
            <a:r>
              <a:rPr lang="ru-RU" dirty="0" err="1" smtClean="0"/>
              <a:t>поранення</a:t>
            </a:r>
            <a:r>
              <a:rPr lang="ru-RU" dirty="0" smtClean="0"/>
              <a:t> великих вен </a:t>
            </a:r>
            <a:r>
              <a:rPr lang="ru-RU" dirty="0" err="1" smtClean="0"/>
              <a:t>і</a:t>
            </a:r>
            <a:r>
              <a:rPr lang="ru-RU" dirty="0" smtClean="0"/>
              <a:t> особливо вен </a:t>
            </a:r>
            <a:r>
              <a:rPr lang="ru-RU" dirty="0" err="1" smtClean="0"/>
              <a:t>шиї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поранення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супроводжуватися</a:t>
            </a:r>
            <a:r>
              <a:rPr lang="ru-RU" dirty="0" smtClean="0"/>
              <a:t> великою </a:t>
            </a:r>
            <a:r>
              <a:rPr lang="ru-RU" dirty="0" err="1" smtClean="0"/>
              <a:t>втратою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. </a:t>
            </a:r>
            <a:r>
              <a:rPr lang="ru-RU" dirty="0" err="1" smtClean="0"/>
              <a:t>Небезпека</a:t>
            </a:r>
            <a:r>
              <a:rPr lang="ru-RU" dirty="0" smtClean="0"/>
              <a:t> </a:t>
            </a:r>
            <a:r>
              <a:rPr lang="ru-RU" dirty="0" err="1" smtClean="0"/>
              <a:t>поранення</a:t>
            </a:r>
            <a:r>
              <a:rPr lang="ru-RU" dirty="0" smtClean="0"/>
              <a:t> вен </a:t>
            </a:r>
            <a:r>
              <a:rPr lang="ru-RU" dirty="0" err="1" smtClean="0"/>
              <a:t>шиї</a:t>
            </a:r>
            <a:r>
              <a:rPr lang="ru-RU" dirty="0" smtClean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полягає</a:t>
            </a:r>
            <a:r>
              <a:rPr lang="ru-RU" dirty="0" smtClean="0"/>
              <a:t> в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засмоктування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них </a:t>
            </a:r>
            <a:r>
              <a:rPr lang="ru-RU" dirty="0" err="1" smtClean="0"/>
              <a:t>повітря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викликати</a:t>
            </a:r>
            <a:r>
              <a:rPr lang="ru-RU" dirty="0" smtClean="0"/>
              <a:t> закупорку </a:t>
            </a:r>
            <a:r>
              <a:rPr lang="ru-RU" dirty="0" err="1" smtClean="0"/>
              <a:t>бульбашками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важливих</a:t>
            </a:r>
            <a:r>
              <a:rPr lang="ru-RU" dirty="0" smtClean="0"/>
              <a:t> </a:t>
            </a:r>
            <a:r>
              <a:rPr lang="ru-RU" dirty="0" err="1" smtClean="0"/>
              <a:t>кровоносних</a:t>
            </a:r>
            <a:r>
              <a:rPr lang="ru-RU" dirty="0" smtClean="0"/>
              <a:t> </a:t>
            </a:r>
            <a:r>
              <a:rPr lang="ru-RU" dirty="0" err="1" smtClean="0"/>
              <a:t>судин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72372"/>
            <a:ext cx="8929718" cy="246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500042"/>
            <a:ext cx="8450907" cy="583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1071570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ушкодженням</a:t>
            </a:r>
            <a:r>
              <a:rPr lang="ru-RU" dirty="0" smtClean="0"/>
              <a:t> </a:t>
            </a:r>
            <a:r>
              <a:rPr lang="ru-RU" dirty="0" err="1" smtClean="0"/>
              <a:t>найдрібніших</a:t>
            </a:r>
            <a:r>
              <a:rPr lang="ru-RU" dirty="0" smtClean="0"/>
              <a:t> </a:t>
            </a:r>
            <a:r>
              <a:rPr lang="ru-RU" dirty="0" err="1" smtClean="0"/>
              <a:t>кровоносних</a:t>
            </a:r>
            <a:r>
              <a:rPr lang="ru-RU" dirty="0" smtClean="0"/>
              <a:t> </a:t>
            </a:r>
            <a:r>
              <a:rPr lang="ru-RU" dirty="0" err="1" smtClean="0"/>
              <a:t>судин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Капілярні</a:t>
            </a:r>
            <a:r>
              <a:rPr lang="ru-RU" dirty="0" smtClean="0"/>
              <a:t> </a:t>
            </a:r>
            <a:r>
              <a:rPr lang="ru-RU" dirty="0" err="1" smtClean="0"/>
              <a:t>кровотечі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857364"/>
            <a:ext cx="7081700" cy="460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113</TotalTime>
  <Words>365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Види кровотеч</vt:lpstr>
      <vt:lpstr>Кровотеча</vt:lpstr>
      <vt:lpstr>Презентация PowerPoint</vt:lpstr>
      <vt:lpstr>Артеріальні кровотечі</vt:lpstr>
      <vt:lpstr>Презентация PowerPoint</vt:lpstr>
      <vt:lpstr>Венозні кровотечі</vt:lpstr>
      <vt:lpstr>Презентация PowerPoint</vt:lpstr>
      <vt:lpstr>Презентация PowerPoint</vt:lpstr>
      <vt:lpstr>Капілярні кровотечі</vt:lpstr>
      <vt:lpstr>Перенхіматозні кровотечі</vt:lpstr>
      <vt:lpstr>Внутрішні кровотечі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14</cp:revision>
  <dcterms:modified xsi:type="dcterms:W3CDTF">2013-11-08T20:09:03Z</dcterms:modified>
</cp:coreProperties>
</file>