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2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73" autoAdjust="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6BF66-FDBC-4CA7-A870-5C80A3865D3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6289-9407-4E23-B2BE-D21D4D467066}" type="slidenum">
              <a:rPr lang="uk-UA" smtClean="0"/>
              <a:t>‹#›</a:t>
            </a:fld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6BF66-FDBC-4CA7-A870-5C80A3865D3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6289-9407-4E23-B2BE-D21D4D46706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6BF66-FDBC-4CA7-A870-5C80A3865D3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6289-9407-4E23-B2BE-D21D4D46706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6BF66-FDBC-4CA7-A870-5C80A3865D3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6289-9407-4E23-B2BE-D21D4D46706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6BF66-FDBC-4CA7-A870-5C80A3865D3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6289-9407-4E23-B2BE-D21D4D467066}" type="slidenum">
              <a:rPr lang="uk-UA" smtClean="0"/>
              <a:t>‹#›</a:t>
            </a:fld>
            <a:endParaRPr lang="uk-UA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6BF66-FDBC-4CA7-A870-5C80A3865D3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6289-9407-4E23-B2BE-D21D4D46706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6BF66-FDBC-4CA7-A870-5C80A3865D3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6289-9407-4E23-B2BE-D21D4D467066}" type="slidenum">
              <a:rPr lang="uk-UA" smtClean="0"/>
              <a:t>‹#›</a:t>
            </a:fld>
            <a:endParaRPr lang="uk-UA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6BF66-FDBC-4CA7-A870-5C80A3865D3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6289-9407-4E23-B2BE-D21D4D46706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6BF66-FDBC-4CA7-A870-5C80A3865D3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6289-9407-4E23-B2BE-D21D4D46706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6BF66-FDBC-4CA7-A870-5C80A3865D3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6289-9407-4E23-B2BE-D21D4D467066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6BF66-FDBC-4CA7-A870-5C80A3865D3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6289-9407-4E23-B2BE-D21D4D46706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216BF66-FDBC-4CA7-A870-5C80A3865D3B}" type="datetimeFigureOut">
              <a:rPr lang="uk-UA" smtClean="0"/>
              <a:t>25.12.2012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0256289-9407-4E23-B2BE-D21D4D467066}" type="slidenum">
              <a:rPr lang="uk-UA" smtClean="0"/>
              <a:t>‹#›</a:t>
            </a:fld>
            <a:endParaRPr lang="uk-UA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СН</a:t>
            </a:r>
            <a:r>
              <a:rPr lang="uk-UA" dirty="0" smtClean="0">
                <a:latin typeface="Arial Black" pitchFamily="34" charset="0"/>
              </a:rPr>
              <a:t>ІД</a:t>
            </a:r>
            <a:endParaRPr lang="uk-UA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Підготували: ліцеїсти </a:t>
            </a:r>
            <a:r>
              <a:rPr lang="uk-UA" dirty="0" smtClean="0"/>
              <a:t>104 </a:t>
            </a:r>
            <a:r>
              <a:rPr lang="uk-UA" dirty="0" err="1" smtClean="0"/>
              <a:t>н.в</a:t>
            </a:r>
            <a:r>
              <a:rPr lang="uk-UA" dirty="0" smtClean="0"/>
              <a:t>.</a:t>
            </a:r>
          </a:p>
          <a:p>
            <a:r>
              <a:rPr lang="uk-UA" dirty="0" smtClean="0"/>
              <a:t>Бондаренко </a:t>
            </a:r>
            <a:r>
              <a:rPr lang="uk-UA" dirty="0" smtClean="0"/>
              <a:t>Оксана та </a:t>
            </a:r>
            <a:r>
              <a:rPr lang="uk-UA" dirty="0" err="1" smtClean="0"/>
              <a:t>Ящук</a:t>
            </a:r>
            <a:r>
              <a:rPr lang="uk-UA" dirty="0" smtClean="0"/>
              <a:t> Ольга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517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-99392"/>
            <a:ext cx="6781800" cy="1600200"/>
          </a:xfrm>
        </p:spPr>
        <p:txBody>
          <a:bodyPr/>
          <a:lstStyle/>
          <a:p>
            <a:r>
              <a:rPr lang="uk-UA" dirty="0" smtClean="0"/>
              <a:t>ВІЛ не передається: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692696"/>
            <a:ext cx="7543800" cy="5542384"/>
          </a:xfrm>
        </p:spPr>
        <p:txBody>
          <a:bodyPr>
            <a:normAutofit/>
          </a:bodyPr>
          <a:lstStyle/>
          <a:p>
            <a:r>
              <a:rPr lang="uk-UA" dirty="0"/>
              <a:t>через обійми або поцілунок (ВІЛ може передатися, якщо у обох партнерів є відкрита рана в ротовій порожнині)</a:t>
            </a:r>
          </a:p>
          <a:p>
            <a:r>
              <a:rPr lang="uk-UA" dirty="0"/>
              <a:t>через рукостискання</a:t>
            </a:r>
          </a:p>
          <a:p>
            <a:r>
              <a:rPr lang="uk-UA" dirty="0"/>
              <a:t>через кашель та чхання</a:t>
            </a:r>
          </a:p>
          <a:p>
            <a:r>
              <a:rPr lang="uk-UA" dirty="0"/>
              <a:t>при проживанні в одній квартирі; використанні спільної ванни або туалету, спільного посуду для їжі; користуванні спільним басейном</a:t>
            </a:r>
          </a:p>
          <a:p>
            <a:r>
              <a:rPr lang="uk-UA" dirty="0"/>
              <a:t>через укуси </a:t>
            </a:r>
            <a:r>
              <a:rPr lang="uk-UA" dirty="0" smtClean="0"/>
              <a:t>комах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5783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340768"/>
            <a:ext cx="6552728" cy="4488170"/>
          </a:xfrm>
        </p:spPr>
      </p:pic>
    </p:spTree>
    <p:extLst>
      <p:ext uri="{BB962C8B-B14F-4D97-AF65-F5344CB8AC3E}">
        <p14:creationId xmlns:p14="http://schemas.microsoft.com/office/powerpoint/2010/main" val="678526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Ситуація в Україні.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21152"/>
            <a:ext cx="5256583" cy="3982260"/>
          </a:xfrm>
        </p:spPr>
      </p:pic>
    </p:spTree>
    <p:extLst>
      <p:ext uri="{BB962C8B-B14F-4D97-AF65-F5344CB8AC3E}">
        <p14:creationId xmlns:p14="http://schemas.microsoft.com/office/powerpoint/2010/main" val="3527683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Кожна помилка ціною життя…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476672"/>
            <a:ext cx="3960440" cy="3960440"/>
          </a:xfrm>
        </p:spPr>
      </p:pic>
    </p:spTree>
    <p:extLst>
      <p:ext uri="{BB962C8B-B14F-4D97-AF65-F5344CB8AC3E}">
        <p14:creationId xmlns:p14="http://schemas.microsoft.com/office/powerpoint/2010/main" val="347334656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Дякуємо за увагу,задумайтесь над важливою проблемою нашого часу.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779" y="710698"/>
            <a:ext cx="3432381" cy="2574286"/>
          </a:xfrm>
        </p:spPr>
      </p:pic>
    </p:spTree>
    <p:extLst>
      <p:ext uri="{BB962C8B-B14F-4D97-AF65-F5344CB8AC3E}">
        <p14:creationId xmlns:p14="http://schemas.microsoft.com/office/powerpoint/2010/main" val="4254370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снід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400" b="1" dirty="0" smtClean="0"/>
              <a:t>С</a:t>
            </a:r>
            <a:r>
              <a:rPr lang="uk-UA" sz="3200" dirty="0" smtClean="0"/>
              <a:t>индром</a:t>
            </a:r>
            <a:endParaRPr lang="uk-UA" sz="4400" b="1" dirty="0" smtClean="0"/>
          </a:p>
          <a:p>
            <a:r>
              <a:rPr lang="uk-UA" sz="4000" b="1" dirty="0" smtClean="0"/>
              <a:t>Н</a:t>
            </a:r>
            <a:r>
              <a:rPr lang="uk-UA" sz="3200" dirty="0" smtClean="0"/>
              <a:t>абутого</a:t>
            </a:r>
            <a:endParaRPr lang="uk-UA" sz="4400" b="1" dirty="0" smtClean="0"/>
          </a:p>
          <a:p>
            <a:r>
              <a:rPr lang="uk-UA" sz="4400" b="1" dirty="0" err="1" smtClean="0"/>
              <a:t>І</a:t>
            </a:r>
            <a:r>
              <a:rPr lang="uk-UA" sz="3200" dirty="0" err="1" smtClean="0"/>
              <a:t>муно</a:t>
            </a:r>
            <a:endParaRPr lang="uk-UA" sz="3200" dirty="0" smtClean="0"/>
          </a:p>
          <a:p>
            <a:r>
              <a:rPr lang="uk-UA" sz="4400" b="1" dirty="0" smtClean="0"/>
              <a:t>Д</a:t>
            </a:r>
            <a:r>
              <a:rPr lang="uk-UA" sz="3200" dirty="0" smtClean="0"/>
              <a:t>ефіциту</a:t>
            </a:r>
            <a:endParaRPr lang="uk-UA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318" y="366155"/>
            <a:ext cx="3243263" cy="580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387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u="sng" dirty="0" smtClean="0"/>
              <a:t>СНІД</a:t>
            </a:r>
            <a:r>
              <a:rPr lang="uk-UA" dirty="0" smtClean="0"/>
              <a:t>— </a:t>
            </a:r>
            <a:r>
              <a:rPr lang="uk-UA" dirty="0"/>
              <a:t>важке інфекційне захворювання, спричинене вірусом імунодефіциту людини (ВІЛ), який уражає імунну систему людини, знижуючи при цьому протидію організму захворюванням</a:t>
            </a:r>
            <a:r>
              <a:rPr lang="uk-UA" dirty="0" smtClean="0"/>
              <a:t>. Збудником є ВІЛ (вірус імунодефіциту людини). Інфікована людина стає беззахисною перед усіма вірусами та може померти навіть від звичайної простуди.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4279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6781800" cy="1080120"/>
          </a:xfrm>
        </p:spPr>
        <p:txBody>
          <a:bodyPr/>
          <a:lstStyle/>
          <a:p>
            <a:r>
              <a:rPr lang="uk-UA" dirty="0" smtClean="0"/>
              <a:t>Чума ХХІ століття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16832"/>
            <a:ext cx="6098786" cy="4084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50907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6781800" cy="1008112"/>
          </a:xfrm>
        </p:spPr>
        <p:txBody>
          <a:bodyPr/>
          <a:lstStyle/>
          <a:p>
            <a:r>
              <a:rPr lang="ru-RU" dirty="0" smtClean="0"/>
              <a:t>Шляхи передач</a:t>
            </a:r>
            <a:r>
              <a:rPr lang="uk-UA" dirty="0" smtClean="0"/>
              <a:t>і ВІЛ: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052736"/>
            <a:ext cx="7543800" cy="5182344"/>
          </a:xfrm>
        </p:spPr>
        <p:txBody>
          <a:bodyPr>
            <a:normAutofit/>
          </a:bodyPr>
          <a:lstStyle/>
          <a:p>
            <a:r>
              <a:rPr lang="uk-UA" sz="3200" dirty="0"/>
              <a:t>при статевому контакті з інфікованим </a:t>
            </a:r>
            <a:endParaRPr lang="uk-UA" sz="3200" dirty="0" smtClean="0"/>
          </a:p>
          <a:p>
            <a:r>
              <a:rPr lang="uk-UA" sz="3200" dirty="0" smtClean="0"/>
              <a:t>при </a:t>
            </a:r>
            <a:r>
              <a:rPr lang="uk-UA" sz="3200" dirty="0" err="1"/>
              <a:t>кровообміні</a:t>
            </a:r>
            <a:r>
              <a:rPr lang="uk-UA" sz="3200" dirty="0"/>
              <a:t> з інфікованим (у тому числі при ін'єкційному вживанні наркотиків, пересадці органів інфікованої людини </a:t>
            </a:r>
            <a:r>
              <a:rPr lang="uk-UA" sz="3200" dirty="0" smtClean="0"/>
              <a:t>здоровій, переливанні крові)</a:t>
            </a:r>
            <a:endParaRPr lang="uk-UA" sz="3200" dirty="0"/>
          </a:p>
          <a:p>
            <a:r>
              <a:rPr lang="uk-UA" sz="3200" dirty="0"/>
              <a:t>при вигодовуванні грудним молоком інфікованою матір'ю малюка</a:t>
            </a:r>
          </a:p>
        </p:txBody>
      </p:sp>
    </p:spTree>
    <p:extLst>
      <p:ext uri="{BB962C8B-B14F-4D97-AF65-F5344CB8AC3E}">
        <p14:creationId xmlns:p14="http://schemas.microsoft.com/office/powerpoint/2010/main" val="228386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Статевий</a:t>
            </a:r>
            <a:r>
              <a:rPr lang="ru-RU" dirty="0" smtClean="0"/>
              <a:t> акт.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836712"/>
            <a:ext cx="5040560" cy="35843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81311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Через кров.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196752"/>
            <a:ext cx="5400599" cy="3584468"/>
          </a:xfrm>
        </p:spPr>
      </p:pic>
    </p:spTree>
    <p:extLst>
      <p:ext uri="{BB962C8B-B14F-4D97-AF65-F5344CB8AC3E}">
        <p14:creationId xmlns:p14="http://schemas.microsoft.com/office/powerpoint/2010/main" val="2599140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Наркозалежн</a:t>
            </a:r>
            <a:r>
              <a:rPr lang="uk-UA" dirty="0" err="1" smtClean="0"/>
              <a:t>ість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692696"/>
            <a:ext cx="3776811" cy="3776811"/>
          </a:xfrm>
        </p:spPr>
      </p:pic>
    </p:spTree>
    <p:extLst>
      <p:ext uri="{BB962C8B-B14F-4D97-AF65-F5344CB8AC3E}">
        <p14:creationId xmlns:p14="http://schemas.microsoft.com/office/powerpoint/2010/main" val="3398819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 матері до дитини.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762502"/>
            <a:ext cx="5188098" cy="3242562"/>
          </a:xfrm>
        </p:spPr>
      </p:pic>
    </p:spTree>
    <p:extLst>
      <p:ext uri="{BB962C8B-B14F-4D97-AF65-F5344CB8AC3E}">
        <p14:creationId xmlns:p14="http://schemas.microsoft.com/office/powerpoint/2010/main" val="264448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280</TotalTime>
  <Words>194</Words>
  <Application>Microsoft Office PowerPoint</Application>
  <PresentationFormat>Экран (4:3)</PresentationFormat>
  <Paragraphs>27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NewsPrint</vt:lpstr>
      <vt:lpstr>СНІД</vt:lpstr>
      <vt:lpstr>снід</vt:lpstr>
      <vt:lpstr>Презентация PowerPoint</vt:lpstr>
      <vt:lpstr>Чума ХХІ століття</vt:lpstr>
      <vt:lpstr>Шляхи передачі ВІЛ:</vt:lpstr>
      <vt:lpstr>Статевий акт.</vt:lpstr>
      <vt:lpstr>Через кров.</vt:lpstr>
      <vt:lpstr>Наркозалежність.</vt:lpstr>
      <vt:lpstr>Від матері до дитини.</vt:lpstr>
      <vt:lpstr>ВІЛ не передається:</vt:lpstr>
      <vt:lpstr>Презентация PowerPoint</vt:lpstr>
      <vt:lpstr>Ситуація в Україні.</vt:lpstr>
      <vt:lpstr>Кожна помилка ціною життя…</vt:lpstr>
      <vt:lpstr>Дякуємо за увагу,задумайтесь над важливою проблемою нашого часу.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СНІД</dc:title>
  <dc:creator>Оксана</dc:creator>
  <cp:lastModifiedBy>Оксана</cp:lastModifiedBy>
  <cp:revision>13</cp:revision>
  <dcterms:created xsi:type="dcterms:W3CDTF">2012-12-22T18:49:37Z</dcterms:created>
  <dcterms:modified xsi:type="dcterms:W3CDTF">2012-12-25T20:26:22Z</dcterms:modified>
</cp:coreProperties>
</file>