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EE451E1-D774-4ED8-8E05-6DCA56CFBB56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EAF93C0-DB94-4F13-BCFE-A39BCA0064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6225" y="2060848"/>
            <a:ext cx="489550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/>
                <a:solidFill>
                  <a:srgbClr val="00B050"/>
                </a:solidFill>
                <a:effectLst/>
              </a:rPr>
              <a:t>Бонсай</a:t>
            </a:r>
            <a:endParaRPr lang="ru-RU" sz="10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56" y="4038383"/>
            <a:ext cx="3491890" cy="28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b="7189"/>
          <a:stretch/>
        </p:blipFill>
        <p:spPr bwMode="auto">
          <a:xfrm>
            <a:off x="1734275" y="1"/>
            <a:ext cx="2487553" cy="2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1619673" cy="24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6359" y="3776856"/>
            <a:ext cx="3079172" cy="31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035821"/>
            <a:ext cx="2576357" cy="282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66" y="0"/>
            <a:ext cx="2747797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28" y="291381"/>
            <a:ext cx="2024678" cy="195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68" y="2248571"/>
            <a:ext cx="1782795" cy="168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" y="59087"/>
            <a:ext cx="1671861" cy="13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5791200" cy="1371600"/>
          </a:xfrm>
        </p:spPr>
        <p:txBody>
          <a:bodyPr/>
          <a:lstStyle/>
          <a:p>
            <a:r>
              <a:rPr lang="uk-UA" dirty="0" smtClean="0"/>
              <a:t>оливка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93555"/>
            <a:ext cx="7620000" cy="4373563"/>
          </a:xfrm>
        </p:spPr>
        <p:txBody>
          <a:bodyPr/>
          <a:lstStyle/>
          <a:p>
            <a:r>
              <a:rPr lang="ru-RU" dirty="0" err="1" smtClean="0"/>
              <a:t>Ця</a:t>
            </a:r>
            <a:r>
              <a:rPr lang="ru-RU" dirty="0" smtClean="0"/>
              <a:t> нескладна </a:t>
            </a:r>
            <a:r>
              <a:rPr lang="ru-RU" dirty="0" err="1" smtClean="0"/>
              <a:t>рослина</a:t>
            </a:r>
            <a:r>
              <a:rPr lang="ru-RU" dirty="0" smtClean="0"/>
              <a:t>, яка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гілкам</a:t>
            </a:r>
            <a:r>
              <a:rPr lang="ru-RU" dirty="0" smtClean="0"/>
              <a:t>, </a:t>
            </a:r>
            <a:r>
              <a:rPr lang="ru-RU" dirty="0" err="1" smtClean="0"/>
              <a:t>зморшкуватій</a:t>
            </a:r>
            <a:r>
              <a:rPr lang="ru-RU" dirty="0" smtClean="0"/>
              <a:t> </a:t>
            </a:r>
            <a:r>
              <a:rPr lang="ru-RU" dirty="0" err="1" smtClean="0"/>
              <a:t>корі</a:t>
            </a:r>
            <a:r>
              <a:rPr lang="ru-RU" dirty="0" smtClean="0"/>
              <a:t> та зеленим </a:t>
            </a:r>
            <a:r>
              <a:rPr lang="ru-RU" dirty="0"/>
              <a:t>плодам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/>
              <a:t>декоративно.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6140"/>
            <a:ext cx="5965254" cy="38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Бонсай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53136"/>
          </a:xfrm>
        </p:spPr>
        <p:txBody>
          <a:bodyPr>
            <a:normAutofit/>
          </a:bodyPr>
          <a:lstStyle/>
          <a:p>
            <a:r>
              <a:rPr lang="vi-VN" dirty="0" smtClean="0"/>
              <a:t>Бонса́й (яп. </a:t>
            </a:r>
            <a:r>
              <a:rPr lang="ja-JP" altLang="en-US" dirty="0" smtClean="0"/>
              <a:t>盆栽</a:t>
            </a:r>
            <a:r>
              <a:rPr lang="en-US" altLang="ja-JP" dirty="0" smtClean="0"/>
              <a:t>, "</a:t>
            </a:r>
            <a:r>
              <a:rPr lang="vi-VN" dirty="0" smtClean="0"/>
              <a:t>рослина на таці") — мистецтво вирощування карликових дерев у невеликих ємкостях.</a:t>
            </a:r>
          </a:p>
          <a:p>
            <a:r>
              <a:rPr lang="vi-VN" dirty="0" smtClean="0"/>
              <a:t>Не кожне деревце в низькому контейнері — бонсай, японські традиціоналісти обмежують список видами: сосна, ялина, ялівець, клен, азалія, рододендрон.</a:t>
            </a:r>
          </a:p>
          <a:p>
            <a:r>
              <a:rPr lang="vi-VN" dirty="0" smtClean="0"/>
              <a:t>Авторство ідеї бонсай належить Китаю. Існують різні думки з приводу дати започаткування цього мистецтва, за різними твердженнями початок своєї історії воно отримало близько 4000 років тому.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50" y="4221088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98" y="4307227"/>
            <a:ext cx="3633794" cy="236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5791200" cy="1371600"/>
          </a:xfrm>
        </p:spPr>
        <p:txBody>
          <a:bodyPr/>
          <a:lstStyle/>
          <a:p>
            <a:r>
              <a:rPr lang="uk-UA" dirty="0" smtClean="0"/>
              <a:t>Історія </a:t>
            </a:r>
            <a:r>
              <a:rPr lang="uk-UA" dirty="0" err="1" smtClean="0"/>
              <a:t>бонсаю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206" y="1705768"/>
            <a:ext cx="7620000" cy="4373563"/>
          </a:xfrm>
        </p:spPr>
        <p:txBody>
          <a:bodyPr>
            <a:normAutofit/>
          </a:bodyPr>
          <a:lstStyle/>
          <a:p>
            <a:r>
              <a:rPr lang="ru-RU" sz="2200" dirty="0" err="1"/>
              <a:t>Існує</a:t>
            </a:r>
            <a:r>
              <a:rPr lang="ru-RU" sz="2200" dirty="0"/>
              <a:t> легенда </a:t>
            </a:r>
            <a:r>
              <a:rPr lang="ru-RU" sz="2200" dirty="0" err="1"/>
              <a:t>що</a:t>
            </a:r>
            <a:r>
              <a:rPr lang="ru-RU" sz="2200" dirty="0"/>
              <a:t> першим «</a:t>
            </a:r>
            <a:r>
              <a:rPr lang="ru-RU" sz="2200" dirty="0" err="1"/>
              <a:t>бонсаїстом</a:t>
            </a:r>
            <a:r>
              <a:rPr lang="ru-RU" sz="2200" dirty="0"/>
              <a:t>»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китайський</a:t>
            </a:r>
            <a:r>
              <a:rPr lang="ru-RU" sz="2200" dirty="0"/>
              <a:t> </a:t>
            </a:r>
            <a:r>
              <a:rPr lang="ru-RU" sz="2200" dirty="0" err="1"/>
              <a:t>імператор</a:t>
            </a:r>
            <a:r>
              <a:rPr lang="ru-RU" sz="2200" dirty="0"/>
              <a:t> </a:t>
            </a:r>
            <a:r>
              <a:rPr lang="ru-RU" sz="2200" dirty="0" err="1"/>
              <a:t>династії</a:t>
            </a:r>
            <a:r>
              <a:rPr lang="ru-RU" sz="2200" dirty="0"/>
              <a:t> </a:t>
            </a:r>
            <a:r>
              <a:rPr lang="ru-RU" sz="2200" dirty="0" err="1"/>
              <a:t>Хань</a:t>
            </a:r>
            <a:r>
              <a:rPr lang="ru-RU" sz="2200" dirty="0"/>
              <a:t>, який створив </a:t>
            </a:r>
            <a:r>
              <a:rPr lang="ru-RU" sz="2200" dirty="0" err="1"/>
              <a:t>мініатюрну</a:t>
            </a:r>
            <a:r>
              <a:rPr lang="ru-RU" sz="2200" dirty="0"/>
              <a:t> </a:t>
            </a:r>
            <a:r>
              <a:rPr lang="ru-RU" sz="2200" dirty="0" err="1"/>
              <a:t>копію</a:t>
            </a:r>
            <a:r>
              <a:rPr lang="ru-RU" sz="2200" dirty="0"/>
              <a:t> </a:t>
            </a:r>
            <a:r>
              <a:rPr lang="ru-RU" sz="2200" dirty="0" err="1"/>
              <a:t>своєї</a:t>
            </a:r>
            <a:r>
              <a:rPr lang="ru-RU" sz="2200" dirty="0"/>
              <a:t> </a:t>
            </a:r>
            <a:r>
              <a:rPr lang="ru-RU" sz="2200" dirty="0" err="1"/>
              <a:t>імперії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err="1"/>
              <a:t>Найстарішою</a:t>
            </a:r>
            <a:r>
              <a:rPr lang="ru-RU" sz="2200" dirty="0"/>
              <a:t> </a:t>
            </a:r>
            <a:r>
              <a:rPr lang="ru-RU" sz="2200" dirty="0" err="1"/>
              <a:t>діючою</a:t>
            </a:r>
            <a:r>
              <a:rPr lang="ru-RU" sz="2200" dirty="0"/>
              <a:t> </a:t>
            </a:r>
            <a:r>
              <a:rPr lang="ru-RU" sz="2200" dirty="0" err="1"/>
              <a:t>виставкою</a:t>
            </a:r>
            <a:r>
              <a:rPr lang="ru-RU" sz="2200" dirty="0"/>
              <a:t> </a:t>
            </a:r>
            <a:r>
              <a:rPr lang="ru-RU" sz="2200" dirty="0" err="1"/>
              <a:t>Японії</a:t>
            </a:r>
            <a:r>
              <a:rPr lang="ru-RU" sz="2200" dirty="0"/>
              <a:t> є </a:t>
            </a:r>
            <a:r>
              <a:rPr lang="ru-RU" sz="2200" dirty="0" err="1"/>
              <a:t>виставка</a:t>
            </a:r>
            <a:r>
              <a:rPr lang="ru-RU" sz="2200" dirty="0"/>
              <a:t> бонсай у </a:t>
            </a:r>
            <a:r>
              <a:rPr lang="ru-RU" sz="2200" dirty="0" err="1"/>
              <a:t>Токіо</a:t>
            </a:r>
            <a:r>
              <a:rPr lang="ru-RU" sz="2200" dirty="0"/>
              <a:t>, яка </a:t>
            </a:r>
            <a:r>
              <a:rPr lang="ru-RU" sz="2200" dirty="0" err="1"/>
              <a:t>вперше</a:t>
            </a:r>
            <a:r>
              <a:rPr lang="ru-RU" sz="2200" dirty="0"/>
              <a:t> </a:t>
            </a:r>
            <a:r>
              <a:rPr lang="ru-RU" sz="2200" dirty="0" err="1"/>
              <a:t>відбулась</a:t>
            </a:r>
            <a:r>
              <a:rPr lang="ru-RU" sz="2200" dirty="0"/>
              <a:t> </a:t>
            </a:r>
            <a:r>
              <a:rPr lang="ru-RU" sz="2200" dirty="0" err="1"/>
              <a:t>ще</a:t>
            </a:r>
            <a:r>
              <a:rPr lang="ru-RU" sz="2200" dirty="0"/>
              <a:t> у 1914 році і </a:t>
            </a:r>
            <a:r>
              <a:rPr lang="ru-RU" sz="2200" dirty="0" err="1"/>
              <a:t>кожен</a:t>
            </a:r>
            <a:r>
              <a:rPr lang="ru-RU" sz="2200" dirty="0"/>
              <a:t> </a:t>
            </a:r>
            <a:r>
              <a:rPr lang="ru-RU" sz="2200" dirty="0" err="1"/>
              <a:t>рік</a:t>
            </a:r>
            <a:r>
              <a:rPr lang="ru-RU" sz="2200" dirty="0"/>
              <a:t> </a:t>
            </a:r>
            <a:r>
              <a:rPr lang="ru-RU" sz="2200" dirty="0" err="1"/>
              <a:t>радує</a:t>
            </a:r>
            <a:r>
              <a:rPr lang="ru-RU" sz="2200" dirty="0"/>
              <a:t> людей </a:t>
            </a:r>
            <a:r>
              <a:rPr lang="ru-RU" sz="2200" dirty="0" err="1"/>
              <a:t>своїми</a:t>
            </a:r>
            <a:r>
              <a:rPr lang="ru-RU" sz="2200" dirty="0"/>
              <a:t> </a:t>
            </a:r>
            <a:r>
              <a:rPr lang="ru-RU" sz="2200" dirty="0" err="1"/>
              <a:t>неймовірними</a:t>
            </a:r>
            <a:r>
              <a:rPr lang="ru-RU" sz="2200" dirty="0"/>
              <a:t> </a:t>
            </a:r>
            <a:r>
              <a:rPr lang="ru-RU" sz="2200" dirty="0" err="1"/>
              <a:t>експонатами</a:t>
            </a:r>
            <a:r>
              <a:rPr lang="ru-RU" sz="2200" dirty="0"/>
              <a:t> </a:t>
            </a:r>
            <a:r>
              <a:rPr lang="ru-RU" sz="2200" dirty="0" err="1"/>
              <a:t>вже</a:t>
            </a:r>
            <a:r>
              <a:rPr lang="ru-RU" sz="2200" dirty="0"/>
              <a:t> </a:t>
            </a:r>
            <a:r>
              <a:rPr lang="ru-RU" sz="2200" dirty="0" err="1"/>
              <a:t>майже</a:t>
            </a:r>
            <a:r>
              <a:rPr lang="ru-RU" sz="2200" dirty="0"/>
              <a:t> сто </a:t>
            </a:r>
            <a:r>
              <a:rPr lang="ru-RU" sz="2200" dirty="0" err="1"/>
              <a:t>років</a:t>
            </a:r>
            <a:r>
              <a:rPr lang="ru-RU" sz="2200" dirty="0"/>
              <a:t> </a:t>
            </a:r>
            <a:r>
              <a:rPr lang="ru-RU" sz="2200" dirty="0" err="1"/>
              <a:t>поспіль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В 20 </a:t>
            </a:r>
            <a:r>
              <a:rPr lang="ru-RU" sz="2200" dirty="0" err="1"/>
              <a:t>столітті</a:t>
            </a:r>
            <a:r>
              <a:rPr lang="ru-RU" sz="2200" dirty="0"/>
              <a:t>, </a:t>
            </a:r>
            <a:r>
              <a:rPr lang="ru-RU" sz="2200" dirty="0" err="1"/>
              <a:t>багатовікові</a:t>
            </a:r>
            <a:r>
              <a:rPr lang="ru-RU" sz="2200" dirty="0"/>
              <a:t> </a:t>
            </a:r>
            <a:r>
              <a:rPr lang="ru-RU" sz="2200" dirty="0" err="1"/>
              <a:t>традиції</a:t>
            </a:r>
            <a:r>
              <a:rPr lang="ru-RU" sz="2200" dirty="0"/>
              <a:t> бонсай проникли і на </a:t>
            </a:r>
            <a:r>
              <a:rPr lang="ru-RU" sz="2200" dirty="0" err="1"/>
              <a:t>інші</a:t>
            </a:r>
            <a:r>
              <a:rPr lang="ru-RU" sz="2200" dirty="0"/>
              <a:t> </a:t>
            </a:r>
            <a:r>
              <a:rPr lang="ru-RU" sz="2200" dirty="0" err="1"/>
              <a:t>континенти</a:t>
            </a:r>
            <a:r>
              <a:rPr lang="ru-RU" sz="2200" dirty="0" smtClean="0"/>
              <a:t>.</a:t>
            </a:r>
          </a:p>
          <a:p>
            <a:r>
              <a:rPr lang="ru-RU" sz="2200" dirty="0" err="1"/>
              <a:t>Останнім</a:t>
            </a:r>
            <a:r>
              <a:rPr lang="ru-RU" sz="2200" dirty="0"/>
              <a:t> часом </a:t>
            </a:r>
            <a:r>
              <a:rPr lang="ru-RU" sz="2200" dirty="0" err="1"/>
              <a:t>популярність</a:t>
            </a:r>
            <a:r>
              <a:rPr lang="ru-RU" sz="2200" dirty="0"/>
              <a:t>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мистецтва</a:t>
            </a:r>
            <a:r>
              <a:rPr lang="ru-RU" sz="2200" dirty="0"/>
              <a:t> </a:t>
            </a:r>
            <a:r>
              <a:rPr lang="ru-RU" sz="2200" dirty="0" err="1"/>
              <a:t>неймовірно</a:t>
            </a:r>
            <a:r>
              <a:rPr lang="ru-RU" sz="2200" dirty="0"/>
              <a:t> </a:t>
            </a:r>
            <a:r>
              <a:rPr lang="ru-RU" sz="2200" dirty="0" err="1" smtClean="0"/>
              <a:t>виросла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420958" y="178464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8" y="5229200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8" y="4349615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8" y="2940050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571184" cy="1371600"/>
          </a:xfrm>
        </p:spPr>
        <p:txBody>
          <a:bodyPr/>
          <a:lstStyle/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Для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дерева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. </a:t>
            </a:r>
            <a:r>
              <a:rPr lang="ru-RU" dirty="0" err="1">
                <a:solidFill>
                  <a:srgbClr val="00B050"/>
                </a:solidFill>
              </a:rPr>
              <a:t>Сезонне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підрізування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часто є </a:t>
            </a:r>
            <a:r>
              <a:rPr lang="ru-RU" dirty="0" err="1"/>
              <a:t>запорукою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невміло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погубити</a:t>
            </a:r>
            <a:r>
              <a:rPr lang="ru-RU" dirty="0"/>
              <a:t> дерево.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застосованих</a:t>
            </a:r>
            <a:r>
              <a:rPr lang="ru-RU" dirty="0"/>
              <a:t> в бонсай </a:t>
            </a:r>
            <a:r>
              <a:rPr lang="ru-RU" dirty="0" err="1"/>
              <a:t>видів</a:t>
            </a:r>
            <a:r>
              <a:rPr lang="ru-RU" dirty="0"/>
              <a:t> дерев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деформовані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мідного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алюмінієвого</a:t>
            </a: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дроту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дерева не </a:t>
            </a:r>
            <a:r>
              <a:rPr lang="ru-RU" dirty="0" err="1"/>
              <a:t>піддаються</a:t>
            </a:r>
            <a:r>
              <a:rPr lang="ru-RU" dirty="0"/>
              <a:t> такому </a:t>
            </a:r>
            <a:r>
              <a:rPr lang="ru-RU" dirty="0" err="1"/>
              <a:t>формуванню</a:t>
            </a:r>
            <a:r>
              <a:rPr lang="ru-RU" dirty="0"/>
              <a:t>, їх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підрізки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видимість</a:t>
            </a:r>
            <a:r>
              <a:rPr lang="ru-RU" dirty="0"/>
              <a:t> старого дерева,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>
                <a:solidFill>
                  <a:srgbClr val="00B050"/>
                </a:solidFill>
              </a:rPr>
              <a:t>мертві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дерева</a:t>
            </a:r>
            <a:r>
              <a:rPr lang="ru-RU" dirty="0" smtClean="0"/>
              <a:t>. Їх </a:t>
            </a:r>
            <a:r>
              <a:rPr lang="ru-RU" dirty="0" err="1"/>
              <a:t>отримують</a:t>
            </a:r>
            <a:r>
              <a:rPr lang="ru-RU" dirty="0"/>
              <a:t>, </a:t>
            </a:r>
            <a:r>
              <a:rPr lang="ru-RU" dirty="0" err="1"/>
              <a:t>відрізаючи</a:t>
            </a:r>
            <a:r>
              <a:rPr lang="ru-RU" dirty="0"/>
              <a:t> </a:t>
            </a:r>
            <a:r>
              <a:rPr lang="ru-RU" dirty="0" err="1"/>
              <a:t>гілку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живого дерева і </a:t>
            </a:r>
            <a:r>
              <a:rPr lang="ru-RU" dirty="0" err="1"/>
              <a:t>здираючи</a:t>
            </a:r>
            <a:r>
              <a:rPr lang="ru-RU" dirty="0"/>
              <a:t> кору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видимість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шрамів</a:t>
            </a:r>
            <a:r>
              <a:rPr lang="ru-RU" dirty="0"/>
              <a:t> на </a:t>
            </a:r>
            <a:r>
              <a:rPr lang="ru-RU" dirty="0" err="1"/>
              <a:t>дереві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з великою </a:t>
            </a:r>
            <a:r>
              <a:rPr lang="ru-RU" dirty="0" err="1"/>
              <a:t>обережністю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зараження</a:t>
            </a:r>
            <a:r>
              <a:rPr lang="ru-RU" dirty="0"/>
              <a:t> дерева.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здирати</a:t>
            </a:r>
            <a:r>
              <a:rPr lang="ru-RU" dirty="0"/>
              <a:t> </a:t>
            </a:r>
            <a:r>
              <a:rPr lang="ru-RU" dirty="0" err="1"/>
              <a:t>цілісне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 кори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, </a:t>
            </a:r>
            <a:r>
              <a:rPr lang="ru-RU" dirty="0" err="1"/>
              <a:t>інакше</a:t>
            </a:r>
            <a:r>
              <a:rPr lang="ru-RU" dirty="0"/>
              <a:t> в </a:t>
            </a:r>
            <a:r>
              <a:rPr lang="ru-RU" dirty="0" err="1"/>
              <a:t>дереві</a:t>
            </a:r>
            <a:r>
              <a:rPr lang="ru-RU" dirty="0"/>
              <a:t> порушиться </a:t>
            </a:r>
            <a:r>
              <a:rPr lang="ru-RU" dirty="0" err="1"/>
              <a:t>сокорух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54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562"/>
            <a:ext cx="6203032" cy="1371600"/>
          </a:xfrm>
        </p:spPr>
        <p:txBody>
          <a:bodyPr>
            <a:normAutofit/>
          </a:bodyPr>
          <a:lstStyle/>
          <a:p>
            <a:r>
              <a:rPr lang="ru-RU" dirty="0"/>
              <a:t>Пересадка </a:t>
            </a:r>
            <a:r>
              <a:rPr lang="ru-RU" dirty="0" err="1" smtClean="0"/>
              <a:t>рослини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4330824" cy="44253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Бонсай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пересаджують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раз на два роки </a:t>
            </a:r>
            <a:r>
              <a:rPr lang="ru-RU" dirty="0" err="1"/>
              <a:t>навесні,перед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як вони </a:t>
            </a:r>
            <a:r>
              <a:rPr lang="ru-RU" dirty="0" err="1"/>
              <a:t>почнуть</a:t>
            </a:r>
            <a:r>
              <a:rPr lang="ru-RU" dirty="0"/>
              <a:t> </a:t>
            </a:r>
            <a:r>
              <a:rPr lang="ru-RU" dirty="0" err="1"/>
              <a:t>сокорух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зимової</a:t>
            </a:r>
            <a:r>
              <a:rPr lang="ru-RU" dirty="0"/>
              <a:t> </a:t>
            </a:r>
            <a:r>
              <a:rPr lang="ru-RU" dirty="0" err="1"/>
              <a:t>сплячки</a:t>
            </a:r>
            <a:r>
              <a:rPr lang="ru-RU" dirty="0"/>
              <a:t>». Чим </a:t>
            </a:r>
            <a:r>
              <a:rPr lang="ru-RU" dirty="0" err="1"/>
              <a:t>молодша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пересаджують</a:t>
            </a:r>
            <a:r>
              <a:rPr lang="ru-RU" dirty="0"/>
              <a:t>. Це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обростанню</a:t>
            </a:r>
            <a:r>
              <a:rPr lang="ru-RU" dirty="0"/>
              <a:t> </a:t>
            </a:r>
            <a:r>
              <a:rPr lang="ru-RU" dirty="0" err="1"/>
              <a:t>коренів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горщика</a:t>
            </a:r>
            <a:r>
              <a:rPr lang="ru-RU" dirty="0"/>
              <a:t> </a:t>
            </a:r>
            <a:r>
              <a:rPr lang="ru-RU" dirty="0" err="1"/>
              <a:t>зсередини</a:t>
            </a:r>
            <a:r>
              <a:rPr lang="ru-RU" dirty="0"/>
              <a:t> і </a:t>
            </a:r>
            <a:r>
              <a:rPr lang="ru-RU" dirty="0" err="1"/>
              <a:t>провокує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пересадці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коренів</a:t>
            </a:r>
            <a:r>
              <a:rPr lang="ru-RU" dirty="0"/>
              <a:t> </a:t>
            </a:r>
            <a:r>
              <a:rPr lang="ru-RU" dirty="0" err="1"/>
              <a:t>підрізається</a:t>
            </a:r>
            <a:r>
              <a:rPr lang="ru-RU" dirty="0"/>
              <a:t>.</a:t>
            </a:r>
          </a:p>
          <a:p>
            <a:r>
              <a:rPr lang="ru-RU" dirty="0"/>
              <a:t>Так само пересадка -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при </a:t>
            </a:r>
            <a:r>
              <a:rPr lang="ru-RU" dirty="0" err="1"/>
              <a:t>загниванні</a:t>
            </a:r>
            <a:r>
              <a:rPr lang="ru-RU" dirty="0"/>
              <a:t> </a:t>
            </a:r>
            <a:r>
              <a:rPr lang="ru-RU" dirty="0" err="1"/>
              <a:t>коренів</a:t>
            </a:r>
            <a:r>
              <a:rPr lang="ru-RU" dirty="0"/>
              <a:t>. </a:t>
            </a:r>
            <a:r>
              <a:rPr lang="ru-RU" dirty="0" err="1"/>
              <a:t>Рослину</a:t>
            </a:r>
            <a:r>
              <a:rPr lang="ru-RU" dirty="0"/>
              <a:t> </a:t>
            </a:r>
            <a:r>
              <a:rPr lang="ru-RU" dirty="0" err="1"/>
              <a:t>витягують</a:t>
            </a:r>
            <a:r>
              <a:rPr lang="ru-RU" dirty="0"/>
              <a:t> з миски, </a:t>
            </a:r>
            <a:r>
              <a:rPr lang="ru-RU" dirty="0" err="1"/>
              <a:t>оглядають</a:t>
            </a:r>
            <a:r>
              <a:rPr lang="ru-RU" dirty="0"/>
              <a:t> </a:t>
            </a:r>
            <a:r>
              <a:rPr lang="ru-RU" dirty="0" err="1"/>
              <a:t>пошкоджене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 і </a:t>
            </a:r>
            <a:r>
              <a:rPr lang="ru-RU" dirty="0" err="1"/>
              <a:t>видаляють</a:t>
            </a:r>
            <a:r>
              <a:rPr lang="ru-RU" dirty="0"/>
              <a:t> </a:t>
            </a:r>
            <a:r>
              <a:rPr lang="ru-RU" dirty="0" smtClean="0"/>
              <a:t>їх.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47012"/>
            <a:ext cx="2664296" cy="396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586537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Пересадка рослини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791200" cy="1371600"/>
          </a:xfrm>
        </p:spPr>
        <p:txBody>
          <a:bodyPr>
            <a:normAutofit/>
          </a:bodyPr>
          <a:lstStyle/>
          <a:p>
            <a:r>
              <a:rPr lang="ru-RU" dirty="0" err="1"/>
              <a:t>Ґрунт</a:t>
            </a:r>
            <a:r>
              <a:rPr lang="ru-RU" dirty="0"/>
              <a:t> і </a:t>
            </a:r>
            <a:r>
              <a:rPr lang="ru-RU" dirty="0" err="1" smtClean="0"/>
              <a:t>горщик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0820" y="1850570"/>
            <a:ext cx="5564105" cy="465584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100" dirty="0" err="1" smtClean="0"/>
              <a:t>Деякі</a:t>
            </a:r>
            <a:r>
              <a:rPr lang="ru-RU" sz="2100" dirty="0" smtClean="0"/>
              <a:t> </a:t>
            </a:r>
            <a:r>
              <a:rPr lang="ru-RU" sz="2100" dirty="0" err="1"/>
              <a:t>любителі</a:t>
            </a:r>
            <a:r>
              <a:rPr lang="ru-RU" sz="2100" dirty="0"/>
              <a:t> </a:t>
            </a:r>
            <a:r>
              <a:rPr lang="ru-RU" sz="2100" dirty="0" err="1"/>
              <a:t>використовують</a:t>
            </a:r>
            <a:r>
              <a:rPr lang="ru-RU" sz="2100" dirty="0"/>
              <a:t> </a:t>
            </a:r>
            <a:r>
              <a:rPr lang="ru-RU" sz="2100" dirty="0" err="1"/>
              <a:t>тільки</a:t>
            </a:r>
            <a:r>
              <a:rPr lang="ru-RU" sz="2100" dirty="0"/>
              <a:t> </a:t>
            </a:r>
            <a:r>
              <a:rPr lang="ru-RU" sz="2100" dirty="0" err="1"/>
              <a:t>неорганічні</a:t>
            </a:r>
            <a:r>
              <a:rPr lang="ru-RU" sz="2100" dirty="0"/>
              <a:t> </a:t>
            </a:r>
            <a:r>
              <a:rPr lang="ru-RU" sz="2100" dirty="0" err="1"/>
              <a:t>ґрунти</a:t>
            </a:r>
            <a:r>
              <a:rPr lang="ru-RU" sz="2100" dirty="0"/>
              <a:t>, </a:t>
            </a:r>
            <a:r>
              <a:rPr lang="ru-RU" sz="2100" dirty="0" err="1"/>
              <a:t>інші</a:t>
            </a:r>
            <a:r>
              <a:rPr lang="ru-RU" sz="2100" dirty="0"/>
              <a:t> - </a:t>
            </a:r>
            <a:r>
              <a:rPr lang="ru-RU" sz="2100" dirty="0" err="1"/>
              <a:t>звичайні</a:t>
            </a:r>
            <a:r>
              <a:rPr lang="ru-RU" sz="2100" dirty="0"/>
              <a:t>, </a:t>
            </a:r>
            <a:r>
              <a:rPr lang="ru-RU" sz="2100" dirty="0" err="1"/>
              <a:t>треті</a:t>
            </a:r>
            <a:r>
              <a:rPr lang="ru-RU" sz="2100" dirty="0"/>
              <a:t> - </a:t>
            </a:r>
            <a:r>
              <a:rPr lang="ru-RU" sz="2100" dirty="0" err="1"/>
              <a:t>рясно</a:t>
            </a:r>
            <a:r>
              <a:rPr lang="ru-RU" sz="2100" dirty="0"/>
              <a:t> </a:t>
            </a:r>
            <a:r>
              <a:rPr lang="ru-RU" sz="2100" dirty="0" err="1"/>
              <a:t>удобрюють</a:t>
            </a:r>
            <a:r>
              <a:rPr lang="ru-RU" sz="2100" dirty="0"/>
              <a:t> землю реагентами, і </a:t>
            </a:r>
            <a:r>
              <a:rPr lang="ru-RU" sz="2100" dirty="0" err="1"/>
              <a:t>всі</a:t>
            </a:r>
            <a:r>
              <a:rPr lang="ru-RU" sz="2100" dirty="0"/>
              <a:t> </a:t>
            </a:r>
            <a:r>
              <a:rPr lang="ru-RU" sz="2100" dirty="0" err="1"/>
              <a:t>ці</a:t>
            </a:r>
            <a:r>
              <a:rPr lang="ru-RU" sz="2100" dirty="0"/>
              <a:t> </a:t>
            </a:r>
            <a:r>
              <a:rPr lang="ru-RU" sz="2100" dirty="0" err="1"/>
              <a:t>техніки</a:t>
            </a:r>
            <a:r>
              <a:rPr lang="ru-RU" sz="2100" dirty="0"/>
              <a:t> </a:t>
            </a:r>
            <a:r>
              <a:rPr lang="ru-RU" sz="2100" dirty="0" err="1"/>
              <a:t>мають</a:t>
            </a:r>
            <a:r>
              <a:rPr lang="ru-RU" sz="2100" dirty="0"/>
              <a:t> право на </a:t>
            </a:r>
            <a:r>
              <a:rPr lang="ru-RU" sz="2100" dirty="0" err="1"/>
              <a:t>існування</a:t>
            </a:r>
            <a:r>
              <a:rPr lang="ru-RU" sz="2100" dirty="0"/>
              <a:t>. </a:t>
            </a:r>
            <a:r>
              <a:rPr lang="ru-RU" sz="2100" dirty="0" err="1"/>
              <a:t>Всі</a:t>
            </a:r>
            <a:r>
              <a:rPr lang="ru-RU" sz="2100" dirty="0"/>
              <a:t> </a:t>
            </a:r>
            <a:r>
              <a:rPr lang="ru-RU" sz="2100" dirty="0" err="1"/>
              <a:t>ґрунти</a:t>
            </a:r>
            <a:r>
              <a:rPr lang="ru-RU" sz="2100" dirty="0"/>
              <a:t> для </a:t>
            </a:r>
            <a:r>
              <a:rPr lang="ru-RU" sz="2100" dirty="0" err="1"/>
              <a:t>бонсая</a:t>
            </a:r>
            <a:r>
              <a:rPr lang="ru-RU" sz="2100" dirty="0"/>
              <a:t> </a:t>
            </a:r>
            <a:r>
              <a:rPr lang="ru-RU" sz="2100" dirty="0" err="1"/>
              <a:t>повинні</a:t>
            </a:r>
            <a:r>
              <a:rPr lang="ru-RU" sz="2100" dirty="0"/>
              <a:t> бути легкими і </a:t>
            </a:r>
            <a:r>
              <a:rPr lang="ru-RU" sz="2100" dirty="0" err="1"/>
              <a:t>пропускати</a:t>
            </a:r>
            <a:r>
              <a:rPr lang="ru-RU" sz="2100" dirty="0"/>
              <a:t> воду, </a:t>
            </a:r>
            <a:r>
              <a:rPr lang="ru-RU" sz="2100" dirty="0" err="1"/>
              <a:t>найчастіше</a:t>
            </a:r>
            <a:r>
              <a:rPr lang="ru-RU" sz="2100" dirty="0"/>
              <a:t> </a:t>
            </a:r>
            <a:r>
              <a:rPr lang="ru-RU" sz="2100" dirty="0" err="1"/>
              <a:t>беруть</a:t>
            </a:r>
            <a:r>
              <a:rPr lang="ru-RU" sz="2100" dirty="0"/>
              <a:t> </a:t>
            </a:r>
            <a:r>
              <a:rPr lang="ru-RU" sz="2100" dirty="0" err="1"/>
              <a:t>суміш</a:t>
            </a:r>
            <a:r>
              <a:rPr lang="ru-RU" sz="2100" dirty="0"/>
              <a:t> на </a:t>
            </a:r>
            <a:r>
              <a:rPr lang="ru-RU" sz="2100" dirty="0" err="1"/>
              <a:t>основі</a:t>
            </a:r>
            <a:r>
              <a:rPr lang="ru-RU" sz="2100" dirty="0"/>
              <a:t> </a:t>
            </a:r>
            <a:r>
              <a:rPr lang="ru-RU" sz="2100" dirty="0" err="1"/>
              <a:t>гравію</a:t>
            </a:r>
            <a:r>
              <a:rPr lang="ru-RU" sz="2100" dirty="0"/>
              <a:t>, </a:t>
            </a:r>
            <a:r>
              <a:rPr lang="ru-RU" sz="2100" dirty="0" err="1"/>
              <a:t>керамічних</a:t>
            </a:r>
            <a:r>
              <a:rPr lang="ru-RU" sz="2100" dirty="0"/>
              <a:t> </a:t>
            </a:r>
            <a:r>
              <a:rPr lang="ru-RU" sz="2100" dirty="0" err="1"/>
              <a:t>черепків</a:t>
            </a:r>
            <a:r>
              <a:rPr lang="ru-RU" sz="2100" dirty="0"/>
              <a:t>, кори, грубого </a:t>
            </a:r>
            <a:r>
              <a:rPr lang="ru-RU" sz="2100" dirty="0" err="1"/>
              <a:t>піску</a:t>
            </a:r>
            <a:r>
              <a:rPr lang="ru-RU" sz="2100" dirty="0"/>
              <a:t>, </a:t>
            </a:r>
            <a:r>
              <a:rPr lang="ru-RU" sz="2100" dirty="0" err="1"/>
              <a:t>вулканічної</a:t>
            </a:r>
            <a:r>
              <a:rPr lang="ru-RU" sz="2100" dirty="0"/>
              <a:t> глиняно-</a:t>
            </a:r>
            <a:r>
              <a:rPr lang="ru-RU" sz="2100" dirty="0" err="1"/>
              <a:t>пемзової</a:t>
            </a:r>
            <a:r>
              <a:rPr lang="ru-RU" sz="2100" dirty="0"/>
              <a:t> </a:t>
            </a:r>
            <a:r>
              <a:rPr lang="ru-RU" sz="2100" dirty="0" err="1"/>
              <a:t>землі</a:t>
            </a:r>
            <a:r>
              <a:rPr lang="ru-RU" sz="2100" dirty="0"/>
              <a:t> </a:t>
            </a:r>
            <a:r>
              <a:rPr lang="ru-RU" sz="2100" dirty="0" err="1"/>
              <a:t>або</a:t>
            </a:r>
            <a:r>
              <a:rPr lang="ru-RU" sz="2100" dirty="0"/>
              <a:t> кокса.</a:t>
            </a:r>
          </a:p>
          <a:p>
            <a:r>
              <a:rPr lang="ru-RU" sz="2100" dirty="0"/>
              <a:t>У кожного </a:t>
            </a:r>
            <a:r>
              <a:rPr lang="ru-RU" sz="2100" dirty="0" err="1"/>
              <a:t>горщика</a:t>
            </a:r>
            <a:r>
              <a:rPr lang="ru-RU" sz="2100" dirty="0"/>
              <a:t> </a:t>
            </a:r>
            <a:r>
              <a:rPr lang="ru-RU" sz="2100" dirty="0" err="1"/>
              <a:t>повинні</a:t>
            </a:r>
            <a:r>
              <a:rPr lang="ru-RU" sz="2100" dirty="0"/>
              <a:t> бути </a:t>
            </a:r>
            <a:r>
              <a:rPr lang="ru-RU" sz="2100" dirty="0" err="1"/>
              <a:t>дренажні</a:t>
            </a:r>
            <a:r>
              <a:rPr lang="ru-RU" sz="2100" dirty="0"/>
              <a:t> отвори, </a:t>
            </a:r>
            <a:r>
              <a:rPr lang="ru-RU" sz="2100" dirty="0" err="1"/>
              <a:t>аби</a:t>
            </a:r>
            <a:r>
              <a:rPr lang="ru-RU" sz="2100" dirty="0"/>
              <a:t> </a:t>
            </a:r>
            <a:r>
              <a:rPr lang="ru-RU" sz="2100" dirty="0" err="1"/>
              <a:t>зайва</a:t>
            </a:r>
            <a:r>
              <a:rPr lang="ru-RU" sz="2100" dirty="0"/>
              <a:t> вода могла </a:t>
            </a:r>
            <a:r>
              <a:rPr lang="ru-RU" sz="2100" dirty="0" err="1"/>
              <a:t>проникнути</a:t>
            </a:r>
            <a:r>
              <a:rPr lang="ru-RU" sz="2100" dirty="0"/>
              <a:t> в </a:t>
            </a:r>
            <a:r>
              <a:rPr lang="ru-RU" sz="2100" dirty="0" err="1"/>
              <a:t>піддон</a:t>
            </a:r>
            <a:r>
              <a:rPr lang="ru-RU" sz="2100" dirty="0" smtClean="0"/>
              <a:t>. </a:t>
            </a:r>
            <a:r>
              <a:rPr lang="ru-RU" sz="2100" dirty="0"/>
              <a:t>У бонсай </a:t>
            </a:r>
            <a:r>
              <a:rPr lang="ru-RU" sz="2100" dirty="0" err="1"/>
              <a:t>застосовують</a:t>
            </a:r>
            <a:r>
              <a:rPr lang="ru-RU" sz="2100" dirty="0"/>
              <a:t> </a:t>
            </a:r>
            <a:r>
              <a:rPr lang="ru-RU" sz="2100" dirty="0" err="1" smtClean="0"/>
              <a:t>глазуровані</a:t>
            </a:r>
            <a:r>
              <a:rPr lang="ru-RU" sz="2100" dirty="0" smtClean="0"/>
              <a:t> </a:t>
            </a:r>
            <a:r>
              <a:rPr lang="ru-RU" sz="2100" dirty="0"/>
              <a:t>і </a:t>
            </a:r>
            <a:r>
              <a:rPr lang="ru-RU" sz="2100" dirty="0" err="1"/>
              <a:t>неглазуровані</a:t>
            </a:r>
            <a:r>
              <a:rPr lang="ru-RU" sz="2100" dirty="0"/>
              <a:t>, </a:t>
            </a:r>
            <a:r>
              <a:rPr lang="ru-RU" sz="2100" dirty="0" err="1"/>
              <a:t>різнокольорові</a:t>
            </a:r>
            <a:r>
              <a:rPr lang="ru-RU" sz="2100" dirty="0"/>
              <a:t> </a:t>
            </a:r>
            <a:r>
              <a:rPr lang="ru-RU" sz="2100" dirty="0" err="1"/>
              <a:t>або</a:t>
            </a:r>
            <a:r>
              <a:rPr lang="ru-RU" sz="2100" dirty="0"/>
              <a:t> </a:t>
            </a:r>
            <a:r>
              <a:rPr lang="ru-RU" sz="2100" dirty="0" err="1"/>
              <a:t>гладкі</a:t>
            </a:r>
            <a:r>
              <a:rPr lang="ru-RU" sz="2100" dirty="0"/>
              <a:t> </a:t>
            </a:r>
            <a:r>
              <a:rPr lang="ru-RU" sz="2100" dirty="0" err="1"/>
              <a:t>горщики</a:t>
            </a:r>
            <a:r>
              <a:rPr lang="ru-RU" sz="2100" dirty="0"/>
              <a:t>. Для </a:t>
            </a:r>
            <a:r>
              <a:rPr lang="ru-RU" sz="2100" dirty="0" err="1"/>
              <a:t>більш</a:t>
            </a:r>
            <a:r>
              <a:rPr lang="ru-RU" sz="2100" dirty="0"/>
              <a:t> </a:t>
            </a:r>
            <a:r>
              <a:rPr lang="ru-RU" sz="2100" dirty="0" err="1"/>
              <a:t>формальних</a:t>
            </a:r>
            <a:r>
              <a:rPr lang="ru-RU" sz="2100" dirty="0"/>
              <a:t> </a:t>
            </a:r>
            <a:r>
              <a:rPr lang="ru-RU" sz="2100" dirty="0" err="1"/>
              <a:t>композицій</a:t>
            </a:r>
            <a:r>
              <a:rPr lang="ru-RU" sz="2100" dirty="0"/>
              <a:t> </a:t>
            </a:r>
            <a:r>
              <a:rPr lang="ru-RU" sz="2100" dirty="0" err="1"/>
              <a:t>вибирають</a:t>
            </a:r>
            <a:r>
              <a:rPr lang="ru-RU" sz="2100" dirty="0"/>
              <a:t> </a:t>
            </a:r>
            <a:r>
              <a:rPr lang="ru-RU" sz="2100" dirty="0" err="1"/>
              <a:t>гострокутні</a:t>
            </a:r>
            <a:r>
              <a:rPr lang="ru-RU" sz="2100" dirty="0"/>
              <a:t> </a:t>
            </a:r>
            <a:r>
              <a:rPr lang="ru-RU" sz="2100" dirty="0" err="1"/>
              <a:t>прямі</a:t>
            </a:r>
            <a:r>
              <a:rPr lang="ru-RU" sz="2100" dirty="0"/>
              <a:t> </a:t>
            </a:r>
            <a:r>
              <a:rPr lang="ru-RU" sz="2100" dirty="0" err="1" smtClean="0"/>
              <a:t>контейнери</a:t>
            </a:r>
            <a:r>
              <a:rPr lang="ru-RU" sz="2100" dirty="0" smtClean="0"/>
              <a:t>. </a:t>
            </a:r>
            <a:r>
              <a:rPr lang="ru-RU" sz="2100" dirty="0" err="1" smtClean="0"/>
              <a:t>Важливо</a:t>
            </a:r>
            <a:r>
              <a:rPr lang="ru-RU" sz="2100" dirty="0"/>
              <a:t>, </a:t>
            </a:r>
            <a:r>
              <a:rPr lang="ru-RU" sz="2100" dirty="0" err="1"/>
              <a:t>щоб</a:t>
            </a:r>
            <a:r>
              <a:rPr lang="ru-RU" sz="2100" dirty="0"/>
              <a:t> </a:t>
            </a:r>
            <a:r>
              <a:rPr lang="ru-RU" sz="2100" dirty="0" err="1"/>
              <a:t>колір</a:t>
            </a:r>
            <a:r>
              <a:rPr lang="ru-RU" sz="2100" dirty="0"/>
              <a:t> </a:t>
            </a:r>
            <a:r>
              <a:rPr lang="ru-RU" sz="2100" dirty="0" err="1"/>
              <a:t>горщика</a:t>
            </a:r>
            <a:r>
              <a:rPr lang="ru-RU" sz="2100" dirty="0"/>
              <a:t> </a:t>
            </a:r>
            <a:r>
              <a:rPr lang="ru-RU" sz="2100" dirty="0" err="1"/>
              <a:t>підходив</a:t>
            </a:r>
            <a:r>
              <a:rPr lang="ru-RU" sz="2100" dirty="0"/>
              <a:t> до </a:t>
            </a:r>
            <a:r>
              <a:rPr lang="ru-RU" sz="2100" dirty="0" err="1"/>
              <a:t>кольору</a:t>
            </a:r>
            <a:r>
              <a:rPr lang="ru-RU" sz="2100" dirty="0"/>
              <a:t> </a:t>
            </a:r>
            <a:r>
              <a:rPr lang="ru-RU" sz="2100" dirty="0" err="1"/>
              <a:t>рослини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149080"/>
            <a:ext cx="3243317" cy="259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10571"/>
          <a:stretch/>
        </p:blipFill>
        <p:spPr bwMode="auto">
          <a:xfrm>
            <a:off x="290886" y="1850570"/>
            <a:ext cx="2876550" cy="203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7" b="12572"/>
          <a:stretch/>
        </p:blipFill>
        <p:spPr bwMode="auto">
          <a:xfrm>
            <a:off x="6012160" y="116632"/>
            <a:ext cx="2876550" cy="223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5791200" cy="1371600"/>
          </a:xfrm>
        </p:spPr>
        <p:txBody>
          <a:bodyPr/>
          <a:lstStyle/>
          <a:p>
            <a:r>
              <a:rPr lang="uk-UA" dirty="0" smtClean="0"/>
              <a:t>Японський клен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22872" cy="422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8772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Користується особливою популярністю, адже листки його гарно сформованої крони на осінь стають багряними або червоними.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7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61926"/>
            <a:ext cx="5791200" cy="1371600"/>
          </a:xfrm>
        </p:spPr>
        <p:txBody>
          <a:bodyPr/>
          <a:lstStyle/>
          <a:p>
            <a:r>
              <a:rPr lang="uk-UA" dirty="0" smtClean="0"/>
              <a:t>яблуня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979" y="5877270"/>
            <a:ext cx="7620000" cy="4373563"/>
          </a:xfrm>
        </p:spPr>
        <p:txBody>
          <a:bodyPr/>
          <a:lstStyle/>
          <a:p>
            <a:r>
              <a:rPr lang="uk-UA" dirty="0" smtClean="0"/>
              <a:t>Для </a:t>
            </a:r>
            <a:r>
              <a:rPr lang="uk-UA" dirty="0" err="1" smtClean="0"/>
              <a:t>цвітущого</a:t>
            </a:r>
            <a:r>
              <a:rPr lang="uk-UA" dirty="0" smtClean="0"/>
              <a:t> </a:t>
            </a:r>
            <a:r>
              <a:rPr lang="uk-UA" dirty="0" err="1" smtClean="0"/>
              <a:t>бонсаю</a:t>
            </a:r>
            <a:r>
              <a:rPr lang="uk-UA" dirty="0" smtClean="0"/>
              <a:t> ідеально підходить ягідна або сибірська яблуня з білими квітами і маленькими плодами.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9673"/>
            <a:ext cx="5832647" cy="466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0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3059"/>
            <a:ext cx="5791200" cy="1371600"/>
          </a:xfrm>
        </p:spPr>
        <p:txBody>
          <a:bodyPr/>
          <a:lstStyle/>
          <a:p>
            <a:r>
              <a:rPr lang="uk-UA" dirty="0" smtClean="0"/>
              <a:t>сосна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94366"/>
            <a:ext cx="7620000" cy="4373563"/>
          </a:xfrm>
        </p:spPr>
        <p:txBody>
          <a:bodyPr/>
          <a:lstStyle/>
          <a:p>
            <a:r>
              <a:rPr lang="uk-UA" dirty="0" smtClean="0"/>
              <a:t>Сосна – «зірка серед </a:t>
            </a:r>
            <a:r>
              <a:rPr lang="uk-UA" dirty="0" err="1" smtClean="0"/>
              <a:t>бонсаїв</a:t>
            </a:r>
            <a:r>
              <a:rPr lang="uk-UA" dirty="0" smtClean="0"/>
              <a:t>»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427307" cy="469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35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</TotalTime>
  <Words>527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Презентация PowerPoint</vt:lpstr>
      <vt:lpstr>Бонсай</vt:lpstr>
      <vt:lpstr>Історія бонсаю</vt:lpstr>
      <vt:lpstr>Формування рослини</vt:lpstr>
      <vt:lpstr>Пересадка рослини</vt:lpstr>
      <vt:lpstr>Ґрунт і горщик</vt:lpstr>
      <vt:lpstr>Японський клен</vt:lpstr>
      <vt:lpstr>яблуня</vt:lpstr>
      <vt:lpstr>сосна</vt:lpstr>
      <vt:lpstr>оливка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6</cp:revision>
  <dcterms:created xsi:type="dcterms:W3CDTF">2014-02-24T20:00:32Z</dcterms:created>
  <dcterms:modified xsi:type="dcterms:W3CDTF">2014-02-24T20:49:21Z</dcterms:modified>
</cp:coreProperties>
</file>