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EEB1954-EB84-4BDE-878A-2097E4DEAA95}" type="datetimeFigureOut">
              <a:rPr lang="ru-RU" smtClean="0"/>
              <a:t>24.10.2013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34D293-4B00-4E1D-B81D-51C53768F066}"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ransition spd="slow">
    <p:push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6EEB1954-EB84-4BDE-878A-2097E4DEAA95}" type="datetimeFigureOut">
              <a:rPr lang="ru-RU" smtClean="0"/>
              <a:t>24.10.2013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34D293-4B00-4E1D-B81D-51C53768F066}" type="slidenum">
              <a:rPr lang="ru-RU" smtClean="0"/>
              <a:t>‹#›</a:t>
            </a:fld>
            <a:endParaRPr lang="ru-RU"/>
          </a:p>
        </p:txBody>
      </p:sp>
    </p:spTree>
  </p:cSld>
  <p:clrMapOvr>
    <a:masterClrMapping/>
  </p:clrMapOvr>
  <p:transition spd="slow">
    <p:push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EEB1954-EB84-4BDE-878A-2097E4DEAA95}" type="datetimeFigureOut">
              <a:rPr lang="ru-RU" smtClean="0"/>
              <a:t>24.10.2013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34D293-4B00-4E1D-B81D-51C53768F066}" type="slidenum">
              <a:rPr lang="ru-RU" smtClean="0"/>
              <a:t>‹#›</a:t>
            </a:fld>
            <a:endParaRPr lang="ru-RU"/>
          </a:p>
        </p:txBody>
      </p:sp>
    </p:spTree>
  </p:cSld>
  <p:clrMapOvr>
    <a:masterClrMapping/>
  </p:clrMapOvr>
  <p:transition spd="slow">
    <p:push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EEB1954-EB84-4BDE-878A-2097E4DEAA95}" type="datetimeFigureOut">
              <a:rPr lang="ru-RU" smtClean="0"/>
              <a:t>24.10.2013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34D293-4B00-4E1D-B81D-51C53768F066}"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ransition spd="slow">
    <p:push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EEB1954-EB84-4BDE-878A-2097E4DEAA95}" type="datetimeFigureOut">
              <a:rPr lang="ru-RU" smtClean="0"/>
              <a:t>24.10.2013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34D293-4B00-4E1D-B81D-51C53768F066}" type="slidenum">
              <a:rPr lang="ru-RU" smtClean="0"/>
              <a:t>‹#›</a:t>
            </a:fld>
            <a:endParaRPr lang="ru-RU"/>
          </a:p>
        </p:txBody>
      </p:sp>
    </p:spTree>
  </p:cSld>
  <p:clrMapOvr>
    <a:masterClrMapping/>
  </p:clrMapOvr>
  <p:transition spd="slow">
    <p:push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EEB1954-EB84-4BDE-878A-2097E4DEAA95}" type="datetimeFigureOut">
              <a:rPr lang="ru-RU" smtClean="0"/>
              <a:t>24.10.2013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34D293-4B00-4E1D-B81D-51C53768F066}"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ransition spd="slow">
    <p:push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EEB1954-EB84-4BDE-878A-2097E4DEAA95}" type="datetimeFigureOut">
              <a:rPr lang="ru-RU" smtClean="0"/>
              <a:t>24.10.2013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D34D293-4B00-4E1D-B81D-51C53768F066}"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ransition spd="slow">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EEB1954-EB84-4BDE-878A-2097E4DEAA95}" type="datetimeFigureOut">
              <a:rPr lang="ru-RU" smtClean="0"/>
              <a:t>24.10.2013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D34D293-4B00-4E1D-B81D-51C53768F066}" type="slidenum">
              <a:rPr lang="ru-RU" smtClean="0"/>
              <a:t>‹#›</a:t>
            </a:fld>
            <a:endParaRPr lang="ru-RU"/>
          </a:p>
        </p:txBody>
      </p:sp>
    </p:spTree>
  </p:cSld>
  <p:clrMapOvr>
    <a:masterClrMapping/>
  </p:clrMapOvr>
  <p:transition spd="slow">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EB1954-EB84-4BDE-878A-2097E4DEAA95}" type="datetimeFigureOut">
              <a:rPr lang="ru-RU" smtClean="0"/>
              <a:t>24.10.2013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D34D293-4B00-4E1D-B81D-51C53768F066}" type="slidenum">
              <a:rPr lang="ru-RU" smtClean="0"/>
              <a:t>‹#›</a:t>
            </a:fld>
            <a:endParaRPr lang="ru-RU"/>
          </a:p>
        </p:txBody>
      </p:sp>
    </p:spTree>
  </p:cSld>
  <p:clrMapOvr>
    <a:masterClrMapping/>
  </p:clrMapOvr>
  <p:transition spd="slow">
    <p:push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EEB1954-EB84-4BDE-878A-2097E4DEAA95}" type="datetimeFigureOut">
              <a:rPr lang="ru-RU" smtClean="0"/>
              <a:t>24.10.2013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34D293-4B00-4E1D-B81D-51C53768F066}" type="slidenum">
              <a:rPr lang="ru-RU" smtClean="0"/>
              <a:t>‹#›</a:t>
            </a:fld>
            <a:endParaRPr lang="ru-RU"/>
          </a:p>
        </p:txBody>
      </p:sp>
    </p:spTree>
  </p:cSld>
  <p:clrMapOvr>
    <a:masterClrMapping/>
  </p:clrMapOvr>
  <p:transition spd="slow">
    <p:push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EEB1954-EB84-4BDE-878A-2097E4DEAA95}" type="datetimeFigureOut">
              <a:rPr lang="ru-RU" smtClean="0"/>
              <a:t>24.10.2013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34D293-4B00-4E1D-B81D-51C53768F066}"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ransition spd="slow">
    <p:push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6EEB1954-EB84-4BDE-878A-2097E4DEAA95}" type="datetimeFigureOut">
              <a:rPr lang="ru-RU" smtClean="0"/>
              <a:t>24.10.2013</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D34D293-4B00-4E1D-B81D-51C53768F066}"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spd="slow">
    <p:push dir="u"/>
  </p:transition>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259632" y="2708920"/>
            <a:ext cx="5637010" cy="882119"/>
          </a:xfrm>
        </p:spPr>
        <p:txBody>
          <a:bodyPr>
            <a:noAutofit/>
          </a:bodyPr>
          <a:lstStyle/>
          <a:p>
            <a:r>
              <a:rPr lang="ru-RU" sz="4000" i="1" dirty="0">
                <a:latin typeface="Book Antiqua" pitchFamily="18" charset="0"/>
              </a:rPr>
              <a:t>практика, </a:t>
            </a:r>
            <a:r>
              <a:rPr lang="ru-RU" sz="4000" i="1" dirty="0" err="1">
                <a:latin typeface="Book Antiqua" pitchFamily="18" charset="0"/>
              </a:rPr>
              <a:t>спрямована</a:t>
            </a:r>
            <a:r>
              <a:rPr lang="ru-RU" sz="4000" i="1" dirty="0">
                <a:latin typeface="Book Antiqua" pitchFamily="18" charset="0"/>
              </a:rPr>
              <a:t> на </a:t>
            </a:r>
            <a:r>
              <a:rPr lang="ru-RU" sz="4000" i="1" dirty="0" err="1">
                <a:latin typeface="Book Antiqua" pitchFamily="18" charset="0"/>
              </a:rPr>
              <a:t>створення</a:t>
            </a:r>
            <a:r>
              <a:rPr lang="ru-RU" sz="4000" i="1" dirty="0">
                <a:latin typeface="Book Antiqua" pitchFamily="18" charset="0"/>
              </a:rPr>
              <a:t> </a:t>
            </a:r>
            <a:r>
              <a:rPr lang="ru-RU" sz="4000" i="1" dirty="0" err="1">
                <a:latin typeface="Book Antiqua" pitchFamily="18" charset="0"/>
              </a:rPr>
              <a:t>кращої</a:t>
            </a:r>
            <a:r>
              <a:rPr lang="ru-RU" sz="4000" i="1" dirty="0">
                <a:latin typeface="Book Antiqua" pitchFamily="18" charset="0"/>
              </a:rPr>
              <a:t> породи людей.</a:t>
            </a:r>
          </a:p>
        </p:txBody>
      </p:sp>
      <p:sp>
        <p:nvSpPr>
          <p:cNvPr id="2" name="Заголовок 1"/>
          <p:cNvSpPr>
            <a:spLocks noGrp="1"/>
          </p:cNvSpPr>
          <p:nvPr>
            <p:ph type="ctrTitle"/>
          </p:nvPr>
        </p:nvSpPr>
        <p:spPr>
          <a:xfrm>
            <a:off x="755576" y="476672"/>
            <a:ext cx="7175351" cy="1793167"/>
          </a:xfrm>
        </p:spPr>
        <p:txBody>
          <a:bodyPr/>
          <a:lstStyle/>
          <a:p>
            <a:r>
              <a:rPr lang="ru-RU" sz="8800" i="1" dirty="0" err="1">
                <a:effectLst>
                  <a:outerShdw blurRad="38100" dist="38100" dir="2700000" algn="tl">
                    <a:srgbClr val="000000">
                      <a:alpha val="43137"/>
                    </a:srgbClr>
                  </a:outerShdw>
                </a:effectLst>
                <a:latin typeface="Book Antiqua" pitchFamily="18" charset="0"/>
                <a:cs typeface="Arabic Typesetting" pitchFamily="66" charset="-78"/>
              </a:rPr>
              <a:t>Е</a:t>
            </a:r>
            <a:r>
              <a:rPr lang="ru-RU" sz="8800" i="1" dirty="0" err="1" smtClean="0">
                <a:effectLst>
                  <a:outerShdw blurRad="38100" dist="38100" dir="2700000" algn="tl">
                    <a:srgbClr val="000000">
                      <a:alpha val="43137"/>
                    </a:srgbClr>
                  </a:outerShdw>
                </a:effectLst>
                <a:latin typeface="Book Antiqua" pitchFamily="18" charset="0"/>
                <a:cs typeface="Arabic Typesetting" pitchFamily="66" charset="-78"/>
              </a:rPr>
              <a:t>вгеніка</a:t>
            </a:r>
            <a:endParaRPr lang="ru-RU" sz="8800" i="1" dirty="0">
              <a:effectLst>
                <a:outerShdw blurRad="38100" dist="38100" dir="2700000" algn="tl">
                  <a:srgbClr val="000000">
                    <a:alpha val="43137"/>
                  </a:srgbClr>
                </a:outerShdw>
              </a:effectLst>
              <a:latin typeface="Book Antiqua" pitchFamily="18" charset="0"/>
              <a:cs typeface="Arabic Typesetting" pitchFamily="66" charset="-78"/>
            </a:endParaRPr>
          </a:p>
        </p:txBody>
      </p:sp>
    </p:spTree>
    <p:extLst>
      <p:ext uri="{BB962C8B-B14F-4D97-AF65-F5344CB8AC3E}">
        <p14:creationId xmlns:p14="http://schemas.microsoft.com/office/powerpoint/2010/main" val="2372177427"/>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5" y="260648"/>
            <a:ext cx="3384375" cy="6192688"/>
          </a:xfrm>
        </p:spPr>
        <p:txBody>
          <a:bodyPr/>
          <a:lstStyle/>
          <a:p>
            <a:pPr marL="0" indent="0">
              <a:buNone/>
            </a:pPr>
            <a:r>
              <a:rPr lang="ru-RU" sz="2800" b="0" i="1" dirty="0" err="1">
                <a:solidFill>
                  <a:schemeClr val="tx1"/>
                </a:solidFill>
                <a:effectLst/>
                <a:latin typeface="Book Antiqua" pitchFamily="18" charset="0"/>
              </a:rPr>
              <a:t>Термін</a:t>
            </a:r>
            <a:r>
              <a:rPr lang="ru-RU" sz="2800" b="0" i="1" dirty="0">
                <a:solidFill>
                  <a:schemeClr val="tx1"/>
                </a:solidFill>
                <a:effectLst/>
                <a:latin typeface="Book Antiqua" pitchFamily="18" charset="0"/>
              </a:rPr>
              <a:t> </a:t>
            </a:r>
            <a:r>
              <a:rPr lang="ru-RU" sz="2800" b="0" i="1" dirty="0" smtClean="0">
                <a:solidFill>
                  <a:schemeClr val="tx1"/>
                </a:solidFill>
                <a:effectLst/>
                <a:latin typeface="Book Antiqua" pitchFamily="18" charset="0"/>
              </a:rPr>
              <a:t>«</a:t>
            </a:r>
            <a:r>
              <a:rPr lang="ru-RU" sz="2800" b="0" i="1" dirty="0" err="1" smtClean="0">
                <a:solidFill>
                  <a:schemeClr val="tx1"/>
                </a:solidFill>
                <a:effectLst/>
                <a:latin typeface="Book Antiqua" pitchFamily="18" charset="0"/>
              </a:rPr>
              <a:t>е</a:t>
            </a:r>
            <a:r>
              <a:rPr lang="ru-RU" sz="2800" b="0" i="1" dirty="0" err="1" smtClean="0">
                <a:solidFill>
                  <a:schemeClr val="tx1"/>
                </a:solidFill>
                <a:effectLst/>
                <a:latin typeface="Book Antiqua" pitchFamily="18" charset="0"/>
              </a:rPr>
              <a:t>вгеніка</a:t>
            </a:r>
            <a:r>
              <a:rPr lang="ru-RU" sz="2800" b="0" i="1" dirty="0">
                <a:solidFill>
                  <a:schemeClr val="tx1"/>
                </a:solidFill>
                <a:effectLst/>
                <a:latin typeface="Book Antiqua" pitchFamily="18" charset="0"/>
              </a:rPr>
              <a:t>" </a:t>
            </a:r>
            <a:r>
              <a:rPr lang="ru-RU" sz="2800" b="0" i="1" dirty="0" err="1">
                <a:solidFill>
                  <a:schemeClr val="tx1"/>
                </a:solidFill>
                <a:effectLst/>
                <a:latin typeface="Book Antiqua" pitchFamily="18" charset="0"/>
              </a:rPr>
              <a:t>запропонував</a:t>
            </a:r>
            <a:r>
              <a:rPr lang="ru-RU" sz="2800" b="0" i="1" dirty="0">
                <a:solidFill>
                  <a:schemeClr val="tx1"/>
                </a:solidFill>
                <a:effectLst/>
                <a:latin typeface="Book Antiqua" pitchFamily="18" charset="0"/>
              </a:rPr>
              <a:t> </a:t>
            </a:r>
            <a:r>
              <a:rPr lang="ru-RU" sz="2800" b="0" i="1" dirty="0" err="1">
                <a:solidFill>
                  <a:schemeClr val="tx1"/>
                </a:solidFill>
                <a:effectLst/>
                <a:latin typeface="Book Antiqua" pitchFamily="18" charset="0"/>
              </a:rPr>
              <a:t>англійський</a:t>
            </a:r>
            <a:r>
              <a:rPr lang="ru-RU" sz="2800" b="0" i="1" dirty="0">
                <a:solidFill>
                  <a:schemeClr val="tx1"/>
                </a:solidFill>
                <a:effectLst/>
                <a:latin typeface="Book Antiqua" pitchFamily="18" charset="0"/>
              </a:rPr>
              <a:t> </a:t>
            </a:r>
            <a:r>
              <a:rPr lang="ru-RU" sz="2800" b="0" i="1" dirty="0" err="1">
                <a:solidFill>
                  <a:schemeClr val="tx1"/>
                </a:solidFill>
                <a:effectLst/>
                <a:latin typeface="Book Antiqua" pitchFamily="18" charset="0"/>
              </a:rPr>
              <a:t>вчений</a:t>
            </a:r>
            <a:r>
              <a:rPr lang="ru-RU" sz="2800" b="0" i="1" dirty="0">
                <a:solidFill>
                  <a:schemeClr val="tx1"/>
                </a:solidFill>
                <a:effectLst/>
                <a:latin typeface="Book Antiqua" pitchFamily="18" charset="0"/>
              </a:rPr>
              <a:t> </a:t>
            </a:r>
            <a:r>
              <a:rPr lang="ru-RU" sz="2800" b="0" i="1" dirty="0" err="1">
                <a:solidFill>
                  <a:schemeClr val="tx1"/>
                </a:solidFill>
                <a:effectLst/>
                <a:latin typeface="Book Antiqua" pitchFamily="18" charset="0"/>
              </a:rPr>
              <a:t>Френсіс</a:t>
            </a:r>
            <a:r>
              <a:rPr lang="ru-RU" sz="2800" b="0" i="1" dirty="0">
                <a:solidFill>
                  <a:schemeClr val="tx1"/>
                </a:solidFill>
                <a:effectLst/>
                <a:latin typeface="Book Antiqua" pitchFamily="18" charset="0"/>
              </a:rPr>
              <a:t> </a:t>
            </a:r>
            <a:r>
              <a:rPr lang="ru-RU" sz="2800" b="0" i="1" dirty="0" err="1">
                <a:solidFill>
                  <a:schemeClr val="tx1"/>
                </a:solidFill>
                <a:effectLst/>
                <a:latin typeface="Book Antiqua" pitchFamily="18" charset="0"/>
              </a:rPr>
              <a:t>Гальтон</a:t>
            </a:r>
            <a:r>
              <a:rPr lang="ru-RU" sz="2800" b="0" i="1" dirty="0">
                <a:solidFill>
                  <a:schemeClr val="tx1"/>
                </a:solidFill>
                <a:effectLst/>
                <a:latin typeface="Book Antiqua" pitchFamily="18" charset="0"/>
              </a:rPr>
              <a:t>. Вона </a:t>
            </a:r>
            <a:r>
              <a:rPr lang="ru-RU" sz="2800" b="0" i="1" dirty="0" err="1">
                <a:solidFill>
                  <a:schemeClr val="tx1"/>
                </a:solidFill>
                <a:effectLst/>
                <a:latin typeface="Book Antiqua" pitchFamily="18" charset="0"/>
              </a:rPr>
              <a:t>була</a:t>
            </a:r>
            <a:r>
              <a:rPr lang="ru-RU" sz="2800" b="0" i="1" dirty="0">
                <a:solidFill>
                  <a:schemeClr val="tx1"/>
                </a:solidFill>
                <a:effectLst/>
                <a:latin typeface="Book Antiqua" pitchFamily="18" charset="0"/>
              </a:rPr>
              <a:t> </a:t>
            </a:r>
            <a:r>
              <a:rPr lang="ru-RU" sz="2800" b="0" i="1" dirty="0" err="1">
                <a:solidFill>
                  <a:schemeClr val="tx1"/>
                </a:solidFill>
                <a:effectLst/>
                <a:latin typeface="Book Antiqua" pitchFamily="18" charset="0"/>
              </a:rPr>
              <a:t>дуже</a:t>
            </a:r>
            <a:r>
              <a:rPr lang="ru-RU" sz="2800" b="0" i="1" dirty="0">
                <a:solidFill>
                  <a:schemeClr val="tx1"/>
                </a:solidFill>
                <a:effectLst/>
                <a:latin typeface="Book Antiqua" pitchFamily="18" charset="0"/>
              </a:rPr>
              <a:t> </a:t>
            </a:r>
            <a:r>
              <a:rPr lang="ru-RU" sz="2800" b="0" i="1" dirty="0" err="1">
                <a:solidFill>
                  <a:schemeClr val="tx1"/>
                </a:solidFill>
                <a:effectLst/>
                <a:latin typeface="Book Antiqua" pitchFamily="18" charset="0"/>
              </a:rPr>
              <a:t>поширена</a:t>
            </a:r>
            <a:r>
              <a:rPr lang="ru-RU" sz="2800" b="0" i="1" dirty="0">
                <a:solidFill>
                  <a:schemeClr val="tx1"/>
                </a:solidFill>
                <a:effectLst/>
                <a:latin typeface="Book Antiqua" pitchFamily="18" charset="0"/>
              </a:rPr>
              <a:t> у ХХ </a:t>
            </a:r>
            <a:r>
              <a:rPr lang="ru-RU" sz="2800" b="0" i="1" dirty="0" err="1">
                <a:solidFill>
                  <a:schemeClr val="tx1"/>
                </a:solidFill>
                <a:effectLst/>
                <a:latin typeface="Book Antiqua" pitchFamily="18" charset="0"/>
              </a:rPr>
              <a:t>столітті</a:t>
            </a:r>
            <a:r>
              <a:rPr lang="ru-RU" sz="2800" b="0" i="1" dirty="0">
                <a:solidFill>
                  <a:schemeClr val="tx1"/>
                </a:solidFill>
                <a:effectLst/>
                <a:latin typeface="Book Antiqua" pitchFamily="18" charset="0"/>
              </a:rPr>
              <a:t>, </a:t>
            </a:r>
            <a:r>
              <a:rPr lang="ru-RU" sz="2800" b="0" i="1" dirty="0" err="1">
                <a:solidFill>
                  <a:schemeClr val="tx1"/>
                </a:solidFill>
                <a:effectLst/>
                <a:latin typeface="Book Antiqua" pitchFamily="18" charset="0"/>
              </a:rPr>
              <a:t>зокрема</a:t>
            </a:r>
            <a:r>
              <a:rPr lang="ru-RU" sz="2800" b="0" i="1" dirty="0">
                <a:solidFill>
                  <a:schemeClr val="tx1"/>
                </a:solidFill>
                <a:effectLst/>
                <a:latin typeface="Book Antiqua" pitchFamily="18" charset="0"/>
              </a:rPr>
              <a:t> у </a:t>
            </a:r>
            <a:r>
              <a:rPr lang="ru-RU" sz="2800" b="0" i="1" u="sng" dirty="0" err="1" smtClean="0">
                <a:solidFill>
                  <a:schemeClr val="tx1"/>
                </a:solidFill>
                <a:effectLst/>
                <a:latin typeface="Book Antiqua" pitchFamily="18" charset="0"/>
              </a:rPr>
              <a:t>Радянському</a:t>
            </a:r>
            <a:r>
              <a:rPr lang="ru-RU" sz="2800" b="0" i="1" u="sng" dirty="0" smtClean="0">
                <a:solidFill>
                  <a:schemeClr val="tx1"/>
                </a:solidFill>
                <a:effectLst/>
                <a:latin typeface="Book Antiqua" pitchFamily="18" charset="0"/>
              </a:rPr>
              <a:t> </a:t>
            </a:r>
            <a:r>
              <a:rPr lang="ru-RU" sz="2800" b="0" i="1" u="sng" dirty="0" err="1" smtClean="0">
                <a:solidFill>
                  <a:schemeClr val="tx1"/>
                </a:solidFill>
                <a:effectLst/>
                <a:latin typeface="Book Antiqua" pitchFamily="18" charset="0"/>
              </a:rPr>
              <a:t>Союзі</a:t>
            </a:r>
            <a:r>
              <a:rPr lang="ru-RU" sz="2800" b="0" i="1" dirty="0" smtClean="0">
                <a:solidFill>
                  <a:schemeClr val="tx1"/>
                </a:solidFill>
                <a:effectLst/>
                <a:latin typeface="Book Antiqua" pitchFamily="18" charset="0"/>
              </a:rPr>
              <a:t>,</a:t>
            </a:r>
            <a:r>
              <a:rPr lang="ru-RU" sz="2800" b="0" i="1" dirty="0">
                <a:solidFill>
                  <a:schemeClr val="tx1"/>
                </a:solidFill>
                <a:effectLst/>
                <a:latin typeface="Book Antiqua" pitchFamily="18" charset="0"/>
              </a:rPr>
              <a:t> </a:t>
            </a:r>
            <a:r>
              <a:rPr lang="ru-RU" sz="2800" b="0" i="1" u="sng" dirty="0" err="1">
                <a:solidFill>
                  <a:schemeClr val="tx1"/>
                </a:solidFill>
                <a:effectLst/>
                <a:latin typeface="Book Antiqua" pitchFamily="18" charset="0"/>
              </a:rPr>
              <a:t>Нацистській</a:t>
            </a:r>
            <a:r>
              <a:rPr lang="ru-RU" sz="2800" b="0" i="1" u="sng" dirty="0">
                <a:solidFill>
                  <a:schemeClr val="tx1"/>
                </a:solidFill>
                <a:effectLst/>
                <a:latin typeface="Book Antiqua" pitchFamily="18" charset="0"/>
              </a:rPr>
              <a:t> </a:t>
            </a:r>
            <a:r>
              <a:rPr lang="ru-RU" sz="2800" b="0" i="1" u="sng" dirty="0" err="1" smtClean="0">
                <a:solidFill>
                  <a:schemeClr val="tx1"/>
                </a:solidFill>
                <a:effectLst/>
                <a:latin typeface="Book Antiqua" pitchFamily="18" charset="0"/>
              </a:rPr>
              <a:t>Німеччині</a:t>
            </a:r>
            <a:r>
              <a:rPr lang="ru-RU" sz="2800" b="0" i="1" dirty="0" smtClean="0">
                <a:solidFill>
                  <a:schemeClr val="tx1"/>
                </a:solidFill>
                <a:effectLst/>
                <a:latin typeface="Book Antiqua" pitchFamily="18" charset="0"/>
              </a:rPr>
              <a:t>.</a:t>
            </a:r>
            <a:r>
              <a:rPr lang="ru-RU" sz="2800" b="0" i="1" dirty="0">
                <a:solidFill>
                  <a:schemeClr val="tx1"/>
                </a:solidFill>
                <a:effectLst/>
                <a:latin typeface="Book Antiqua" pitchFamily="18" charset="0"/>
              </a:rPr>
              <a:t/>
            </a:r>
            <a:br>
              <a:rPr lang="ru-RU" sz="2800" b="0" i="1" dirty="0">
                <a:solidFill>
                  <a:schemeClr val="tx1"/>
                </a:solidFill>
                <a:effectLst/>
                <a:latin typeface="Book Antiqua" pitchFamily="18" charset="0"/>
              </a:rPr>
            </a:br>
            <a:endParaRPr lang="ru-RU" sz="2800" b="0" i="1" dirty="0">
              <a:solidFill>
                <a:schemeClr val="tx1"/>
              </a:solidFill>
              <a:latin typeface="Book Antiqua" pitchFamily="18" charset="0"/>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4008" y="548680"/>
            <a:ext cx="3841890" cy="5040560"/>
          </a:xfrm>
          <a:prstGeom prst="rect">
            <a:avLst/>
          </a:prstGeom>
        </p:spPr>
      </p:pic>
    </p:spTree>
    <p:extLst>
      <p:ext uri="{BB962C8B-B14F-4D97-AF65-F5344CB8AC3E}">
        <p14:creationId xmlns:p14="http://schemas.microsoft.com/office/powerpoint/2010/main" val="197545040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p:cNvPicPr>
            <a:picLocks noGrp="1" noChangeAspect="1"/>
          </p:cNvPicPr>
          <p:nvPr>
            <p:ph type="pic" idx="1"/>
          </p:nvPr>
        </p:nvPicPr>
        <p:blipFill>
          <a:blip r:embed="rId2">
            <a:extLst>
              <a:ext uri="{28A0092B-C50C-407E-A947-70E740481C1C}">
                <a14:useLocalDpi xmlns:a14="http://schemas.microsoft.com/office/drawing/2010/main" val="0"/>
              </a:ext>
            </a:extLst>
          </a:blip>
          <a:srcRect t="5604" b="5604"/>
          <a:stretch>
            <a:fillRect/>
          </a:stretch>
        </p:blipFill>
        <p:spPr>
          <a:xfrm>
            <a:off x="4283968" y="1124744"/>
            <a:ext cx="4996698" cy="3798168"/>
          </a:xfrm>
        </p:spPr>
      </p:pic>
      <p:sp>
        <p:nvSpPr>
          <p:cNvPr id="7" name="Текст 6"/>
          <p:cNvSpPr>
            <a:spLocks noGrp="1"/>
          </p:cNvSpPr>
          <p:nvPr>
            <p:ph type="body" sz="half" idx="2"/>
          </p:nvPr>
        </p:nvSpPr>
        <p:spPr>
          <a:xfrm>
            <a:off x="467544" y="476672"/>
            <a:ext cx="4392488" cy="5832648"/>
          </a:xfrm>
        </p:spPr>
        <p:txBody>
          <a:bodyPr>
            <a:normAutofit/>
          </a:bodyPr>
          <a:lstStyle/>
          <a:p>
            <a:r>
              <a:rPr lang="ru-RU" sz="2400" i="1" dirty="0" err="1">
                <a:latin typeface="Book Antiqua" pitchFamily="18" charset="0"/>
              </a:rPr>
              <a:t>Розрізняють</a:t>
            </a:r>
            <a:r>
              <a:rPr lang="ru-RU" sz="2400" i="1" dirty="0">
                <a:latin typeface="Book Antiqua" pitchFamily="18" charset="0"/>
              </a:rPr>
              <a:t> </a:t>
            </a:r>
            <a:r>
              <a:rPr lang="ru-RU" sz="2400" i="1" dirty="0" err="1">
                <a:latin typeface="Book Antiqua" pitchFamily="18" charset="0"/>
              </a:rPr>
              <a:t>е</a:t>
            </a:r>
            <a:r>
              <a:rPr lang="ru-RU" sz="2400" i="1" dirty="0" err="1" smtClean="0">
                <a:latin typeface="Book Antiqua" pitchFamily="18" charset="0"/>
              </a:rPr>
              <a:t>вгеніку</a:t>
            </a:r>
            <a:r>
              <a:rPr lang="ru-RU" sz="2400" i="1" dirty="0" smtClean="0">
                <a:latin typeface="Book Antiqua" pitchFamily="18" charset="0"/>
              </a:rPr>
              <a:t> </a:t>
            </a:r>
            <a:r>
              <a:rPr lang="ru-RU" sz="2400" i="1" dirty="0" err="1">
                <a:latin typeface="Book Antiqua" pitchFamily="18" charset="0"/>
              </a:rPr>
              <a:t>позитивну</a:t>
            </a:r>
            <a:r>
              <a:rPr lang="ru-RU" sz="2400" i="1" dirty="0">
                <a:latin typeface="Book Antiqua" pitchFamily="18" charset="0"/>
              </a:rPr>
              <a:t> і </a:t>
            </a:r>
            <a:r>
              <a:rPr lang="ru-RU" sz="2400" i="1" dirty="0" err="1">
                <a:latin typeface="Book Antiqua" pitchFamily="18" charset="0"/>
              </a:rPr>
              <a:t>негативну</a:t>
            </a:r>
            <a:r>
              <a:rPr lang="ru-RU" sz="2400" i="1" dirty="0">
                <a:latin typeface="Book Antiqua" pitchFamily="18" charset="0"/>
              </a:rPr>
              <a:t>.</a:t>
            </a:r>
          </a:p>
          <a:p>
            <a:r>
              <a:rPr lang="ru-RU" sz="2400" i="1" dirty="0">
                <a:latin typeface="Book Antiqua" pitchFamily="18" charset="0"/>
              </a:rPr>
              <a:t>Негативна </a:t>
            </a:r>
            <a:r>
              <a:rPr lang="ru-RU" sz="2400" i="1" dirty="0" err="1">
                <a:latin typeface="Book Antiqua" pitchFamily="18" charset="0"/>
              </a:rPr>
              <a:t>е</a:t>
            </a:r>
            <a:r>
              <a:rPr lang="ru-RU" sz="2400" i="1" dirty="0" err="1" smtClean="0">
                <a:latin typeface="Book Antiqua" pitchFamily="18" charset="0"/>
              </a:rPr>
              <a:t>вгеніка</a:t>
            </a:r>
            <a:r>
              <a:rPr lang="ru-RU" sz="2400" i="1" dirty="0" smtClean="0">
                <a:latin typeface="Book Antiqua" pitchFamily="18" charset="0"/>
              </a:rPr>
              <a:t> </a:t>
            </a:r>
            <a:r>
              <a:rPr lang="ru-RU" sz="2400" i="1" dirty="0" err="1">
                <a:latin typeface="Book Antiqua" pitchFamily="18" charset="0"/>
              </a:rPr>
              <a:t>спрямована</a:t>
            </a:r>
            <a:r>
              <a:rPr lang="ru-RU" sz="2400" i="1" dirty="0">
                <a:latin typeface="Book Antiqua" pitchFamily="18" charset="0"/>
              </a:rPr>
              <a:t> на </a:t>
            </a:r>
            <a:r>
              <a:rPr lang="ru-RU" sz="2400" i="1" dirty="0" err="1">
                <a:latin typeface="Book Antiqua" pitchFamily="18" charset="0"/>
              </a:rPr>
              <a:t>фізичне</a:t>
            </a:r>
            <a:r>
              <a:rPr lang="ru-RU" sz="2400" i="1" dirty="0">
                <a:latin typeface="Book Antiqua" pitchFamily="18" charset="0"/>
              </a:rPr>
              <a:t> </a:t>
            </a:r>
            <a:r>
              <a:rPr lang="ru-RU" sz="2400" i="1" dirty="0" err="1">
                <a:latin typeface="Book Antiqua" pitchFamily="18" charset="0"/>
              </a:rPr>
              <a:t>знищення</a:t>
            </a:r>
            <a:r>
              <a:rPr lang="ru-RU" sz="2400" i="1" dirty="0">
                <a:latin typeface="Book Antiqua" pitchFamily="18" charset="0"/>
              </a:rPr>
              <a:t> (</a:t>
            </a:r>
            <a:r>
              <a:rPr lang="ru-RU" sz="2400" i="1" u="sng" dirty="0" err="1">
                <a:latin typeface="Book Antiqua" pitchFamily="18" charset="0"/>
              </a:rPr>
              <a:t>вбивство</a:t>
            </a:r>
            <a:r>
              <a:rPr lang="ru-RU" sz="2400" i="1" dirty="0">
                <a:latin typeface="Book Antiqua" pitchFamily="18" charset="0"/>
              </a:rPr>
              <a:t>) </a:t>
            </a:r>
            <a:r>
              <a:rPr lang="ru-RU" sz="2400" i="1" dirty="0" err="1">
                <a:latin typeface="Book Antiqua" pitchFamily="18" charset="0"/>
              </a:rPr>
              <a:t>наступних</a:t>
            </a:r>
            <a:r>
              <a:rPr lang="ru-RU" sz="2400" i="1" dirty="0">
                <a:latin typeface="Book Antiqua" pitchFamily="18" charset="0"/>
              </a:rPr>
              <a:t> </a:t>
            </a:r>
            <a:r>
              <a:rPr lang="ru-RU" sz="2400" i="1" dirty="0" err="1">
                <a:latin typeface="Book Antiqua" pitchFamily="18" charset="0"/>
              </a:rPr>
              <a:t>поколінь</a:t>
            </a:r>
            <a:r>
              <a:rPr lang="ru-RU" sz="2400" i="1" dirty="0">
                <a:latin typeface="Book Antiqua" pitchFamily="18" charset="0"/>
              </a:rPr>
              <a:t> людей з метою </a:t>
            </a:r>
            <a:r>
              <a:rPr lang="ru-RU" sz="2400" i="1" dirty="0" err="1">
                <a:latin typeface="Book Antiqua" pitchFamily="18" charset="0"/>
              </a:rPr>
              <a:t>повної</a:t>
            </a:r>
            <a:r>
              <a:rPr lang="ru-RU" sz="2400" i="1" dirty="0">
                <a:latin typeface="Book Antiqua" pitchFamily="18" charset="0"/>
              </a:rPr>
              <a:t> </a:t>
            </a:r>
            <a:r>
              <a:rPr lang="ru-RU" sz="2400" i="1" dirty="0" err="1">
                <a:latin typeface="Book Antiqua" pitchFamily="18" charset="0"/>
              </a:rPr>
              <a:t>ліквідації</a:t>
            </a:r>
            <a:r>
              <a:rPr lang="ru-RU" sz="2400" i="1" dirty="0">
                <a:latin typeface="Book Antiqua" pitchFamily="18" charset="0"/>
              </a:rPr>
              <a:t> «</a:t>
            </a:r>
            <a:r>
              <a:rPr lang="ru-RU" sz="2400" i="1" dirty="0" err="1">
                <a:latin typeface="Book Antiqua" pitchFamily="18" charset="0"/>
              </a:rPr>
              <a:t>фізичних</a:t>
            </a:r>
            <a:r>
              <a:rPr lang="ru-RU" sz="2400" i="1" dirty="0">
                <a:latin typeface="Book Antiqua" pitchFamily="18" charset="0"/>
              </a:rPr>
              <a:t> </a:t>
            </a:r>
            <a:r>
              <a:rPr lang="ru-RU" sz="2400" i="1" dirty="0" err="1">
                <a:latin typeface="Book Antiqua" pitchFamily="18" charset="0"/>
              </a:rPr>
              <a:t>недоліків</a:t>
            </a:r>
            <a:r>
              <a:rPr lang="ru-RU" sz="2400" i="1" dirty="0">
                <a:latin typeface="Book Antiqua" pitchFamily="18" charset="0"/>
              </a:rPr>
              <a:t>», </a:t>
            </a:r>
            <a:r>
              <a:rPr lang="ru-RU" sz="2400" i="1" dirty="0" err="1">
                <a:latin typeface="Book Antiqua" pitchFamily="18" charset="0"/>
              </a:rPr>
              <a:t>що</a:t>
            </a:r>
            <a:r>
              <a:rPr lang="ru-RU" sz="2400" i="1" dirty="0">
                <a:latin typeface="Book Antiqua" pitchFamily="18" charset="0"/>
              </a:rPr>
              <a:t> </a:t>
            </a:r>
            <a:r>
              <a:rPr lang="ru-RU" sz="2400" i="1" dirty="0" err="1">
                <a:latin typeface="Book Antiqua" pitchFamily="18" charset="0"/>
              </a:rPr>
              <a:t>присутні</a:t>
            </a:r>
            <a:r>
              <a:rPr lang="ru-RU" sz="2400" i="1" dirty="0">
                <a:latin typeface="Book Antiqua" pitchFamily="18" charset="0"/>
              </a:rPr>
              <a:t> в </a:t>
            </a:r>
            <a:r>
              <a:rPr lang="ru-RU" sz="2400" i="1" dirty="0" err="1">
                <a:latin typeface="Book Antiqua" pitchFamily="18" charset="0"/>
              </a:rPr>
              <a:t>їхніх</a:t>
            </a:r>
            <a:r>
              <a:rPr lang="ru-RU" sz="2400" i="1" dirty="0">
                <a:latin typeface="Book Antiqua" pitchFamily="18" charset="0"/>
              </a:rPr>
              <a:t> </a:t>
            </a:r>
            <a:r>
              <a:rPr lang="ru-RU" sz="2400" i="1" dirty="0" err="1">
                <a:latin typeface="Book Antiqua" pitchFamily="18" charset="0"/>
              </a:rPr>
              <a:t>предків</a:t>
            </a:r>
            <a:r>
              <a:rPr lang="ru-RU" sz="2400" i="1" dirty="0">
                <a:latin typeface="Book Antiqua" pitchFamily="18" charset="0"/>
              </a:rPr>
              <a:t>.</a:t>
            </a:r>
          </a:p>
          <a:p>
            <a:r>
              <a:rPr lang="ru-RU" sz="2400" i="1" dirty="0">
                <a:latin typeface="Book Antiqua" pitchFamily="18" charset="0"/>
              </a:rPr>
              <a:t>Позитивна </a:t>
            </a:r>
            <a:r>
              <a:rPr lang="ru-RU" sz="2400" i="1" dirty="0" err="1">
                <a:latin typeface="Book Antiqua" pitchFamily="18" charset="0"/>
              </a:rPr>
              <a:t>е</a:t>
            </a:r>
            <a:r>
              <a:rPr lang="ru-RU" sz="2400" i="1" dirty="0" err="1" smtClean="0">
                <a:latin typeface="Book Antiqua" pitchFamily="18" charset="0"/>
              </a:rPr>
              <a:t>вгеніка</a:t>
            </a:r>
            <a:r>
              <a:rPr lang="ru-RU" sz="2400" i="1" dirty="0" smtClean="0">
                <a:latin typeface="Book Antiqua" pitchFamily="18" charset="0"/>
              </a:rPr>
              <a:t> </a:t>
            </a:r>
            <a:r>
              <a:rPr lang="ru-RU" sz="2400" i="1" dirty="0">
                <a:latin typeface="Book Antiqua" pitchFamily="18" charset="0"/>
              </a:rPr>
              <a:t>ставить </a:t>
            </a:r>
            <a:r>
              <a:rPr lang="ru-RU" sz="2400" i="1" dirty="0" err="1">
                <a:latin typeface="Book Antiqua" pitchFamily="18" charset="0"/>
              </a:rPr>
              <a:t>своїм</a:t>
            </a:r>
            <a:r>
              <a:rPr lang="ru-RU" sz="2400" i="1" dirty="0">
                <a:latin typeface="Book Antiqua" pitchFamily="18" charset="0"/>
              </a:rPr>
              <a:t> </a:t>
            </a:r>
            <a:r>
              <a:rPr lang="ru-RU" sz="2400" i="1" dirty="0" err="1">
                <a:latin typeface="Book Antiqua" pitchFamily="18" charset="0"/>
              </a:rPr>
              <a:t>завданням</a:t>
            </a:r>
            <a:r>
              <a:rPr lang="ru-RU" sz="2400" i="1" dirty="0">
                <a:latin typeface="Book Antiqua" pitchFamily="18" charset="0"/>
              </a:rPr>
              <a:t> </a:t>
            </a:r>
            <a:r>
              <a:rPr lang="ru-RU" sz="2400" i="1" dirty="0" err="1">
                <a:latin typeface="Book Antiqua" pitchFamily="18" charset="0"/>
              </a:rPr>
              <a:t>розвивати</a:t>
            </a:r>
            <a:r>
              <a:rPr lang="ru-RU" sz="2400" i="1" dirty="0">
                <a:latin typeface="Book Antiqua" pitchFamily="18" charset="0"/>
              </a:rPr>
              <a:t> </a:t>
            </a:r>
            <a:r>
              <a:rPr lang="ru-RU" sz="2400" i="1" dirty="0" err="1">
                <a:latin typeface="Book Antiqua" pitchFamily="18" charset="0"/>
              </a:rPr>
              <a:t>позитивні</a:t>
            </a:r>
            <a:r>
              <a:rPr lang="ru-RU" sz="2400" i="1" dirty="0">
                <a:latin typeface="Book Antiqua" pitchFamily="18" charset="0"/>
              </a:rPr>
              <a:t> </a:t>
            </a:r>
            <a:r>
              <a:rPr lang="ru-RU" sz="2400" i="1" dirty="0" err="1">
                <a:latin typeface="Book Antiqua" pitchFamily="18" charset="0"/>
              </a:rPr>
              <a:t>фізіологічні</a:t>
            </a:r>
            <a:r>
              <a:rPr lang="ru-RU" sz="2400" i="1" dirty="0">
                <a:latin typeface="Book Antiqua" pitchFamily="18" charset="0"/>
              </a:rPr>
              <a:t> </a:t>
            </a:r>
            <a:r>
              <a:rPr lang="ru-RU" sz="2400" i="1" dirty="0" err="1">
                <a:latin typeface="Book Antiqua" pitchFamily="18" charset="0"/>
              </a:rPr>
              <a:t>риси</a:t>
            </a:r>
            <a:r>
              <a:rPr lang="ru-RU" sz="2400" i="1" dirty="0">
                <a:latin typeface="Book Antiqua" pitchFamily="18" charset="0"/>
              </a:rPr>
              <a:t> в </a:t>
            </a:r>
            <a:r>
              <a:rPr lang="ru-RU" sz="2400" i="1" dirty="0" err="1">
                <a:latin typeface="Book Antiqua" pitchFamily="18" charset="0"/>
              </a:rPr>
              <a:t>наступних</a:t>
            </a:r>
            <a:r>
              <a:rPr lang="ru-RU" sz="2400" i="1" dirty="0">
                <a:latin typeface="Book Antiqua" pitchFamily="18" charset="0"/>
              </a:rPr>
              <a:t> </a:t>
            </a:r>
            <a:r>
              <a:rPr lang="ru-RU" sz="2400" i="1" dirty="0" err="1">
                <a:latin typeface="Book Antiqua" pitchFamily="18" charset="0"/>
              </a:rPr>
              <a:t>поколіннях</a:t>
            </a:r>
            <a:r>
              <a:rPr lang="ru-RU" sz="2400" i="1" dirty="0">
                <a:latin typeface="Book Antiqua" pitchFamily="18" charset="0"/>
              </a:rPr>
              <a:t>, </a:t>
            </a:r>
            <a:r>
              <a:rPr lang="ru-RU" sz="2400" i="1" dirty="0" err="1">
                <a:latin typeface="Book Antiqua" pitchFamily="18" charset="0"/>
              </a:rPr>
              <a:t>що</a:t>
            </a:r>
            <a:r>
              <a:rPr lang="ru-RU" sz="2400" i="1" dirty="0">
                <a:latin typeface="Book Antiqua" pitchFamily="18" charset="0"/>
              </a:rPr>
              <a:t> </a:t>
            </a:r>
            <a:r>
              <a:rPr lang="ru-RU" sz="2400" i="1" dirty="0" err="1">
                <a:latin typeface="Book Antiqua" pitchFamily="18" charset="0"/>
              </a:rPr>
              <a:t>відсутні</a:t>
            </a:r>
            <a:r>
              <a:rPr lang="ru-RU" sz="2400" i="1" dirty="0">
                <a:latin typeface="Book Antiqua" pitchFamily="18" charset="0"/>
              </a:rPr>
              <a:t> в </a:t>
            </a:r>
            <a:r>
              <a:rPr lang="ru-RU" sz="2400" i="1" dirty="0" err="1">
                <a:latin typeface="Book Antiqua" pitchFamily="18" charset="0"/>
              </a:rPr>
              <a:t>їх</a:t>
            </a:r>
            <a:r>
              <a:rPr lang="ru-RU" sz="2400" i="1" dirty="0">
                <a:latin typeface="Book Antiqua" pitchFamily="18" charset="0"/>
              </a:rPr>
              <a:t> </a:t>
            </a:r>
            <a:r>
              <a:rPr lang="ru-RU" sz="2400" i="1" dirty="0" err="1">
                <a:latin typeface="Book Antiqua" pitchFamily="18" charset="0"/>
              </a:rPr>
              <a:t>попередниках</a:t>
            </a:r>
            <a:r>
              <a:rPr lang="ru-RU" sz="2400" i="1" dirty="0">
                <a:latin typeface="Book Antiqua" pitchFamily="18" charset="0"/>
              </a:rPr>
              <a:t>.</a:t>
            </a:r>
          </a:p>
          <a:p>
            <a:pPr marL="0" indent="0">
              <a:buNone/>
            </a:pPr>
            <a:endParaRPr lang="ru-RU" sz="2000" i="1" dirty="0">
              <a:latin typeface="Book Antiqua" pitchFamily="18" charset="0"/>
            </a:endParaRPr>
          </a:p>
          <a:p>
            <a:endParaRPr lang="ru-RU" dirty="0"/>
          </a:p>
        </p:txBody>
      </p:sp>
      <p:sp>
        <p:nvSpPr>
          <p:cNvPr id="5" name="Заголовок 4"/>
          <p:cNvSpPr>
            <a:spLocks noGrp="1"/>
          </p:cNvSpPr>
          <p:nvPr>
            <p:ph type="title"/>
          </p:nvPr>
        </p:nvSpPr>
        <p:spPr>
          <a:xfrm>
            <a:off x="9324528" y="3068960"/>
            <a:ext cx="6383538" cy="1143000"/>
          </a:xfrm>
        </p:spPr>
        <p:txBody>
          <a:bodyPr/>
          <a:lstStyle/>
          <a:p>
            <a:r>
              <a:rPr lang="uk-UA" dirty="0" smtClean="0"/>
              <a:t/>
            </a:r>
            <a:br>
              <a:rPr lang="uk-UA" dirty="0" smtClean="0"/>
            </a:br>
            <a:r>
              <a:rPr lang="ru-RU" dirty="0"/>
              <a:t/>
            </a:r>
            <a:br>
              <a:rPr lang="ru-RU" dirty="0"/>
            </a:br>
            <a:endParaRPr lang="ru-RU" dirty="0"/>
          </a:p>
        </p:txBody>
      </p:sp>
    </p:spTree>
    <p:extLst>
      <p:ext uri="{BB962C8B-B14F-4D97-AF65-F5344CB8AC3E}">
        <p14:creationId xmlns:p14="http://schemas.microsoft.com/office/powerpoint/2010/main" val="426338685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064896" cy="6192688"/>
          </a:xfrm>
        </p:spPr>
        <p:txBody>
          <a:bodyPr/>
          <a:lstStyle/>
          <a:p>
            <a:r>
              <a:rPr lang="ru-RU" sz="2400" i="1" dirty="0" err="1">
                <a:effectLst>
                  <a:outerShdw blurRad="38100" dist="38100" dir="2700000" algn="tl">
                    <a:srgbClr val="000000">
                      <a:alpha val="43137"/>
                    </a:srgbClr>
                  </a:outerShdw>
                </a:effectLst>
                <a:latin typeface="Book Antiqua" pitchFamily="18" charset="0"/>
              </a:rPr>
              <a:t>Застосування</a:t>
            </a:r>
            <a:r>
              <a:rPr lang="ru-RU" sz="2400" i="1" dirty="0">
                <a:effectLst>
                  <a:outerShdw blurRad="38100" dist="38100" dir="2700000" algn="tl">
                    <a:srgbClr val="000000">
                      <a:alpha val="43137"/>
                    </a:srgbClr>
                  </a:outerShdw>
                </a:effectLst>
                <a:latin typeface="Book Antiqua" pitchFamily="18" charset="0"/>
              </a:rPr>
              <a:t> </a:t>
            </a:r>
            <a:r>
              <a:rPr lang="ru-RU" sz="2400" i="1" dirty="0" err="1">
                <a:effectLst>
                  <a:outerShdw blurRad="38100" dist="38100" dir="2700000" algn="tl">
                    <a:srgbClr val="000000">
                      <a:alpha val="43137"/>
                    </a:srgbClr>
                  </a:outerShdw>
                </a:effectLst>
                <a:latin typeface="Book Antiqua" pitchFamily="18" charset="0"/>
              </a:rPr>
              <a:t>е</a:t>
            </a:r>
            <a:r>
              <a:rPr lang="ru-RU" sz="2400" i="1" dirty="0" err="1" smtClean="0">
                <a:effectLst>
                  <a:outerShdw blurRad="38100" dist="38100" dir="2700000" algn="tl">
                    <a:srgbClr val="000000">
                      <a:alpha val="43137"/>
                    </a:srgbClr>
                  </a:outerShdw>
                </a:effectLst>
                <a:latin typeface="Book Antiqua" pitchFamily="18" charset="0"/>
              </a:rPr>
              <a:t>вгеніки</a:t>
            </a:r>
            <a:r>
              <a:rPr lang="ru-RU" sz="2400" i="1" dirty="0" smtClean="0">
                <a:effectLst/>
                <a:latin typeface="Book Antiqua" pitchFamily="18" charset="0"/>
              </a:rPr>
              <a:t> </a:t>
            </a:r>
            <a:r>
              <a:rPr lang="ru-RU" sz="2400" i="1" dirty="0" smtClean="0">
                <a:effectLst/>
                <a:latin typeface="Book Antiqua" pitchFamily="18" charset="0"/>
              </a:rPr>
              <a:t/>
            </a:r>
            <a:br>
              <a:rPr lang="ru-RU" sz="2400" i="1" dirty="0" smtClean="0">
                <a:effectLst/>
                <a:latin typeface="Book Antiqua" pitchFamily="18" charset="0"/>
              </a:rPr>
            </a:br>
            <a:r>
              <a:rPr lang="ru-RU" sz="2400" i="1" dirty="0" smtClean="0">
                <a:effectLst/>
                <a:latin typeface="Book Antiqua" pitchFamily="18" charset="0"/>
              </a:rPr>
              <a:t>Через </a:t>
            </a:r>
            <a:r>
              <a:rPr lang="ru-RU" sz="2400" i="1" dirty="0">
                <a:effectLst/>
                <a:latin typeface="Book Antiqua" pitchFamily="18" charset="0"/>
              </a:rPr>
              <a:t>те, </a:t>
            </a:r>
            <a:r>
              <a:rPr lang="ru-RU" sz="2400" i="1" dirty="0" err="1">
                <a:effectLst/>
                <a:latin typeface="Book Antiqua" pitchFamily="18" charset="0"/>
              </a:rPr>
              <a:t>що</a:t>
            </a:r>
            <a:r>
              <a:rPr lang="ru-RU" sz="2400" i="1" dirty="0">
                <a:effectLst/>
                <a:latin typeface="Book Antiqua" pitchFamily="18" charset="0"/>
              </a:rPr>
              <a:t> в </a:t>
            </a:r>
            <a:r>
              <a:rPr lang="ru-RU" sz="2400" i="1" u="sng" dirty="0" err="1" smtClean="0">
                <a:effectLst/>
                <a:latin typeface="Book Antiqua" pitchFamily="18" charset="0"/>
              </a:rPr>
              <a:t>нацистський</a:t>
            </a:r>
            <a:r>
              <a:rPr lang="ru-RU" sz="2400" i="1" dirty="0">
                <a:effectLst/>
                <a:latin typeface="Book Antiqua" pitchFamily="18" charset="0"/>
              </a:rPr>
              <a:t> </a:t>
            </a:r>
            <a:r>
              <a:rPr lang="ru-RU" sz="2400" i="1" dirty="0" err="1">
                <a:effectLst/>
                <a:latin typeface="Book Antiqua" pitchFamily="18" charset="0"/>
              </a:rPr>
              <a:t>Німеччині</a:t>
            </a:r>
            <a:r>
              <a:rPr lang="ru-RU" sz="2400" i="1" dirty="0">
                <a:effectLst/>
                <a:latin typeface="Book Antiqua" pitchFamily="18" charset="0"/>
              </a:rPr>
              <a:t> </a:t>
            </a:r>
            <a:r>
              <a:rPr lang="ru-RU" sz="2400" i="1" dirty="0" err="1">
                <a:effectLst/>
                <a:latin typeface="Book Antiqua" pitchFamily="18" charset="0"/>
              </a:rPr>
              <a:t>євгеніка</a:t>
            </a:r>
            <a:r>
              <a:rPr lang="ru-RU" sz="2400" i="1" dirty="0">
                <a:effectLst/>
                <a:latin typeface="Book Antiqua" pitchFamily="18" charset="0"/>
              </a:rPr>
              <a:t> </a:t>
            </a:r>
            <a:r>
              <a:rPr lang="ru-RU" sz="2400" i="1" dirty="0" err="1">
                <a:effectLst/>
                <a:latin typeface="Book Antiqua" pitchFamily="18" charset="0"/>
              </a:rPr>
              <a:t>була</a:t>
            </a:r>
            <a:r>
              <a:rPr lang="ru-RU" sz="2400" i="1" dirty="0">
                <a:effectLst/>
                <a:latin typeface="Book Antiqua" pitchFamily="18" charset="0"/>
              </a:rPr>
              <a:t> </a:t>
            </a:r>
            <a:r>
              <a:rPr lang="ru-RU" sz="2400" i="1" dirty="0" err="1">
                <a:effectLst/>
                <a:latin typeface="Book Antiqua" pitchFamily="18" charset="0"/>
              </a:rPr>
              <a:t>проголошена</a:t>
            </a:r>
            <a:r>
              <a:rPr lang="ru-RU" sz="2400" i="1" dirty="0">
                <a:effectLst/>
                <a:latin typeface="Book Antiqua" pitchFamily="18" charset="0"/>
              </a:rPr>
              <a:t> державною доктриною (і проблема </a:t>
            </a:r>
            <a:r>
              <a:rPr lang="ru-RU" sz="2400" i="1" dirty="0" err="1">
                <a:effectLst/>
                <a:latin typeface="Book Antiqua" pitchFamily="18" charset="0"/>
              </a:rPr>
              <a:t>невідповідності</a:t>
            </a:r>
            <a:r>
              <a:rPr lang="ru-RU" sz="2400" i="1" dirty="0">
                <a:effectLst/>
                <a:latin typeface="Book Antiqua" pitchFamily="18" charset="0"/>
              </a:rPr>
              <a:t> </a:t>
            </a:r>
            <a:r>
              <a:rPr lang="ru-RU" sz="2400" i="1" u="sng" dirty="0" smtClean="0">
                <a:effectLst/>
                <a:latin typeface="Book Antiqua" pitchFamily="18" charset="0"/>
              </a:rPr>
              <a:t>»</a:t>
            </a:r>
            <a:r>
              <a:rPr lang="ru-RU" sz="2400" i="1" u="sng" dirty="0" err="1" smtClean="0">
                <a:effectLst/>
                <a:latin typeface="Book Antiqua" pitchFamily="18" charset="0"/>
              </a:rPr>
              <a:t>аварійським</a:t>
            </a:r>
            <a:r>
              <a:rPr lang="ru-RU" sz="2400" i="1" u="sng" dirty="0" smtClean="0">
                <a:effectLst/>
                <a:latin typeface="Book Antiqua" pitchFamily="18" charset="0"/>
              </a:rPr>
              <a:t>»</a:t>
            </a:r>
            <a:r>
              <a:rPr lang="ru-RU" sz="2400" i="1" dirty="0">
                <a:effectLst/>
                <a:latin typeface="Book Antiqua" pitchFamily="18" charset="0"/>
              </a:rPr>
              <a:t> стандартам </a:t>
            </a:r>
            <a:r>
              <a:rPr lang="ru-RU" sz="2400" i="1" dirty="0" err="1">
                <a:effectLst/>
                <a:latin typeface="Book Antiqua" pitchFamily="18" charset="0"/>
              </a:rPr>
              <a:t>розв’язувалась</a:t>
            </a:r>
            <a:r>
              <a:rPr lang="ru-RU" sz="2400" i="1" dirty="0">
                <a:effectLst/>
                <a:latin typeface="Book Antiqua" pitchFamily="18" charset="0"/>
              </a:rPr>
              <a:t> </a:t>
            </a:r>
            <a:r>
              <a:rPr lang="ru-RU" sz="2400" i="1" dirty="0" err="1">
                <a:effectLst/>
                <a:latin typeface="Book Antiqua" pitchFamily="18" charset="0"/>
              </a:rPr>
              <a:t>убивством</a:t>
            </a:r>
            <a:r>
              <a:rPr lang="ru-RU" sz="2400" i="1" dirty="0">
                <a:effectLst/>
                <a:latin typeface="Book Antiqua" pitchFamily="18" charset="0"/>
              </a:rPr>
              <a:t>), </a:t>
            </a:r>
            <a:r>
              <a:rPr lang="ru-RU" sz="2400" i="1" dirty="0" err="1">
                <a:effectLst/>
                <a:latin typeface="Book Antiqua" pitchFamily="18" charset="0"/>
              </a:rPr>
              <a:t>євгеніка</a:t>
            </a:r>
            <a:r>
              <a:rPr lang="ru-RU" sz="2400" i="1" dirty="0">
                <a:effectLst/>
                <a:latin typeface="Book Antiqua" pitchFamily="18" charset="0"/>
              </a:rPr>
              <a:t> почала </a:t>
            </a:r>
            <a:r>
              <a:rPr lang="ru-RU" sz="2400" i="1" dirty="0" err="1">
                <a:effectLst/>
                <a:latin typeface="Book Antiqua" pitchFamily="18" charset="0"/>
              </a:rPr>
              <a:t>асоціюватись</a:t>
            </a:r>
            <a:r>
              <a:rPr lang="ru-RU" sz="2400" i="1" dirty="0">
                <a:effectLst/>
                <a:latin typeface="Book Antiqua" pitchFamily="18" charset="0"/>
              </a:rPr>
              <a:t> </a:t>
            </a:r>
            <a:r>
              <a:rPr lang="ru-RU" sz="2400" i="1" dirty="0" err="1">
                <a:effectLst/>
                <a:latin typeface="Book Antiqua" pitchFamily="18" charset="0"/>
              </a:rPr>
              <a:t>із</a:t>
            </a:r>
            <a:r>
              <a:rPr lang="ru-RU" sz="2400" i="1" dirty="0">
                <a:effectLst/>
                <a:latin typeface="Book Antiqua" pitchFamily="18" charset="0"/>
              </a:rPr>
              <a:t> </a:t>
            </a:r>
            <a:r>
              <a:rPr lang="ru-RU" sz="2400" i="1" u="sng" dirty="0" err="1" smtClean="0">
                <a:effectLst/>
                <a:latin typeface="Book Antiqua" pitchFamily="18" charset="0"/>
              </a:rPr>
              <a:t>фашистською</a:t>
            </a:r>
            <a:r>
              <a:rPr lang="ru-RU" sz="2400" i="1" dirty="0">
                <a:effectLst/>
                <a:latin typeface="Book Antiqua" pitchFamily="18" charset="0"/>
              </a:rPr>
              <a:t> </a:t>
            </a:r>
            <a:r>
              <a:rPr lang="ru-RU" sz="2400" i="1" dirty="0" err="1">
                <a:effectLst/>
                <a:latin typeface="Book Antiqua" pitchFamily="18" charset="0"/>
              </a:rPr>
              <a:t>ідеологією</a:t>
            </a:r>
            <a:r>
              <a:rPr lang="ru-RU" sz="2400" i="1" dirty="0">
                <a:effectLst/>
                <a:latin typeface="Book Antiqua" pitchFamily="18" charset="0"/>
              </a:rPr>
              <a:t>.</a:t>
            </a:r>
            <a:br>
              <a:rPr lang="ru-RU" sz="2400" i="1" dirty="0">
                <a:effectLst/>
                <a:latin typeface="Book Antiqua" pitchFamily="18" charset="0"/>
              </a:rPr>
            </a:br>
            <a:r>
              <a:rPr lang="ru-RU" sz="2400" i="1" dirty="0" err="1">
                <a:effectLst/>
                <a:latin typeface="Book Antiqua" pitchFamily="18" charset="0"/>
              </a:rPr>
              <a:t>Однак</a:t>
            </a:r>
            <a:r>
              <a:rPr lang="ru-RU" sz="2400" i="1" dirty="0">
                <a:effectLst/>
                <a:latin typeface="Book Antiqua" pitchFamily="18" charset="0"/>
              </a:rPr>
              <a:t> початково </a:t>
            </a:r>
            <a:r>
              <a:rPr lang="ru-RU" sz="2400" i="1" dirty="0" err="1">
                <a:effectLst/>
                <a:latin typeface="Book Antiqua" pitchFamily="18" charset="0"/>
              </a:rPr>
              <a:t>євгеніка</a:t>
            </a:r>
            <a:r>
              <a:rPr lang="ru-RU" sz="2400" i="1" dirty="0">
                <a:effectLst/>
                <a:latin typeface="Book Antiqua" pitchFamily="18" charset="0"/>
              </a:rPr>
              <a:t> </a:t>
            </a:r>
            <a:r>
              <a:rPr lang="ru-RU" sz="2400" i="1" dirty="0" err="1">
                <a:effectLst/>
                <a:latin typeface="Book Antiqua" pitchFamily="18" charset="0"/>
              </a:rPr>
              <a:t>сприймалась</a:t>
            </a:r>
            <a:r>
              <a:rPr lang="ru-RU" sz="2400" i="1" dirty="0">
                <a:effectLst/>
                <a:latin typeface="Book Antiqua" pitchFamily="18" charset="0"/>
              </a:rPr>
              <a:t> як </a:t>
            </a:r>
            <a:r>
              <a:rPr lang="ru-RU" sz="2400" i="1" dirty="0" err="1">
                <a:effectLst/>
                <a:latin typeface="Book Antiqua" pitchFamily="18" charset="0"/>
              </a:rPr>
              <a:t>позитивне</a:t>
            </a:r>
            <a:r>
              <a:rPr lang="ru-RU" sz="2400" i="1" dirty="0">
                <a:effectLst/>
                <a:latin typeface="Book Antiqua" pitchFamily="18" charset="0"/>
              </a:rPr>
              <a:t> </a:t>
            </a:r>
            <a:r>
              <a:rPr lang="ru-RU" sz="2400" i="1" dirty="0" err="1">
                <a:effectLst/>
                <a:latin typeface="Book Antiqua" pitchFamily="18" charset="0"/>
              </a:rPr>
              <a:t>явище</a:t>
            </a:r>
            <a:r>
              <a:rPr lang="ru-RU" sz="2400" i="1" dirty="0">
                <a:effectLst/>
                <a:latin typeface="Book Antiqua" pitchFamily="18" charset="0"/>
              </a:rPr>
              <a:t>, </a:t>
            </a:r>
            <a:r>
              <a:rPr lang="ru-RU" sz="2400" i="1" u="sng" dirty="0" err="1" smtClean="0">
                <a:effectLst/>
                <a:latin typeface="Book Antiqua" pitchFamily="18" charset="0"/>
              </a:rPr>
              <a:t>гуманісти</a:t>
            </a:r>
            <a:r>
              <a:rPr lang="ru-RU" sz="2400" i="1" u="sng" dirty="0" smtClean="0">
                <a:effectLst/>
                <a:latin typeface="Book Antiqua" pitchFamily="18" charset="0"/>
              </a:rPr>
              <a:t> XVIII </a:t>
            </a:r>
            <a:r>
              <a:rPr lang="ru-RU" sz="2400" i="1" u="sng" dirty="0" err="1" smtClean="0">
                <a:effectLst/>
                <a:latin typeface="Book Antiqua" pitchFamily="18" charset="0"/>
              </a:rPr>
              <a:t>сторіччя</a:t>
            </a:r>
            <a:r>
              <a:rPr lang="ru-RU" sz="2400" i="1" dirty="0">
                <a:effectLst/>
                <a:latin typeface="Book Antiqua" pitchFamily="18" charset="0"/>
              </a:rPr>
              <a:t> </a:t>
            </a:r>
            <a:r>
              <a:rPr lang="ru-RU" sz="2400" i="1" dirty="0" err="1">
                <a:effectLst/>
                <a:latin typeface="Book Antiqua" pitchFamily="18" charset="0"/>
              </a:rPr>
              <a:t>розглядали</a:t>
            </a:r>
            <a:r>
              <a:rPr lang="ru-RU" sz="2400" i="1" dirty="0">
                <a:effectLst/>
                <a:latin typeface="Book Antiqua" pitchFamily="18" charset="0"/>
              </a:rPr>
              <a:t> </a:t>
            </a:r>
            <a:r>
              <a:rPr lang="ru-RU" sz="2400" i="1" dirty="0" err="1">
                <a:effectLst/>
                <a:latin typeface="Book Antiqua" pitchFamily="18" charset="0"/>
              </a:rPr>
              <a:t>цю</a:t>
            </a:r>
            <a:r>
              <a:rPr lang="ru-RU" sz="2400" i="1" dirty="0">
                <a:effectLst/>
                <a:latin typeface="Book Antiqua" pitchFamily="18" charset="0"/>
              </a:rPr>
              <a:t> практику як </a:t>
            </a:r>
            <a:r>
              <a:rPr lang="ru-RU" sz="2400" i="1" dirty="0" err="1">
                <a:effectLst/>
                <a:latin typeface="Book Antiqua" pitchFamily="18" charset="0"/>
              </a:rPr>
              <a:t>спосіб</a:t>
            </a:r>
            <a:r>
              <a:rPr lang="ru-RU" sz="2400" i="1" dirty="0">
                <a:effectLst/>
                <a:latin typeface="Book Antiqua" pitchFamily="18" charset="0"/>
              </a:rPr>
              <a:t> </a:t>
            </a:r>
            <a:r>
              <a:rPr lang="ru-RU" sz="2400" i="1" dirty="0" err="1">
                <a:effectLst/>
                <a:latin typeface="Book Antiqua" pitchFamily="18" charset="0"/>
              </a:rPr>
              <a:t>покращити</a:t>
            </a:r>
            <a:r>
              <a:rPr lang="ru-RU" sz="2400" i="1" dirty="0">
                <a:effectLst/>
                <a:latin typeface="Book Antiqua" pitchFamily="18" charset="0"/>
              </a:rPr>
              <a:t> </a:t>
            </a:r>
            <a:r>
              <a:rPr lang="ru-RU" sz="2400" i="1" dirty="0" err="1">
                <a:effectLst/>
                <a:latin typeface="Book Antiqua" pitchFamily="18" charset="0"/>
              </a:rPr>
              <a:t>тіло</a:t>
            </a:r>
            <a:r>
              <a:rPr lang="ru-RU" sz="2400" i="1" dirty="0">
                <a:effectLst/>
                <a:latin typeface="Book Antiqua" pitchFamily="18" charset="0"/>
              </a:rPr>
              <a:t> </a:t>
            </a:r>
            <a:r>
              <a:rPr lang="ru-RU" sz="2400" i="1" dirty="0" err="1">
                <a:effectLst/>
                <a:latin typeface="Book Antiqua" pitchFamily="18" charset="0"/>
              </a:rPr>
              <a:t>людини</a:t>
            </a:r>
            <a:r>
              <a:rPr lang="ru-RU" sz="2400" i="1" dirty="0">
                <a:effectLst/>
                <a:latin typeface="Book Antiqua" pitchFamily="18" charset="0"/>
              </a:rPr>
              <a:t> й </a:t>
            </a:r>
            <a:r>
              <a:rPr lang="ru-RU" sz="2400" i="1" dirty="0" err="1">
                <a:effectLst/>
                <a:latin typeface="Book Antiqua" pitchFamily="18" charset="0"/>
              </a:rPr>
              <a:t>уникнути</a:t>
            </a:r>
            <a:r>
              <a:rPr lang="ru-RU" sz="2400" i="1" dirty="0">
                <a:effectLst/>
                <a:latin typeface="Book Antiqua" pitchFamily="18" charset="0"/>
              </a:rPr>
              <a:t> </a:t>
            </a:r>
            <a:r>
              <a:rPr lang="ru-RU" sz="2400" i="1" dirty="0" err="1">
                <a:effectLst/>
                <a:latin typeface="Book Antiqua" pitchFamily="18" charset="0"/>
              </a:rPr>
              <a:t>страшних</a:t>
            </a:r>
            <a:r>
              <a:rPr lang="ru-RU" sz="2400" i="1" dirty="0">
                <a:effectLst/>
                <a:latin typeface="Book Antiqua" pitchFamily="18" charset="0"/>
              </a:rPr>
              <a:t> хвороб у </a:t>
            </a:r>
            <a:r>
              <a:rPr lang="ru-RU" sz="2400" i="1" dirty="0" err="1">
                <a:effectLst/>
                <a:latin typeface="Book Antiqua" pitchFamily="18" charset="0"/>
              </a:rPr>
              <a:t>майбутньому</a:t>
            </a:r>
            <a:r>
              <a:rPr lang="ru-RU" sz="2400" i="1" dirty="0">
                <a:effectLst/>
                <a:latin typeface="Book Antiqua" pitchFamily="18" charset="0"/>
              </a:rPr>
              <a:t>.</a:t>
            </a:r>
            <a:br>
              <a:rPr lang="ru-RU" sz="2400" i="1" dirty="0">
                <a:effectLst/>
                <a:latin typeface="Book Antiqua" pitchFamily="18" charset="0"/>
              </a:rPr>
            </a:br>
            <a:r>
              <a:rPr lang="ru-RU" sz="2400" i="1" dirty="0" err="1">
                <a:effectLst/>
                <a:latin typeface="Book Antiqua" pitchFamily="18" charset="0"/>
              </a:rPr>
              <a:t>Елементи</a:t>
            </a:r>
            <a:r>
              <a:rPr lang="ru-RU" sz="2400" i="1" dirty="0">
                <a:effectLst/>
                <a:latin typeface="Book Antiqua" pitchFamily="18" charset="0"/>
              </a:rPr>
              <a:t> </a:t>
            </a:r>
            <a:r>
              <a:rPr lang="ru-RU" sz="2400" i="1" dirty="0" err="1">
                <a:effectLst/>
                <a:latin typeface="Book Antiqua" pitchFamily="18" charset="0"/>
              </a:rPr>
              <a:t>євгеніки</a:t>
            </a:r>
            <a:r>
              <a:rPr lang="ru-RU" sz="2400" i="1" dirty="0">
                <a:effectLst/>
                <a:latin typeface="Book Antiqua" pitchFamily="18" charset="0"/>
              </a:rPr>
              <a:t> </a:t>
            </a:r>
            <a:r>
              <a:rPr lang="ru-RU" sz="2400" i="1" dirty="0" err="1">
                <a:effectLst/>
                <a:latin typeface="Book Antiqua" pitchFamily="18" charset="0"/>
              </a:rPr>
              <a:t>також</a:t>
            </a:r>
            <a:r>
              <a:rPr lang="ru-RU" sz="2400" i="1" dirty="0">
                <a:effectLst/>
                <a:latin typeface="Book Antiqua" pitchFamily="18" charset="0"/>
              </a:rPr>
              <a:t> </a:t>
            </a:r>
            <a:r>
              <a:rPr lang="ru-RU" sz="2400" i="1" dirty="0" err="1">
                <a:effectLst/>
                <a:latin typeface="Book Antiqua" pitchFamily="18" charset="0"/>
              </a:rPr>
              <a:t>присутні</a:t>
            </a:r>
            <a:r>
              <a:rPr lang="ru-RU" sz="2400" i="1" dirty="0">
                <a:effectLst/>
                <a:latin typeface="Book Antiqua" pitchFamily="18" charset="0"/>
              </a:rPr>
              <a:t> в </a:t>
            </a:r>
            <a:r>
              <a:rPr lang="ru-RU" sz="2400" i="1" dirty="0" err="1">
                <a:effectLst/>
                <a:latin typeface="Book Antiqua" pitchFamily="18" charset="0"/>
              </a:rPr>
              <a:t>сучасному</a:t>
            </a:r>
            <a:r>
              <a:rPr lang="ru-RU" sz="2400" i="1" dirty="0">
                <a:effectLst/>
                <a:latin typeface="Book Antiqua" pitchFamily="18" charset="0"/>
              </a:rPr>
              <a:t> </a:t>
            </a:r>
            <a:r>
              <a:rPr lang="ru-RU" sz="2400" i="1" dirty="0" err="1">
                <a:effectLst/>
                <a:latin typeface="Book Antiqua" pitchFamily="18" charset="0"/>
              </a:rPr>
              <a:t>світі</a:t>
            </a:r>
            <a:r>
              <a:rPr lang="ru-RU" sz="2400" i="1" dirty="0">
                <a:effectLst/>
                <a:latin typeface="Book Antiqua" pitchFamily="18" charset="0"/>
              </a:rPr>
              <a:t> — </a:t>
            </a:r>
            <a:r>
              <a:rPr lang="ru-RU" sz="2400" i="1" dirty="0" err="1">
                <a:effectLst/>
                <a:latin typeface="Book Antiqua" pitchFamily="18" charset="0"/>
              </a:rPr>
              <a:t>це</a:t>
            </a:r>
            <a:r>
              <a:rPr lang="ru-RU" sz="2400" i="1" dirty="0">
                <a:effectLst/>
                <a:latin typeface="Book Antiqua" pitchFamily="18" charset="0"/>
              </a:rPr>
              <a:t> </a:t>
            </a:r>
            <a:r>
              <a:rPr lang="ru-RU" sz="2400" i="1" dirty="0" err="1">
                <a:effectLst/>
                <a:latin typeface="Book Antiqua" pitchFamily="18" charset="0"/>
              </a:rPr>
              <a:t>стосується</a:t>
            </a:r>
            <a:r>
              <a:rPr lang="ru-RU" sz="2400" i="1" dirty="0">
                <a:effectLst/>
                <a:latin typeface="Book Antiqua" pitchFamily="18" charset="0"/>
              </a:rPr>
              <a:t> практики </a:t>
            </a:r>
            <a:r>
              <a:rPr lang="ru-RU" sz="2400" i="1" u="sng" dirty="0" err="1" smtClean="0">
                <a:effectLst/>
                <a:latin typeface="Book Antiqua" pitchFamily="18" charset="0"/>
              </a:rPr>
              <a:t>планування</a:t>
            </a:r>
            <a:r>
              <a:rPr lang="ru-RU" sz="2400" i="1" u="sng" dirty="0" smtClean="0">
                <a:effectLst/>
                <a:latin typeface="Book Antiqua" pitchFamily="18" charset="0"/>
              </a:rPr>
              <a:t> </a:t>
            </a:r>
            <a:r>
              <a:rPr lang="ru-RU" sz="2400" i="1" u="sng" dirty="0" err="1" smtClean="0">
                <a:effectLst/>
                <a:latin typeface="Book Antiqua" pitchFamily="18" charset="0"/>
              </a:rPr>
              <a:t>сім</a:t>
            </a:r>
            <a:r>
              <a:rPr lang="en-US" sz="2400" i="1" u="sng" dirty="0" smtClean="0">
                <a:effectLst/>
                <a:latin typeface="Book Antiqua" pitchFamily="18" charset="0"/>
              </a:rPr>
              <a:t>’</a:t>
            </a:r>
            <a:r>
              <a:rPr lang="ru-RU" sz="2400" i="1" u="sng" dirty="0" smtClean="0">
                <a:effectLst/>
                <a:latin typeface="Book Antiqua" pitchFamily="18" charset="0"/>
              </a:rPr>
              <a:t>ї</a:t>
            </a:r>
            <a:r>
              <a:rPr lang="ru-RU" sz="2400" i="1" dirty="0" smtClean="0">
                <a:effectLst/>
                <a:latin typeface="Book Antiqua" pitchFamily="18" charset="0"/>
              </a:rPr>
              <a:t>, </a:t>
            </a:r>
            <a:r>
              <a:rPr lang="ru-RU" sz="2400" i="1" dirty="0">
                <a:effectLst/>
                <a:latin typeface="Book Antiqua" pitchFamily="18" charset="0"/>
              </a:rPr>
              <a:t>а </a:t>
            </a:r>
            <a:r>
              <a:rPr lang="ru-RU" sz="2400" i="1" dirty="0" err="1">
                <a:effectLst/>
                <a:latin typeface="Book Antiqua" pitchFamily="18" charset="0"/>
              </a:rPr>
              <a:t>також</a:t>
            </a:r>
            <a:r>
              <a:rPr lang="ru-RU" sz="2400" i="1" dirty="0">
                <a:effectLst/>
                <a:latin typeface="Book Antiqua" pitchFamily="18" charset="0"/>
              </a:rPr>
              <a:t>, як до </a:t>
            </a:r>
            <a:r>
              <a:rPr lang="ru-RU" sz="2400" i="1" dirty="0" err="1">
                <a:effectLst/>
                <a:latin typeface="Book Antiqua" pitchFamily="18" charset="0"/>
              </a:rPr>
              <a:t>цього</a:t>
            </a:r>
            <a:r>
              <a:rPr lang="ru-RU" sz="2400" i="1" dirty="0">
                <a:effectLst/>
                <a:latin typeface="Book Antiqua" pitchFamily="18" charset="0"/>
              </a:rPr>
              <a:t> </a:t>
            </a:r>
            <a:r>
              <a:rPr lang="ru-RU" sz="2400" i="1" dirty="0" err="1">
                <a:effectLst/>
                <a:latin typeface="Book Antiqua" pitchFamily="18" charset="0"/>
              </a:rPr>
              <a:t>вдаються</a:t>
            </a:r>
            <a:r>
              <a:rPr lang="ru-RU" sz="2400" i="1" dirty="0">
                <a:effectLst/>
                <a:latin typeface="Book Antiqua" pitchFamily="18" charset="0"/>
              </a:rPr>
              <a:t> в </a:t>
            </a:r>
            <a:r>
              <a:rPr lang="ru-RU" sz="2400" i="1" dirty="0" err="1">
                <a:effectLst/>
                <a:latin typeface="Book Antiqua" pitchFamily="18" charset="0"/>
              </a:rPr>
              <a:t>деяких</a:t>
            </a:r>
            <a:r>
              <a:rPr lang="ru-RU" sz="2400" i="1" dirty="0">
                <a:effectLst/>
                <a:latin typeface="Book Antiqua" pitchFamily="18" charset="0"/>
              </a:rPr>
              <a:t> </a:t>
            </a:r>
            <a:r>
              <a:rPr lang="ru-RU" sz="2400" i="1" dirty="0" err="1">
                <a:effectLst/>
                <a:latin typeface="Book Antiqua" pitchFamily="18" charset="0"/>
              </a:rPr>
              <a:t>країнах</a:t>
            </a:r>
            <a:r>
              <a:rPr lang="ru-RU" sz="2400" i="1" dirty="0">
                <a:effectLst/>
                <a:latin typeface="Book Antiqua" pitchFamily="18" charset="0"/>
              </a:rPr>
              <a:t> </a:t>
            </a:r>
            <a:r>
              <a:rPr lang="ru-RU" sz="2400" i="1" dirty="0" err="1">
                <a:effectLst/>
                <a:latin typeface="Book Antiqua" pitchFamily="18" charset="0"/>
              </a:rPr>
              <a:t>західного</a:t>
            </a:r>
            <a:r>
              <a:rPr lang="ru-RU" sz="2400" i="1" dirty="0">
                <a:effectLst/>
                <a:latin typeface="Book Antiqua" pitchFamily="18" charset="0"/>
              </a:rPr>
              <a:t> </a:t>
            </a:r>
            <a:r>
              <a:rPr lang="ru-RU" sz="2400" i="1" dirty="0" err="1">
                <a:effectLst/>
                <a:latin typeface="Book Antiqua" pitchFamily="18" charset="0"/>
              </a:rPr>
              <a:t>світу</a:t>
            </a:r>
            <a:r>
              <a:rPr lang="ru-RU" sz="2400" i="1" dirty="0">
                <a:effectLst/>
                <a:latin typeface="Book Antiqua" pitchFamily="18" charset="0"/>
              </a:rPr>
              <a:t>, практика </a:t>
            </a:r>
            <a:r>
              <a:rPr lang="ru-RU" sz="2400" i="1" dirty="0" err="1">
                <a:effectLst/>
                <a:latin typeface="Book Antiqua" pitchFamily="18" charset="0"/>
              </a:rPr>
              <a:t>перевірки</a:t>
            </a:r>
            <a:r>
              <a:rPr lang="ru-RU" sz="2400" i="1" dirty="0">
                <a:effectLst/>
                <a:latin typeface="Book Antiqua" pitchFamily="18" charset="0"/>
              </a:rPr>
              <a:t> </a:t>
            </a:r>
            <a:r>
              <a:rPr lang="ru-RU" sz="2400" i="1" u="sng" dirty="0" err="1" smtClean="0">
                <a:effectLst/>
                <a:latin typeface="Book Antiqua" pitchFamily="18" charset="0"/>
              </a:rPr>
              <a:t>крові</a:t>
            </a:r>
            <a:r>
              <a:rPr lang="ru-RU" sz="2400" i="1" u="sng" dirty="0" smtClean="0">
                <a:effectLst/>
                <a:latin typeface="Book Antiqua" pitchFamily="18" charset="0"/>
              </a:rPr>
              <a:t> </a:t>
            </a:r>
            <a:r>
              <a:rPr lang="ru-RU" sz="2400" i="1" dirty="0" err="1" smtClean="0">
                <a:effectLst/>
                <a:latin typeface="Book Antiqua" pitchFamily="18" charset="0"/>
              </a:rPr>
              <a:t>чоловіка</a:t>
            </a:r>
            <a:r>
              <a:rPr lang="ru-RU" sz="2400" i="1" dirty="0" smtClean="0">
                <a:effectLst/>
                <a:latin typeface="Book Antiqua" pitchFamily="18" charset="0"/>
              </a:rPr>
              <a:t> </a:t>
            </a:r>
            <a:r>
              <a:rPr lang="ru-RU" sz="2400" i="1" dirty="0">
                <a:effectLst/>
                <a:latin typeface="Book Antiqua" pitchFamily="18" charset="0"/>
              </a:rPr>
              <a:t>і </a:t>
            </a:r>
            <a:r>
              <a:rPr lang="ru-RU" sz="2400" i="1" dirty="0" err="1">
                <a:effectLst/>
                <a:latin typeface="Book Antiqua" pitchFamily="18" charset="0"/>
              </a:rPr>
              <a:t>жінки</a:t>
            </a:r>
            <a:r>
              <a:rPr lang="ru-RU" sz="2400" i="1" dirty="0">
                <a:effectLst/>
                <a:latin typeface="Book Antiqua" pitchFamily="18" charset="0"/>
              </a:rPr>
              <a:t>, </a:t>
            </a:r>
            <a:r>
              <a:rPr lang="ru-RU" sz="2400" i="1" dirty="0" err="1">
                <a:effectLst/>
                <a:latin typeface="Book Antiqua" pitchFamily="18" charset="0"/>
              </a:rPr>
              <a:t>які</a:t>
            </a:r>
            <a:r>
              <a:rPr lang="ru-RU" sz="2400" i="1" dirty="0">
                <a:effectLst/>
                <a:latin typeface="Book Antiqua" pitchFamily="18" charset="0"/>
              </a:rPr>
              <a:t> </a:t>
            </a:r>
            <a:r>
              <a:rPr lang="ru-RU" sz="2400" i="1" dirty="0" err="1">
                <a:effectLst/>
                <a:latin typeface="Book Antiqua" pitchFamily="18" charset="0"/>
              </a:rPr>
              <a:t>мають</a:t>
            </a:r>
            <a:r>
              <a:rPr lang="ru-RU" sz="2400" i="1" dirty="0">
                <a:effectLst/>
                <a:latin typeface="Book Antiqua" pitchFamily="18" charset="0"/>
              </a:rPr>
              <a:t> </a:t>
            </a:r>
            <a:r>
              <a:rPr lang="ru-RU" sz="2400" i="1" dirty="0" err="1">
                <a:effectLst/>
                <a:latin typeface="Book Antiqua" pitchFamily="18" charset="0"/>
              </a:rPr>
              <a:t>намір</a:t>
            </a:r>
            <a:r>
              <a:rPr lang="ru-RU" sz="2400" i="1" dirty="0">
                <a:effectLst/>
                <a:latin typeface="Book Antiqua" pitchFamily="18" charset="0"/>
              </a:rPr>
              <a:t> </a:t>
            </a:r>
            <a:r>
              <a:rPr lang="ru-RU" sz="2400" i="1" dirty="0" err="1">
                <a:effectLst/>
                <a:latin typeface="Book Antiqua" pitchFamily="18" charset="0"/>
              </a:rPr>
              <a:t>укласти</a:t>
            </a:r>
            <a:r>
              <a:rPr lang="ru-RU" sz="2400" i="1" dirty="0">
                <a:effectLst/>
                <a:latin typeface="Book Antiqua" pitchFamily="18" charset="0"/>
              </a:rPr>
              <a:t> </a:t>
            </a:r>
            <a:r>
              <a:rPr lang="ru-RU" sz="2400" i="1" dirty="0" err="1" smtClean="0">
                <a:effectLst/>
                <a:latin typeface="Book Antiqua" pitchFamily="18" charset="0"/>
              </a:rPr>
              <a:t>шлюб</a:t>
            </a:r>
            <a:r>
              <a:rPr lang="ru-RU" sz="2400" i="1" dirty="0" smtClean="0">
                <a:effectLst/>
                <a:latin typeface="Book Antiqua" pitchFamily="18" charset="0"/>
              </a:rPr>
              <a:t>.</a:t>
            </a:r>
            <a:endParaRPr lang="ru-RU" sz="2400" i="1" dirty="0">
              <a:effectLst/>
              <a:latin typeface="Book Antiqua" pitchFamily="18" charset="0"/>
            </a:endParaRPr>
          </a:p>
        </p:txBody>
      </p:sp>
      <p:sp>
        <p:nvSpPr>
          <p:cNvPr id="3" name="Текст 2"/>
          <p:cNvSpPr>
            <a:spLocks noGrp="1"/>
          </p:cNvSpPr>
          <p:nvPr>
            <p:ph type="body" idx="1"/>
          </p:nvPr>
        </p:nvSpPr>
        <p:spPr/>
        <p:txBody>
          <a:bodyPr/>
          <a:lstStyle/>
          <a:p>
            <a:endParaRPr lang="uk-UA" dirty="0" smtClean="0"/>
          </a:p>
          <a:p>
            <a:endParaRPr lang="ru-RU" dirty="0"/>
          </a:p>
        </p:txBody>
      </p:sp>
    </p:spTree>
    <p:extLst>
      <p:ext uri="{BB962C8B-B14F-4D97-AF65-F5344CB8AC3E}">
        <p14:creationId xmlns:p14="http://schemas.microsoft.com/office/powerpoint/2010/main" val="1857883812"/>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ru-RU" i="1" dirty="0" err="1">
                <a:effectLst>
                  <a:outerShdw blurRad="38100" dist="38100" dir="2700000" algn="tl">
                    <a:srgbClr val="000000">
                      <a:alpha val="43137"/>
                    </a:srgbClr>
                  </a:outerShdw>
                </a:effectLst>
              </a:rPr>
              <a:t>Гене́тика</a:t>
            </a:r>
            <a:endParaRPr lang="ru-RU" i="1" dirty="0">
              <a:effectLst>
                <a:outerShdw blurRad="38100" dist="38100" dir="2700000" algn="tl">
                  <a:srgbClr val="000000">
                    <a:alpha val="43137"/>
                  </a:srgbClr>
                </a:outerShdw>
              </a:effectLst>
            </a:endParaRPr>
          </a:p>
        </p:txBody>
      </p:sp>
      <p:sp>
        <p:nvSpPr>
          <p:cNvPr id="6" name="Объект 5"/>
          <p:cNvSpPr>
            <a:spLocks noGrp="1"/>
          </p:cNvSpPr>
          <p:nvPr>
            <p:ph sz="quarter" idx="13"/>
          </p:nvPr>
        </p:nvSpPr>
        <p:spPr>
          <a:xfrm>
            <a:off x="395536" y="260648"/>
            <a:ext cx="8208912" cy="4248472"/>
          </a:xfrm>
        </p:spPr>
        <p:txBody>
          <a:bodyPr>
            <a:normAutofit fontScale="92500" lnSpcReduction="10000"/>
          </a:bodyPr>
          <a:lstStyle/>
          <a:p>
            <a:r>
              <a:rPr lang="ru-RU" sz="2600" b="1" i="1" dirty="0" err="1">
                <a:latin typeface="Book Antiqua" pitchFamily="18" charset="0"/>
              </a:rPr>
              <a:t>Гене́тика</a:t>
            </a:r>
            <a:r>
              <a:rPr lang="ru-RU" sz="2600" i="1" dirty="0" smtClean="0">
                <a:latin typeface="Book Antiqua" pitchFamily="18" charset="0"/>
              </a:rPr>
              <a:t>— </a:t>
            </a:r>
            <a:r>
              <a:rPr lang="ru-RU" sz="2600" i="1" dirty="0" err="1">
                <a:latin typeface="Book Antiqua" pitchFamily="18" charset="0"/>
              </a:rPr>
              <a:t>це</a:t>
            </a:r>
            <a:r>
              <a:rPr lang="ru-RU" sz="2600" i="1" dirty="0">
                <a:latin typeface="Book Antiqua" pitchFamily="18" charset="0"/>
              </a:rPr>
              <a:t> наука про </a:t>
            </a:r>
            <a:r>
              <a:rPr lang="ru-RU" sz="2600" i="1" dirty="0" err="1">
                <a:latin typeface="Book Antiqua" pitchFamily="18" charset="0"/>
              </a:rPr>
              <a:t>спадковість</a:t>
            </a:r>
            <a:r>
              <a:rPr lang="ru-RU" sz="2600" i="1" dirty="0">
                <a:latin typeface="Book Antiqua" pitchFamily="18" charset="0"/>
              </a:rPr>
              <a:t> і </a:t>
            </a:r>
            <a:r>
              <a:rPr lang="ru-RU" sz="2600" i="1" dirty="0" err="1">
                <a:latin typeface="Book Antiqua" pitchFamily="18" charset="0"/>
              </a:rPr>
              <a:t>мінливість</a:t>
            </a:r>
            <a:r>
              <a:rPr lang="ru-RU" sz="2600" i="1" dirty="0">
                <a:latin typeface="Book Antiqua" pitchFamily="18" charset="0"/>
              </a:rPr>
              <a:t> </a:t>
            </a:r>
            <a:r>
              <a:rPr lang="ru-RU" sz="2600" i="1" dirty="0" err="1">
                <a:latin typeface="Book Antiqua" pitchFamily="18" charset="0"/>
              </a:rPr>
              <a:t>ознак</a:t>
            </a:r>
            <a:r>
              <a:rPr lang="ru-RU" sz="2600" i="1" dirty="0">
                <a:latin typeface="Book Antiqua" pitchFamily="18" charset="0"/>
              </a:rPr>
              <a:t> </a:t>
            </a:r>
            <a:r>
              <a:rPr lang="ru-RU" sz="2600" i="1" dirty="0" err="1">
                <a:latin typeface="Book Antiqua" pitchFamily="18" charset="0"/>
              </a:rPr>
              <a:t>організмів</a:t>
            </a:r>
            <a:r>
              <a:rPr lang="ru-RU" sz="2600" i="1" dirty="0">
                <a:latin typeface="Book Antiqua" pitchFamily="18" charset="0"/>
              </a:rPr>
              <a:t>, </a:t>
            </a:r>
            <a:r>
              <a:rPr lang="ru-RU" sz="2600" i="1" dirty="0" err="1">
                <a:latin typeface="Book Antiqua" pitchFamily="18" charset="0"/>
              </a:rPr>
              <a:t>методи</a:t>
            </a:r>
            <a:r>
              <a:rPr lang="ru-RU" sz="2600" i="1" dirty="0">
                <a:latin typeface="Book Antiqua" pitchFamily="18" charset="0"/>
              </a:rPr>
              <a:t> </a:t>
            </a:r>
            <a:r>
              <a:rPr lang="ru-RU" sz="2600" i="1" dirty="0" err="1">
                <a:latin typeface="Book Antiqua" pitchFamily="18" charset="0"/>
              </a:rPr>
              <a:t>управління</a:t>
            </a:r>
            <a:r>
              <a:rPr lang="ru-RU" sz="2600" i="1" dirty="0">
                <a:latin typeface="Book Antiqua" pitchFamily="18" charset="0"/>
              </a:rPr>
              <a:t> ними та </a:t>
            </a:r>
            <a:r>
              <a:rPr lang="ru-RU" sz="2600" i="1" dirty="0" err="1">
                <a:latin typeface="Book Antiqua" pitchFamily="18" charset="0"/>
              </a:rPr>
              <a:t>організацію</a:t>
            </a:r>
            <a:r>
              <a:rPr lang="ru-RU" sz="2600" i="1" dirty="0">
                <a:latin typeface="Book Antiqua" pitchFamily="18" charset="0"/>
              </a:rPr>
              <a:t> </a:t>
            </a:r>
            <a:r>
              <a:rPr lang="ru-RU" sz="2600" i="1" dirty="0" err="1">
                <a:latin typeface="Book Antiqua" pitchFamily="18" charset="0"/>
              </a:rPr>
              <a:t>спадкового</a:t>
            </a:r>
            <a:r>
              <a:rPr lang="ru-RU" sz="2600" i="1" dirty="0">
                <a:latin typeface="Book Antiqua" pitchFamily="18" charset="0"/>
              </a:rPr>
              <a:t> </a:t>
            </a:r>
            <a:r>
              <a:rPr lang="ru-RU" sz="2600" i="1" dirty="0" err="1">
                <a:latin typeface="Book Antiqua" pitchFamily="18" charset="0"/>
              </a:rPr>
              <a:t>матеріалу</a:t>
            </a:r>
            <a:r>
              <a:rPr lang="ru-RU" sz="2600" i="1" dirty="0">
                <a:latin typeface="Book Antiqua" pitchFamily="18" charset="0"/>
              </a:rPr>
              <a:t>. Через </a:t>
            </a:r>
            <a:r>
              <a:rPr lang="ru-RU" sz="2600" i="1" dirty="0" err="1">
                <a:latin typeface="Book Antiqua" pitchFamily="18" charset="0"/>
              </a:rPr>
              <a:t>універсальність</a:t>
            </a:r>
            <a:r>
              <a:rPr lang="ru-RU" sz="2600" i="1" dirty="0">
                <a:latin typeface="Book Antiqua" pitchFamily="18" charset="0"/>
              </a:rPr>
              <a:t> </a:t>
            </a:r>
            <a:r>
              <a:rPr lang="ru-RU" sz="2600" i="1" dirty="0" err="1">
                <a:latin typeface="Book Antiqua" pitchFamily="18" charset="0"/>
              </a:rPr>
              <a:t>генетичного</a:t>
            </a:r>
            <a:r>
              <a:rPr lang="ru-RU" sz="2600" i="1" dirty="0">
                <a:latin typeface="Book Antiqua" pitchFamily="18" charset="0"/>
              </a:rPr>
              <a:t> </a:t>
            </a:r>
            <a:r>
              <a:rPr lang="ru-RU" sz="2600" i="1" dirty="0" smtClean="0">
                <a:latin typeface="Book Antiqua" pitchFamily="18" charset="0"/>
              </a:rPr>
              <a:t>коду</a:t>
            </a:r>
            <a:r>
              <a:rPr lang="ru-RU" sz="2600" i="1" dirty="0">
                <a:latin typeface="Book Antiqua" pitchFamily="18" charset="0"/>
              </a:rPr>
              <a:t> </a:t>
            </a:r>
            <a:r>
              <a:rPr lang="ru-RU" sz="2600" i="1" dirty="0" smtClean="0">
                <a:latin typeface="Book Antiqua" pitchFamily="18" charset="0"/>
              </a:rPr>
              <a:t>генетика </a:t>
            </a:r>
            <a:r>
              <a:rPr lang="ru-RU" sz="2600" i="1" dirty="0" err="1">
                <a:latin typeface="Book Antiqua" pitchFamily="18" charset="0"/>
              </a:rPr>
              <a:t>лежить</a:t>
            </a:r>
            <a:r>
              <a:rPr lang="ru-RU" sz="2600" i="1" dirty="0">
                <a:latin typeface="Book Antiqua" pitchFamily="18" charset="0"/>
              </a:rPr>
              <a:t> в </a:t>
            </a:r>
            <a:r>
              <a:rPr lang="ru-RU" sz="2600" i="1" dirty="0" err="1">
                <a:latin typeface="Book Antiqua" pitchFamily="18" charset="0"/>
              </a:rPr>
              <a:t>основі</a:t>
            </a:r>
            <a:r>
              <a:rPr lang="ru-RU" sz="2600" i="1" dirty="0">
                <a:latin typeface="Book Antiqua" pitchFamily="18" charset="0"/>
              </a:rPr>
              <a:t> </a:t>
            </a:r>
            <a:r>
              <a:rPr lang="ru-RU" sz="2600" i="1" dirty="0" err="1">
                <a:latin typeface="Book Antiqua" pitchFamily="18" charset="0"/>
              </a:rPr>
              <a:t>вивчення</a:t>
            </a:r>
            <a:r>
              <a:rPr lang="ru-RU" sz="2600" i="1" dirty="0">
                <a:latin typeface="Book Antiqua" pitchFamily="18" charset="0"/>
              </a:rPr>
              <a:t> </a:t>
            </a:r>
            <a:r>
              <a:rPr lang="ru-RU" sz="2600" i="1" dirty="0" err="1">
                <a:latin typeface="Book Antiqua" pitchFamily="18" charset="0"/>
              </a:rPr>
              <a:t>всіх</a:t>
            </a:r>
            <a:r>
              <a:rPr lang="ru-RU" sz="2600" i="1" dirty="0">
                <a:latin typeface="Book Antiqua" pitchFamily="18" charset="0"/>
              </a:rPr>
              <a:t> форм </a:t>
            </a:r>
            <a:r>
              <a:rPr lang="ru-RU" sz="2600" i="1" dirty="0" err="1" smtClean="0">
                <a:latin typeface="Book Antiqua" pitchFamily="18" charset="0"/>
              </a:rPr>
              <a:t>життя</a:t>
            </a:r>
            <a:r>
              <a:rPr lang="ru-RU" sz="2600" i="1" dirty="0">
                <a:latin typeface="Book Antiqua" pitchFamily="18" charset="0"/>
              </a:rPr>
              <a:t> </a:t>
            </a:r>
            <a:r>
              <a:rPr lang="ru-RU" sz="2600" i="1" dirty="0" err="1" smtClean="0">
                <a:latin typeface="Book Antiqua" pitchFamily="18" charset="0"/>
              </a:rPr>
              <a:t>від</a:t>
            </a:r>
            <a:r>
              <a:rPr lang="ru-RU" sz="2600" i="1" dirty="0">
                <a:latin typeface="Book Antiqua" pitchFamily="18" charset="0"/>
              </a:rPr>
              <a:t> </a:t>
            </a:r>
            <a:r>
              <a:rPr lang="ru-RU" sz="2600" i="1" dirty="0" err="1">
                <a:latin typeface="Book Antiqua" pitchFamily="18" charset="0"/>
              </a:rPr>
              <a:t>вірусів</a:t>
            </a:r>
            <a:r>
              <a:rPr lang="ru-RU" sz="2600" i="1" dirty="0">
                <a:latin typeface="Book Antiqua" pitchFamily="18" charset="0"/>
              </a:rPr>
              <a:t> до </a:t>
            </a:r>
            <a:r>
              <a:rPr lang="ru-RU" sz="2600" i="1" dirty="0" err="1">
                <a:latin typeface="Book Antiqua" pitchFamily="18" charset="0"/>
              </a:rPr>
              <a:t>людини</a:t>
            </a:r>
            <a:r>
              <a:rPr lang="ru-RU" sz="2600" i="1" dirty="0">
                <a:latin typeface="Book Antiqua" pitchFamily="18" charset="0"/>
              </a:rPr>
              <a:t>.</a:t>
            </a:r>
          </a:p>
          <a:p>
            <a:r>
              <a:rPr lang="ru-RU" sz="2600" i="1" dirty="0" err="1">
                <a:latin typeface="Book Antiqua" pitchFamily="18" charset="0"/>
              </a:rPr>
              <a:t>Генетична</a:t>
            </a:r>
            <a:r>
              <a:rPr lang="ru-RU" sz="2600" i="1" dirty="0">
                <a:latin typeface="Book Antiqua" pitchFamily="18" charset="0"/>
              </a:rPr>
              <a:t> </a:t>
            </a:r>
            <a:r>
              <a:rPr lang="ru-RU" sz="2600" i="1" dirty="0" err="1">
                <a:latin typeface="Book Antiqua" pitchFamily="18" charset="0"/>
              </a:rPr>
              <a:t>інформація</a:t>
            </a:r>
            <a:r>
              <a:rPr lang="ru-RU" sz="2600" i="1" dirty="0">
                <a:latin typeface="Book Antiqua" pitchFamily="18" charset="0"/>
              </a:rPr>
              <a:t> — </a:t>
            </a:r>
            <a:r>
              <a:rPr lang="ru-RU" sz="2600" i="1" dirty="0" err="1">
                <a:latin typeface="Book Antiqua" pitchFamily="18" charset="0"/>
              </a:rPr>
              <a:t>існування</a:t>
            </a:r>
            <a:r>
              <a:rPr lang="ru-RU" sz="2600" i="1" dirty="0">
                <a:latin typeface="Book Antiqua" pitchFamily="18" charset="0"/>
              </a:rPr>
              <a:t> в </a:t>
            </a:r>
            <a:r>
              <a:rPr lang="ru-RU" sz="2600" i="1" dirty="0" err="1">
                <a:latin typeface="Book Antiqua" pitchFamily="18" charset="0"/>
              </a:rPr>
              <a:t>клітинах</a:t>
            </a:r>
            <a:r>
              <a:rPr lang="ru-RU" sz="2600" i="1" dirty="0">
                <a:latin typeface="Book Antiqua" pitchFamily="18" charset="0"/>
              </a:rPr>
              <a:t> </a:t>
            </a:r>
            <a:r>
              <a:rPr lang="ru-RU" sz="2600" i="1" dirty="0" err="1">
                <a:latin typeface="Book Antiqua" pitchFamily="18" charset="0"/>
              </a:rPr>
              <a:t>організмів</a:t>
            </a:r>
            <a:r>
              <a:rPr lang="ru-RU" sz="2600" i="1" dirty="0">
                <a:latin typeface="Book Antiqua" pitchFamily="18" charset="0"/>
              </a:rPr>
              <a:t> таких </a:t>
            </a:r>
            <a:r>
              <a:rPr lang="ru-RU" sz="2600" i="1" dirty="0" err="1">
                <a:latin typeface="Book Antiqua" pitchFamily="18" charset="0"/>
              </a:rPr>
              <a:t>сукупностей</a:t>
            </a:r>
            <a:r>
              <a:rPr lang="ru-RU" sz="2600" i="1" dirty="0">
                <a:latin typeface="Book Antiqua" pitchFamily="18" charset="0"/>
              </a:rPr>
              <a:t> </a:t>
            </a:r>
            <a:r>
              <a:rPr lang="ru-RU" sz="2600" i="1" dirty="0" err="1">
                <a:latin typeface="Book Antiqua" pitchFamily="18" charset="0"/>
              </a:rPr>
              <a:t>генів</a:t>
            </a:r>
            <a:r>
              <a:rPr lang="ru-RU" sz="2600" i="1" dirty="0">
                <a:latin typeface="Book Antiqua" pitchFamily="18" charset="0"/>
              </a:rPr>
              <a:t>, </a:t>
            </a:r>
            <a:r>
              <a:rPr lang="ru-RU" sz="2600" i="1" dirty="0" err="1">
                <a:latin typeface="Book Antiqua" pitchFamily="18" charset="0"/>
              </a:rPr>
              <a:t>які</a:t>
            </a:r>
            <a:r>
              <a:rPr lang="ru-RU" sz="2600" i="1" dirty="0">
                <a:latin typeface="Book Antiqua" pitchFamily="18" charset="0"/>
              </a:rPr>
              <a:t> </a:t>
            </a:r>
            <a:r>
              <a:rPr lang="ru-RU" sz="2600" i="1" dirty="0" err="1">
                <a:latin typeface="Book Antiqua" pitchFamily="18" charset="0"/>
              </a:rPr>
              <a:t>зберігають</a:t>
            </a:r>
            <a:r>
              <a:rPr lang="ru-RU" sz="2600" i="1" dirty="0">
                <a:latin typeface="Book Antiqua" pitchFamily="18" charset="0"/>
              </a:rPr>
              <a:t> </a:t>
            </a:r>
            <a:r>
              <a:rPr lang="ru-RU" sz="2600" i="1" dirty="0" err="1">
                <a:latin typeface="Book Antiqua" pitchFamily="18" charset="0"/>
              </a:rPr>
              <a:t>відомості</a:t>
            </a:r>
            <a:r>
              <a:rPr lang="ru-RU" sz="2600" i="1" dirty="0">
                <a:latin typeface="Book Antiqua" pitchFamily="18" charset="0"/>
              </a:rPr>
              <a:t> про </a:t>
            </a:r>
            <a:r>
              <a:rPr lang="ru-RU" sz="2600" i="1" dirty="0" err="1">
                <a:latin typeface="Book Antiqua" pitchFamily="18" charset="0"/>
              </a:rPr>
              <a:t>послідовність</a:t>
            </a:r>
            <a:r>
              <a:rPr lang="ru-RU" sz="2600" i="1" dirty="0">
                <a:latin typeface="Book Antiqua" pitchFamily="18" charset="0"/>
              </a:rPr>
              <a:t> </a:t>
            </a:r>
            <a:r>
              <a:rPr lang="ru-RU" sz="2600" i="1" dirty="0" err="1">
                <a:latin typeface="Book Antiqua" pitchFamily="18" charset="0"/>
              </a:rPr>
              <a:t>процесів</a:t>
            </a:r>
            <a:r>
              <a:rPr lang="ru-RU" sz="2600" i="1" dirty="0">
                <a:latin typeface="Book Antiqua" pitchFamily="18" charset="0"/>
              </a:rPr>
              <a:t> </a:t>
            </a:r>
            <a:r>
              <a:rPr lang="ru-RU" sz="2600" i="1" dirty="0" err="1">
                <a:latin typeface="Book Antiqua" pitchFamily="18" charset="0"/>
              </a:rPr>
              <a:t>обміну</a:t>
            </a:r>
            <a:r>
              <a:rPr lang="ru-RU" sz="2600" i="1" dirty="0">
                <a:latin typeface="Book Antiqua" pitchFamily="18" charset="0"/>
              </a:rPr>
              <a:t> </a:t>
            </a:r>
            <a:r>
              <a:rPr lang="ru-RU" sz="2600" i="1" dirty="0" err="1">
                <a:latin typeface="Book Antiqua" pitchFamily="18" charset="0"/>
              </a:rPr>
              <a:t>речовин</a:t>
            </a:r>
            <a:r>
              <a:rPr lang="ru-RU" sz="2600" i="1" dirty="0">
                <a:latin typeface="Book Antiqua" pitchFamily="18" charset="0"/>
              </a:rPr>
              <a:t> у </a:t>
            </a:r>
            <a:r>
              <a:rPr lang="ru-RU" sz="2600" i="1" dirty="0" err="1">
                <a:latin typeface="Book Antiqua" pitchFamily="18" charset="0"/>
              </a:rPr>
              <a:t>періоди</a:t>
            </a:r>
            <a:r>
              <a:rPr lang="ru-RU" sz="2600" i="1" dirty="0">
                <a:latin typeface="Book Antiqua" pitchFamily="18" charset="0"/>
              </a:rPr>
              <a:t> росту та </a:t>
            </a:r>
            <a:r>
              <a:rPr lang="ru-RU" sz="2600" i="1" dirty="0" err="1">
                <a:latin typeface="Book Antiqua" pitchFamily="18" charset="0"/>
              </a:rPr>
              <a:t>розмноження</a:t>
            </a:r>
            <a:r>
              <a:rPr lang="ru-RU" sz="2600" i="1" dirty="0">
                <a:latin typeface="Book Antiqua" pitchFamily="18" charset="0"/>
              </a:rPr>
              <a:t>, про склад, </a:t>
            </a:r>
            <a:r>
              <a:rPr lang="ru-RU" sz="2600" i="1" dirty="0" err="1">
                <a:latin typeface="Book Antiqua" pitchFamily="18" charset="0"/>
              </a:rPr>
              <a:t>будову</a:t>
            </a:r>
            <a:r>
              <a:rPr lang="ru-RU" sz="2600" i="1" dirty="0">
                <a:latin typeface="Book Antiqua" pitchFamily="18" charset="0"/>
              </a:rPr>
              <a:t> і </a:t>
            </a:r>
            <a:r>
              <a:rPr lang="ru-RU" sz="2600" i="1" dirty="0" err="1">
                <a:latin typeface="Book Antiqua" pitchFamily="18" charset="0"/>
              </a:rPr>
              <a:t>функції</a:t>
            </a:r>
            <a:r>
              <a:rPr lang="ru-RU" sz="2600" i="1" dirty="0">
                <a:latin typeface="Book Antiqua" pitchFamily="18" charset="0"/>
              </a:rPr>
              <a:t> </a:t>
            </a:r>
            <a:r>
              <a:rPr lang="ru-RU" sz="2600" i="1" dirty="0" err="1">
                <a:latin typeface="Book Antiqua" pitchFamily="18" charset="0"/>
              </a:rPr>
              <a:t>білків</a:t>
            </a:r>
            <a:r>
              <a:rPr lang="ru-RU" sz="2600" i="1" dirty="0">
                <a:latin typeface="Book Antiqua" pitchFamily="18" charset="0"/>
              </a:rPr>
              <a:t> та </a:t>
            </a:r>
            <a:r>
              <a:rPr lang="ru-RU" sz="2600" i="1" dirty="0" err="1">
                <a:latin typeface="Book Antiqua" pitchFamily="18" charset="0"/>
              </a:rPr>
              <a:t>нуклеїнових</a:t>
            </a:r>
            <a:r>
              <a:rPr lang="ru-RU" sz="2600" i="1" dirty="0">
                <a:latin typeface="Book Antiqua" pitchFamily="18" charset="0"/>
              </a:rPr>
              <a:t> кислот. </a:t>
            </a:r>
            <a:r>
              <a:rPr lang="ru-RU" sz="2600" i="1" dirty="0" err="1">
                <a:latin typeface="Book Antiqua" pitchFamily="18" charset="0"/>
              </a:rPr>
              <a:t>Носієм</a:t>
            </a:r>
            <a:r>
              <a:rPr lang="ru-RU" sz="2600" i="1" dirty="0">
                <a:latin typeface="Book Antiqua" pitchFamily="18" charset="0"/>
              </a:rPr>
              <a:t> </a:t>
            </a:r>
            <a:r>
              <a:rPr lang="ru-RU" sz="2600" i="1" dirty="0" err="1">
                <a:latin typeface="Book Antiqua" pitchFamily="18" charset="0"/>
              </a:rPr>
              <a:t>генетичної</a:t>
            </a:r>
            <a:r>
              <a:rPr lang="ru-RU" sz="2600" i="1" dirty="0">
                <a:latin typeface="Book Antiqua" pitchFamily="18" charset="0"/>
              </a:rPr>
              <a:t> </a:t>
            </a:r>
            <a:r>
              <a:rPr lang="ru-RU" sz="2600" i="1" dirty="0" err="1">
                <a:latin typeface="Book Antiqua" pitchFamily="18" charset="0"/>
              </a:rPr>
              <a:t>інформації</a:t>
            </a:r>
            <a:r>
              <a:rPr lang="ru-RU" sz="2600" i="1" dirty="0">
                <a:latin typeface="Book Antiqua" pitchFamily="18" charset="0"/>
              </a:rPr>
              <a:t> є </a:t>
            </a:r>
            <a:r>
              <a:rPr lang="ru-RU" sz="2600" i="1" dirty="0" err="1">
                <a:latin typeface="Book Antiqua" pitchFamily="18" charset="0"/>
              </a:rPr>
              <a:t>нуклеїнові</a:t>
            </a:r>
            <a:r>
              <a:rPr lang="ru-RU" sz="2600" i="1" dirty="0">
                <a:latin typeface="Book Antiqua" pitchFamily="18" charset="0"/>
              </a:rPr>
              <a:t> </a:t>
            </a:r>
            <a:r>
              <a:rPr lang="ru-RU" sz="2600" i="1" dirty="0" err="1">
                <a:latin typeface="Book Antiqua" pitchFamily="18" charset="0"/>
              </a:rPr>
              <a:t>кислоти</a:t>
            </a:r>
            <a:r>
              <a:rPr lang="ru-RU" sz="2600" i="1" dirty="0">
                <a:latin typeface="Book Antiqua" pitchFamily="18" charset="0"/>
              </a:rPr>
              <a:t>: ДНК та РНК.</a:t>
            </a:r>
          </a:p>
          <a:p>
            <a:endParaRPr lang="ru-RU" dirty="0"/>
          </a:p>
        </p:txBody>
      </p:sp>
    </p:spTree>
    <p:extLst>
      <p:ext uri="{BB962C8B-B14F-4D97-AF65-F5344CB8AC3E}">
        <p14:creationId xmlns:p14="http://schemas.microsoft.com/office/powerpoint/2010/main" val="3333378784"/>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4005064"/>
            <a:ext cx="6944559" cy="2448272"/>
          </a:xfrm>
        </p:spPr>
        <p:txBody>
          <a:bodyPr/>
          <a:lstStyle/>
          <a:p>
            <a:pPr algn="ctr"/>
            <a:r>
              <a:rPr lang="ru-RU" sz="2000" i="1" dirty="0" err="1">
                <a:effectLst/>
                <a:latin typeface="Book Antiqua" pitchFamily="18" charset="0"/>
              </a:rPr>
              <a:t>Походження</a:t>
            </a:r>
            <a:r>
              <a:rPr lang="ru-RU" sz="2000" i="1" dirty="0">
                <a:effectLst/>
                <a:latin typeface="Book Antiqua" pitchFamily="18" charset="0"/>
              </a:rPr>
              <a:t> </a:t>
            </a:r>
            <a:r>
              <a:rPr lang="ru-RU" sz="2000" i="1" dirty="0" err="1">
                <a:effectLst/>
                <a:latin typeface="Book Antiqua" pitchFamily="18" charset="0"/>
              </a:rPr>
              <a:t>терміну</a:t>
            </a:r>
            <a:r>
              <a:rPr lang="ru-RU" sz="2000" i="1" dirty="0">
                <a:effectLst/>
                <a:latin typeface="Book Antiqua" pitchFamily="18" charset="0"/>
              </a:rPr>
              <a:t> Слово «генетика» </a:t>
            </a:r>
            <a:r>
              <a:rPr lang="ru-RU" sz="2000" i="1" dirty="0" err="1">
                <a:effectLst/>
                <a:latin typeface="Book Antiqua" pitchFamily="18" charset="0"/>
              </a:rPr>
              <a:t>було</a:t>
            </a:r>
            <a:r>
              <a:rPr lang="ru-RU" sz="2000" i="1" dirty="0">
                <a:effectLst/>
                <a:latin typeface="Book Antiqua" pitchFamily="18" charset="0"/>
              </a:rPr>
              <a:t> </a:t>
            </a:r>
            <a:r>
              <a:rPr lang="ru-RU" sz="2000" i="1" dirty="0" err="1">
                <a:effectLst/>
                <a:latin typeface="Book Antiqua" pitchFamily="18" charset="0"/>
              </a:rPr>
              <a:t>уперше</a:t>
            </a:r>
            <a:r>
              <a:rPr lang="ru-RU" sz="2000" i="1" dirty="0">
                <a:effectLst/>
                <a:latin typeface="Book Antiqua" pitchFamily="18" charset="0"/>
              </a:rPr>
              <a:t> </a:t>
            </a:r>
            <a:r>
              <a:rPr lang="ru-RU" sz="2000" i="1" dirty="0" err="1">
                <a:effectLst/>
                <a:latin typeface="Book Antiqua" pitchFamily="18" charset="0"/>
              </a:rPr>
              <a:t>запропоновано</a:t>
            </a:r>
            <a:r>
              <a:rPr lang="ru-RU" sz="2000" i="1" dirty="0">
                <a:effectLst/>
                <a:latin typeface="Book Antiqua" pitchFamily="18" charset="0"/>
              </a:rPr>
              <a:t> для того, </a:t>
            </a:r>
            <a:r>
              <a:rPr lang="ru-RU" sz="2000" i="1" dirty="0" err="1">
                <a:effectLst/>
                <a:latin typeface="Book Antiqua" pitchFamily="18" charset="0"/>
              </a:rPr>
              <a:t>щоб</a:t>
            </a:r>
            <a:r>
              <a:rPr lang="ru-RU" sz="2000" i="1" dirty="0">
                <a:effectLst/>
                <a:latin typeface="Book Antiqua" pitchFamily="18" charset="0"/>
              </a:rPr>
              <a:t> </a:t>
            </a:r>
            <a:r>
              <a:rPr lang="ru-RU" sz="2000" i="1" dirty="0" err="1">
                <a:effectLst/>
                <a:latin typeface="Book Antiqua" pitchFamily="18" charset="0"/>
              </a:rPr>
              <a:t>описати</a:t>
            </a:r>
            <a:r>
              <a:rPr lang="ru-RU" sz="2000" i="1" dirty="0">
                <a:effectLst/>
                <a:latin typeface="Book Antiqua" pitchFamily="18" charset="0"/>
              </a:rPr>
              <a:t> </a:t>
            </a:r>
            <a:r>
              <a:rPr lang="ru-RU" sz="2000" i="1" dirty="0" err="1">
                <a:effectLst/>
                <a:latin typeface="Book Antiqua" pitchFamily="18" charset="0"/>
              </a:rPr>
              <a:t>знання</a:t>
            </a:r>
            <a:r>
              <a:rPr lang="ru-RU" sz="2000" i="1" dirty="0">
                <a:effectLst/>
                <a:latin typeface="Book Antiqua" pitchFamily="18" charset="0"/>
              </a:rPr>
              <a:t> про </a:t>
            </a:r>
            <a:r>
              <a:rPr lang="ru-RU" sz="2000" i="1" dirty="0" err="1">
                <a:effectLst/>
                <a:latin typeface="Book Antiqua" pitchFamily="18" charset="0"/>
              </a:rPr>
              <a:t>спадковість</a:t>
            </a:r>
            <a:r>
              <a:rPr lang="ru-RU" sz="2000" i="1" dirty="0">
                <a:effectLst/>
                <a:latin typeface="Book Antiqua" pitchFamily="18" charset="0"/>
              </a:rPr>
              <a:t> та </a:t>
            </a:r>
            <a:r>
              <a:rPr lang="ru-RU" sz="2000" i="1" dirty="0" err="1">
                <a:effectLst/>
                <a:latin typeface="Book Antiqua" pitchFamily="18" charset="0"/>
              </a:rPr>
              <a:t>мінливість</a:t>
            </a:r>
            <a:r>
              <a:rPr lang="ru-RU" sz="2000" i="1" dirty="0">
                <a:effectLst/>
                <a:latin typeface="Book Antiqua" pitchFamily="18" charset="0"/>
              </a:rPr>
              <a:t>, </a:t>
            </a:r>
            <a:r>
              <a:rPr lang="ru-RU" sz="2000" i="1" dirty="0" err="1">
                <a:effectLst/>
                <a:latin typeface="Book Antiqua" pitchFamily="18" charset="0"/>
              </a:rPr>
              <a:t>визначним</a:t>
            </a:r>
            <a:r>
              <a:rPr lang="ru-RU" sz="2000" i="1" dirty="0">
                <a:effectLst/>
                <a:latin typeface="Book Antiqua" pitchFamily="18" charset="0"/>
              </a:rPr>
              <a:t> </a:t>
            </a:r>
            <a:r>
              <a:rPr lang="ru-RU" sz="2000" i="1" u="sng" dirty="0" err="1" smtClean="0">
                <a:effectLst/>
                <a:latin typeface="Book Antiqua" pitchFamily="18" charset="0"/>
              </a:rPr>
              <a:t>британським</a:t>
            </a:r>
            <a:r>
              <a:rPr lang="ru-RU" sz="2000" i="1" dirty="0">
                <a:effectLst/>
                <a:latin typeface="Book Antiqua" pitchFamily="18" charset="0"/>
              </a:rPr>
              <a:t> </a:t>
            </a:r>
            <a:r>
              <a:rPr lang="ru-RU" sz="2000" i="1" dirty="0" err="1" smtClean="0">
                <a:effectLst/>
                <a:latin typeface="Book Antiqua" pitchFamily="18" charset="0"/>
              </a:rPr>
              <a:t>вченим</a:t>
            </a:r>
            <a:r>
              <a:rPr lang="ru-RU" sz="2000" i="1" dirty="0">
                <a:effectLst/>
                <a:latin typeface="Book Antiqua" pitchFamily="18" charset="0"/>
              </a:rPr>
              <a:t> </a:t>
            </a:r>
            <a:r>
              <a:rPr lang="ru-RU" sz="2000" i="1" u="sng" dirty="0" err="1" smtClean="0">
                <a:effectLst/>
                <a:latin typeface="Book Antiqua" pitchFamily="18" charset="0"/>
              </a:rPr>
              <a:t>Вільямом</a:t>
            </a:r>
            <a:r>
              <a:rPr lang="ru-RU" sz="2000" i="1" u="sng" dirty="0" smtClean="0">
                <a:effectLst/>
                <a:latin typeface="Book Antiqua" pitchFamily="18" charset="0"/>
              </a:rPr>
              <a:t> </a:t>
            </a:r>
            <a:r>
              <a:rPr lang="ru-RU" sz="2000" i="1" u="sng" dirty="0" err="1" smtClean="0">
                <a:effectLst/>
                <a:latin typeface="Book Antiqua" pitchFamily="18" charset="0"/>
              </a:rPr>
              <a:t>Батесоном</a:t>
            </a:r>
            <a:r>
              <a:rPr lang="ru-RU" sz="2000" i="1" u="sng" dirty="0" smtClean="0">
                <a:effectLst/>
                <a:latin typeface="Book Antiqua" pitchFamily="18" charset="0"/>
              </a:rPr>
              <a:t> </a:t>
            </a:r>
            <a:r>
              <a:rPr lang="ru-RU" sz="2000" i="1" dirty="0" smtClean="0">
                <a:effectLst/>
                <a:latin typeface="Book Antiqua" pitchFamily="18" charset="0"/>
              </a:rPr>
              <a:t>у </a:t>
            </a:r>
            <a:r>
              <a:rPr lang="ru-RU" sz="2000" i="1" dirty="0" err="1">
                <a:effectLst/>
                <a:latin typeface="Book Antiqua" pitchFamily="18" charset="0"/>
              </a:rPr>
              <a:t>особистому</a:t>
            </a:r>
            <a:r>
              <a:rPr lang="ru-RU" sz="2000" i="1" dirty="0">
                <a:effectLst/>
                <a:latin typeface="Book Antiqua" pitchFamily="18" charset="0"/>
              </a:rPr>
              <a:t> </a:t>
            </a:r>
            <a:r>
              <a:rPr lang="ru-RU" sz="2000" i="1" dirty="0" err="1">
                <a:effectLst/>
                <a:latin typeface="Book Antiqua" pitchFamily="18" charset="0"/>
              </a:rPr>
              <a:t>листі</a:t>
            </a:r>
            <a:r>
              <a:rPr lang="ru-RU" sz="2000" i="1" dirty="0">
                <a:effectLst/>
                <a:latin typeface="Book Antiqua" pitchFamily="18" charset="0"/>
              </a:rPr>
              <a:t> </a:t>
            </a:r>
            <a:r>
              <a:rPr lang="ru-RU" sz="2000" i="1" dirty="0" err="1">
                <a:effectLst/>
                <a:latin typeface="Book Antiqua" pitchFamily="18" charset="0"/>
              </a:rPr>
              <a:t>до</a:t>
            </a:r>
            <a:r>
              <a:rPr lang="ru-RU" sz="2000" i="1" u="sng" dirty="0" err="1">
                <a:effectLst/>
                <a:latin typeface="Book Antiqua" pitchFamily="18" charset="0"/>
              </a:rPr>
              <a:t>Адама</a:t>
            </a:r>
            <a:r>
              <a:rPr lang="ru-RU" sz="2000" i="1" u="sng" dirty="0">
                <a:effectLst/>
                <a:latin typeface="Book Antiqua" pitchFamily="18" charset="0"/>
              </a:rPr>
              <a:t> </a:t>
            </a:r>
            <a:r>
              <a:rPr lang="ru-RU" sz="2000" i="1" u="sng" dirty="0" err="1">
                <a:effectLst/>
                <a:latin typeface="Book Antiqua" pitchFamily="18" charset="0"/>
              </a:rPr>
              <a:t>Седжвіка</a:t>
            </a:r>
            <a:r>
              <a:rPr lang="ru-RU" sz="2000" i="1" dirty="0">
                <a:effectLst/>
                <a:latin typeface="Book Antiqua" pitchFamily="18" charset="0"/>
              </a:rPr>
              <a:t> </a:t>
            </a:r>
            <a:r>
              <a:rPr lang="ru-RU" sz="2000" i="1" dirty="0" smtClean="0">
                <a:effectLst/>
                <a:latin typeface="Book Antiqua" pitchFamily="18" charset="0"/>
              </a:rPr>
              <a:t>(</a:t>
            </a:r>
            <a:r>
              <a:rPr lang="ru-RU" sz="2000" i="1" u="sng" dirty="0" smtClean="0">
                <a:effectLst/>
                <a:latin typeface="Book Antiqua" pitchFamily="18" charset="0"/>
              </a:rPr>
              <a:t>18 </a:t>
            </a:r>
            <a:r>
              <a:rPr lang="ru-RU" sz="2000" i="1" u="sng" dirty="0" err="1" smtClean="0">
                <a:effectLst/>
                <a:latin typeface="Book Antiqua" pitchFamily="18" charset="0"/>
              </a:rPr>
              <a:t>квітня</a:t>
            </a:r>
            <a:r>
              <a:rPr lang="ru-RU" sz="2000" i="1" dirty="0">
                <a:effectLst/>
                <a:latin typeface="Book Antiqua" pitchFamily="18" charset="0"/>
              </a:rPr>
              <a:t> </a:t>
            </a:r>
            <a:r>
              <a:rPr lang="ru-RU" sz="2000" i="1" u="sng" dirty="0" smtClean="0">
                <a:effectLst/>
                <a:latin typeface="Book Antiqua" pitchFamily="18" charset="0"/>
              </a:rPr>
              <a:t>1905</a:t>
            </a:r>
            <a:r>
              <a:rPr lang="ru-RU" sz="2000" i="1" dirty="0" smtClean="0">
                <a:effectLst/>
                <a:latin typeface="Book Antiqua" pitchFamily="18" charset="0"/>
              </a:rPr>
              <a:t>). </a:t>
            </a:r>
            <a:r>
              <a:rPr lang="ru-RU" sz="2000" i="1" dirty="0" err="1">
                <a:effectLst/>
                <a:latin typeface="Book Antiqua" pitchFamily="18" charset="0"/>
              </a:rPr>
              <a:t>Уперше</a:t>
            </a:r>
            <a:r>
              <a:rPr lang="ru-RU" sz="2000" i="1" dirty="0">
                <a:effectLst/>
                <a:latin typeface="Book Antiqua" pitchFamily="18" charset="0"/>
              </a:rPr>
              <a:t> </a:t>
            </a:r>
            <a:r>
              <a:rPr lang="ru-RU" sz="2000" i="1" dirty="0" err="1">
                <a:effectLst/>
                <a:latin typeface="Book Antiqua" pitchFamily="18" charset="0"/>
              </a:rPr>
              <a:t>Батесон</a:t>
            </a:r>
            <a:r>
              <a:rPr lang="ru-RU" sz="2000" i="1" dirty="0">
                <a:effectLst/>
                <a:latin typeface="Book Antiqua" pitchFamily="18" charset="0"/>
              </a:rPr>
              <a:t> </a:t>
            </a:r>
            <a:r>
              <a:rPr lang="ru-RU" sz="2000" i="1" dirty="0" err="1">
                <a:effectLst/>
                <a:latin typeface="Book Antiqua" pitchFamily="18" charset="0"/>
              </a:rPr>
              <a:t>ужив</a:t>
            </a:r>
            <a:r>
              <a:rPr lang="ru-RU" sz="2000" i="1" dirty="0">
                <a:effectLst/>
                <a:latin typeface="Book Antiqua" pitchFamily="18" charset="0"/>
              </a:rPr>
              <a:t> слово «генетика» </a:t>
            </a:r>
            <a:r>
              <a:rPr lang="ru-RU" sz="2000" i="1" dirty="0" err="1">
                <a:effectLst/>
                <a:latin typeface="Book Antiqua" pitchFamily="18" charset="0"/>
              </a:rPr>
              <a:t>публічно</a:t>
            </a:r>
            <a:r>
              <a:rPr lang="ru-RU" sz="2000" i="1" dirty="0">
                <a:effectLst/>
                <a:latin typeface="Book Antiqua" pitchFamily="18" charset="0"/>
              </a:rPr>
              <a:t> на </a:t>
            </a:r>
            <a:r>
              <a:rPr lang="ru-RU" sz="2000" i="1" dirty="0" err="1">
                <a:effectLst/>
                <a:latin typeface="Book Antiqua" pitchFamily="18" charset="0"/>
              </a:rPr>
              <a:t>Третій</a:t>
            </a:r>
            <a:r>
              <a:rPr lang="ru-RU" sz="2000" i="1" dirty="0">
                <a:effectLst/>
                <a:latin typeface="Book Antiqua" pitchFamily="18" charset="0"/>
              </a:rPr>
              <a:t> </a:t>
            </a:r>
            <a:r>
              <a:rPr lang="ru-RU" sz="2000" i="1" dirty="0" err="1">
                <a:effectLst/>
                <a:latin typeface="Book Antiqua" pitchFamily="18" charset="0"/>
              </a:rPr>
              <a:t>міжнародній</a:t>
            </a:r>
            <a:r>
              <a:rPr lang="ru-RU" sz="2000" i="1" dirty="0">
                <a:effectLst/>
                <a:latin typeface="Book Antiqua" pitchFamily="18" charset="0"/>
              </a:rPr>
              <a:t> </a:t>
            </a:r>
            <a:r>
              <a:rPr lang="ru-RU" sz="2000" i="1" dirty="0" err="1">
                <a:effectLst/>
                <a:latin typeface="Book Antiqua" pitchFamily="18" charset="0"/>
              </a:rPr>
              <a:t>конференції</a:t>
            </a:r>
            <a:r>
              <a:rPr lang="ru-RU" sz="2000" i="1" dirty="0">
                <a:effectLst/>
                <a:latin typeface="Book Antiqua" pitchFamily="18" charset="0"/>
              </a:rPr>
              <a:t> з </a:t>
            </a:r>
            <a:r>
              <a:rPr lang="ru-RU" sz="2000" i="1" dirty="0" err="1">
                <a:effectLst/>
                <a:latin typeface="Book Antiqua" pitchFamily="18" charset="0"/>
              </a:rPr>
              <a:t>гібридизації</a:t>
            </a:r>
            <a:r>
              <a:rPr lang="ru-RU" sz="2000" i="1" dirty="0">
                <a:effectLst/>
                <a:latin typeface="Book Antiqua" pitchFamily="18" charset="0"/>
              </a:rPr>
              <a:t> </a:t>
            </a:r>
            <a:r>
              <a:rPr lang="ru-RU" sz="2000" i="1" dirty="0" err="1">
                <a:effectLst/>
                <a:latin typeface="Book Antiqua" pitchFamily="18" charset="0"/>
              </a:rPr>
              <a:t>рослин</a:t>
            </a:r>
            <a:r>
              <a:rPr lang="ru-RU" sz="2000" i="1" dirty="0">
                <a:effectLst/>
                <a:latin typeface="Book Antiqua" pitchFamily="18" charset="0"/>
              </a:rPr>
              <a:t> (</a:t>
            </a:r>
            <a:r>
              <a:rPr lang="ru-RU" sz="2000" i="1" u="sng" dirty="0">
                <a:effectLst/>
                <a:latin typeface="Book Antiqua" pitchFamily="18" charset="0"/>
              </a:rPr>
              <a:t>Лондон</a:t>
            </a:r>
            <a:r>
              <a:rPr lang="ru-RU" sz="2000" i="1" dirty="0">
                <a:effectLst/>
                <a:latin typeface="Book Antiqua" pitchFamily="18" charset="0"/>
              </a:rPr>
              <a:t>, </a:t>
            </a:r>
            <a:r>
              <a:rPr lang="ru-RU" sz="2000" i="1" u="sng" dirty="0" err="1">
                <a:effectLst/>
                <a:latin typeface="Book Antiqua" pitchFamily="18" charset="0"/>
              </a:rPr>
              <a:t>Англія</a:t>
            </a:r>
            <a:r>
              <a:rPr lang="ru-RU" sz="2000" i="1" dirty="0">
                <a:effectLst/>
                <a:latin typeface="Book Antiqua" pitchFamily="18" charset="0"/>
              </a:rPr>
              <a:t>) у </a:t>
            </a:r>
            <a:r>
              <a:rPr lang="ru-RU" sz="2000" i="1" u="sng" dirty="0">
                <a:effectLst/>
                <a:latin typeface="Book Antiqua" pitchFamily="18" charset="0"/>
              </a:rPr>
              <a:t>1906</a:t>
            </a:r>
            <a:r>
              <a:rPr lang="ru-RU" sz="2000" i="1" dirty="0">
                <a:effectLst>
                  <a:outerShdw blurRad="38100" dist="38100" dir="2700000" algn="tl">
                    <a:srgbClr val="000000">
                      <a:alpha val="43137"/>
                    </a:srgbClr>
                  </a:outerShdw>
                </a:effectLst>
                <a:latin typeface="Book Antiqua" pitchFamily="18" charset="0"/>
              </a:rPr>
              <a:t>.</a:t>
            </a:r>
            <a:r>
              <a:rPr lang="ru-RU" sz="2000" b="0" i="1" dirty="0">
                <a:effectLst>
                  <a:outerShdw blurRad="38100" dist="38100" dir="2700000" algn="tl">
                    <a:srgbClr val="000000">
                      <a:alpha val="43137"/>
                    </a:srgbClr>
                  </a:outerShdw>
                </a:effectLst>
                <a:latin typeface="Book Antiqua" pitchFamily="18" charset="0"/>
              </a:rPr>
              <a:t/>
            </a:r>
            <a:br>
              <a:rPr lang="ru-RU" sz="2000" b="0" i="1" dirty="0">
                <a:effectLst>
                  <a:outerShdw blurRad="38100" dist="38100" dir="2700000" algn="tl">
                    <a:srgbClr val="000000">
                      <a:alpha val="43137"/>
                    </a:srgbClr>
                  </a:outerShdw>
                </a:effectLst>
                <a:latin typeface="Book Antiqua" pitchFamily="18" charset="0"/>
              </a:rPr>
            </a:br>
            <a:endParaRPr lang="ru-RU" sz="2000" b="0" i="1" dirty="0">
              <a:effectLst>
                <a:outerShdw blurRad="38100" dist="38100" dir="2700000" algn="tl">
                  <a:srgbClr val="000000">
                    <a:alpha val="43137"/>
                  </a:srgbClr>
                </a:outerShdw>
              </a:effectLst>
              <a:latin typeface="Book Antiqua" pitchFamily="18" charset="0"/>
            </a:endParaRPr>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51520" y="332656"/>
            <a:ext cx="2877330" cy="3475037"/>
          </a:xfrm>
        </p:spPr>
      </p:pic>
      <p:pic>
        <p:nvPicPr>
          <p:cNvPr id="6" name="Объект 5"/>
          <p:cNvPicPr>
            <a:picLocks noGrp="1" noChangeAspect="1"/>
          </p:cNvPicPr>
          <p:nvPr>
            <p:ph sz="quarter" idx="14"/>
          </p:nvPr>
        </p:nvPicPr>
        <p:blipFill>
          <a:blip r:embed="rId3">
            <a:extLst>
              <a:ext uri="{28A0092B-C50C-407E-A947-70E740481C1C}">
                <a14:useLocalDpi xmlns:a14="http://schemas.microsoft.com/office/drawing/2010/main" val="0"/>
              </a:ext>
            </a:extLst>
          </a:blip>
          <a:stretch>
            <a:fillRect/>
          </a:stretch>
        </p:blipFill>
        <p:spPr>
          <a:xfrm>
            <a:off x="5508104" y="476672"/>
            <a:ext cx="3346450" cy="2509837"/>
          </a:xfrm>
        </p:spPr>
      </p:pic>
    </p:spTree>
    <p:extLst>
      <p:ext uri="{BB962C8B-B14F-4D97-AF65-F5344CB8AC3E}">
        <p14:creationId xmlns:p14="http://schemas.microsoft.com/office/powerpoint/2010/main" val="26881851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2000"/>
                                        <p:tgtEl>
                                          <p:spTgt spid="6"/>
                                        </p:tgtEl>
                                      </p:cBhvr>
                                    </p:animEffect>
                                    <p:anim calcmode="lin" valueType="num">
                                      <p:cBhvr>
                                        <p:cTn id="15" dur="2000" fill="hold"/>
                                        <p:tgtEl>
                                          <p:spTgt spid="6"/>
                                        </p:tgtEl>
                                        <p:attrNameLst>
                                          <p:attrName>ppt_w</p:attrName>
                                        </p:attrNameLst>
                                      </p:cBhvr>
                                      <p:tavLst>
                                        <p:tav tm="0" fmla="#ppt_w*sin(2.5*pi*$)">
                                          <p:val>
                                            <p:fltVal val="0"/>
                                          </p:val>
                                        </p:tav>
                                        <p:tav tm="100000">
                                          <p:val>
                                            <p:fltVal val="1"/>
                                          </p:val>
                                        </p:tav>
                                      </p:tavLst>
                                    </p:anim>
                                    <p:anim calcmode="lin" valueType="num">
                                      <p:cBhvr>
                                        <p:cTn id="16"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208</TotalTime>
  <Words>110</Words>
  <Application>Microsoft Office PowerPoint</Application>
  <PresentationFormat>Экран (4:3)</PresentationFormat>
  <Paragraphs>12</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Воздушный поток</vt:lpstr>
      <vt:lpstr>Евгеніка</vt:lpstr>
      <vt:lpstr>Термін «евгеніка" запропонував англійський вчений Френсіс Гальтон. Вона була дуже поширена у ХХ столітті, зокрема у Радянському Союзі, Нацистській Німеччині. </vt:lpstr>
      <vt:lpstr>  </vt:lpstr>
      <vt:lpstr>Застосування евгеніки  Через те, що в нацистський Німеччині євгеніка була проголошена державною доктриною (і проблема невідповідності »аварійським» стандартам розв’язувалась убивством), євгеніка почала асоціюватись із фашистською ідеологією. Однак початково євгеніка сприймалась як позитивне явище, гуманісти XVIII сторіччя розглядали цю практику як спосіб покращити тіло людини й уникнути страшних хвороб у майбутньому. Елементи євгеніки також присутні в сучасному світі — це стосується практики планування сім’ї, а також, як до цього вдаються в деяких країнах західного світу, практика перевірки крові чоловіка і жінки, які мають намір укласти шлюб.</vt:lpstr>
      <vt:lpstr>Гене́тика</vt:lpstr>
      <vt:lpstr>Походження терміну Слово «генетика» було уперше запропоновано для того, щоб описати знання про спадковість та мінливість, визначним британським вченим Вільямом Батесоном у особистому листі доАдама Седжвіка (18 квітня 1905). Уперше Батесон ужив слово «генетика» публічно на Третій міжнародній конференції з гібридизації рослин (Лондон, Англія) у 1906. </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9</cp:revision>
  <dcterms:created xsi:type="dcterms:W3CDTF">2013-10-23T13:52:28Z</dcterms:created>
  <dcterms:modified xsi:type="dcterms:W3CDTF">2013-10-24T05:03:16Z</dcterms:modified>
</cp:coreProperties>
</file>