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543800" cy="1524000"/>
          </a:xfrm>
        </p:spPr>
        <p:txBody>
          <a:bodyPr/>
          <a:lstStyle/>
          <a:p>
            <a:r>
              <a:rPr lang="ru-RU" dirty="0" err="1" smtClean="0"/>
              <a:t>Захворювання</a:t>
            </a:r>
            <a:r>
              <a:rPr lang="ru-RU" dirty="0" smtClean="0"/>
              <a:t> </a:t>
            </a:r>
            <a:r>
              <a:rPr lang="ru-RU" dirty="0" err="1" smtClean="0"/>
              <a:t>шк</a:t>
            </a:r>
            <a:r>
              <a:rPr lang="uk-UA" dirty="0" err="1" smtClean="0"/>
              <a:t>іри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9144000" cy="414908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На </a:t>
            </a:r>
            <a:r>
              <a:rPr lang="ru-RU" dirty="0" err="1"/>
              <a:t>захворювання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перш за все </a:t>
            </a:r>
            <a:r>
              <a:rPr lang="ru-RU" dirty="0" err="1"/>
              <a:t>фізіологічні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протікають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, на </a:t>
            </a:r>
            <a:r>
              <a:rPr lang="ru-RU" dirty="0" err="1"/>
              <a:t>тлі</a:t>
            </a:r>
            <a:r>
              <a:rPr lang="ru-RU" dirty="0"/>
              <a:t> неправильного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шлунково-кишкового</a:t>
            </a:r>
            <a:r>
              <a:rPr lang="ru-RU" dirty="0"/>
              <a:t> тракту, </a:t>
            </a:r>
            <a:r>
              <a:rPr lang="ru-RU" dirty="0" err="1"/>
              <a:t>залоз</a:t>
            </a:r>
            <a:r>
              <a:rPr lang="ru-RU" dirty="0"/>
              <a:t> </a:t>
            </a:r>
            <a:r>
              <a:rPr lang="ru-RU" dirty="0" err="1"/>
              <a:t>внутрішньої</a:t>
            </a:r>
            <a:r>
              <a:rPr lang="ru-RU" dirty="0"/>
              <a:t> і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секреції</a:t>
            </a:r>
            <a:r>
              <a:rPr lang="ru-RU" dirty="0"/>
              <a:t>, </a:t>
            </a:r>
            <a:r>
              <a:rPr lang="ru-RU" dirty="0" err="1"/>
              <a:t>ендокринної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кровотворення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По </a:t>
            </a:r>
            <a:r>
              <a:rPr lang="ru-RU" dirty="0" err="1"/>
              <a:t>площі</a:t>
            </a:r>
            <a:r>
              <a:rPr lang="ru-RU" dirty="0"/>
              <a:t> </a:t>
            </a:r>
            <a:r>
              <a:rPr lang="ru-RU" dirty="0" err="1"/>
              <a:t>шкіра</a:t>
            </a:r>
            <a:r>
              <a:rPr lang="ru-RU" dirty="0"/>
              <a:t> - </a:t>
            </a:r>
            <a:r>
              <a:rPr lang="ru-RU" dirty="0" err="1"/>
              <a:t>найбільший</a:t>
            </a:r>
            <a:r>
              <a:rPr lang="ru-RU" dirty="0"/>
              <a:t> орган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r>
              <a:rPr lang="ru-RU" dirty="0" err="1"/>
              <a:t>Головні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, </a:t>
            </a:r>
            <a:r>
              <a:rPr lang="ru-RU" dirty="0" err="1"/>
              <a:t>виконувані</a:t>
            </a:r>
            <a:r>
              <a:rPr lang="ru-RU" dirty="0"/>
              <a:t> </a:t>
            </a:r>
            <a:r>
              <a:rPr lang="ru-RU" dirty="0" err="1"/>
              <a:t>шкірою</a:t>
            </a:r>
            <a:r>
              <a:rPr lang="ru-RU" dirty="0"/>
              <a:t> - </a:t>
            </a:r>
            <a:r>
              <a:rPr lang="ru-RU" dirty="0" err="1"/>
              <a:t>провідникова</a:t>
            </a:r>
            <a:r>
              <a:rPr lang="ru-RU" dirty="0"/>
              <a:t>, </a:t>
            </a:r>
            <a:r>
              <a:rPr lang="ru-RU" dirty="0" err="1"/>
              <a:t>захисна</a:t>
            </a:r>
            <a:r>
              <a:rPr lang="ru-RU" dirty="0"/>
              <a:t> і </a:t>
            </a:r>
            <a:r>
              <a:rPr lang="ru-RU" dirty="0" err="1"/>
              <a:t>видільна</a:t>
            </a:r>
            <a:r>
              <a:rPr lang="ru-RU" dirty="0"/>
              <a:t>. </a:t>
            </a:r>
            <a:r>
              <a:rPr lang="ru-RU" dirty="0" err="1"/>
              <a:t>Шкіра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 smtClean="0"/>
              <a:t>епідермісу</a:t>
            </a:r>
            <a:r>
              <a:rPr lang="ru-RU" dirty="0" smtClean="0"/>
              <a:t>, </a:t>
            </a:r>
            <a:r>
              <a:rPr lang="ru-RU" dirty="0" err="1"/>
              <a:t>дерми</a:t>
            </a:r>
            <a:r>
              <a:rPr lang="ru-RU" dirty="0"/>
              <a:t> </a:t>
            </a:r>
            <a:r>
              <a:rPr lang="ru-RU" dirty="0" err="1" smtClean="0"/>
              <a:t>підшкірної</a:t>
            </a:r>
            <a:r>
              <a:rPr lang="ru-RU" dirty="0" smtClean="0"/>
              <a:t> </a:t>
            </a:r>
            <a:r>
              <a:rPr lang="ru-RU" dirty="0" err="1"/>
              <a:t>жирової</a:t>
            </a:r>
            <a:r>
              <a:rPr lang="ru-RU" dirty="0"/>
              <a:t> </a:t>
            </a:r>
            <a:r>
              <a:rPr lang="ru-RU" dirty="0" err="1"/>
              <a:t>клітковини</a:t>
            </a:r>
            <a:r>
              <a:rPr lang="ru-RU" dirty="0"/>
              <a:t>. </a:t>
            </a:r>
            <a:r>
              <a:rPr lang="ru-RU" dirty="0" err="1"/>
              <a:t>Класифікація</a:t>
            </a:r>
            <a:r>
              <a:rPr lang="ru-RU" dirty="0"/>
              <a:t> хвороб </a:t>
            </a:r>
            <a:r>
              <a:rPr lang="ru-RU" dirty="0" err="1"/>
              <a:t>шкіри</a:t>
            </a:r>
            <a:r>
              <a:rPr lang="ru-RU" dirty="0"/>
              <a:t> </a:t>
            </a:r>
            <a:r>
              <a:rPr lang="ru-RU" dirty="0" err="1"/>
              <a:t>надзвичайно</a:t>
            </a:r>
            <a:r>
              <a:rPr lang="ru-RU" dirty="0"/>
              <a:t> складна, так як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варіабельність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 </a:t>
            </a:r>
            <a:r>
              <a:rPr lang="ru-RU" dirty="0" err="1"/>
              <a:t>ускладнює</a:t>
            </a:r>
            <a:r>
              <a:rPr lang="ru-RU" dirty="0"/>
              <a:t> постановку </a:t>
            </a:r>
            <a:r>
              <a:rPr lang="ru-RU" dirty="0" err="1"/>
              <a:t>діагнозу</a:t>
            </a:r>
            <a:r>
              <a:rPr lang="ru-RU" dirty="0"/>
              <a:t> і </a:t>
            </a:r>
            <a:r>
              <a:rPr lang="ru-RU" dirty="0" err="1"/>
              <a:t>лікування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372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717032"/>
            <a:ext cx="6788224" cy="1944216"/>
          </a:xfrm>
        </p:spPr>
        <p:txBody>
          <a:bodyPr/>
          <a:lstStyle/>
          <a:p>
            <a:r>
              <a:rPr lang="ru-RU" dirty="0" err="1"/>
              <a:t>Псоріаз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хронічне</a:t>
            </a:r>
            <a:r>
              <a:rPr lang="ru-RU" dirty="0"/>
              <a:t> </a:t>
            </a:r>
            <a:r>
              <a:rPr lang="ru-RU" dirty="0" err="1"/>
              <a:t>неінфекційне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, дерматоз,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вражає</a:t>
            </a:r>
            <a:r>
              <a:rPr lang="ru-RU" dirty="0"/>
              <a:t> в основному </a:t>
            </a:r>
            <a:r>
              <a:rPr lang="ru-RU" dirty="0" err="1"/>
              <a:t>шкіру</a:t>
            </a:r>
            <a:r>
              <a:rPr lang="ru-RU" dirty="0"/>
              <a:t>.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псоріаз</a:t>
            </a:r>
            <a:r>
              <a:rPr lang="ru-RU" dirty="0"/>
              <a:t>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надмірно</a:t>
            </a:r>
            <a:r>
              <a:rPr lang="ru-RU" dirty="0"/>
              <a:t> сухих, </a:t>
            </a:r>
            <a:r>
              <a:rPr lang="ru-RU" dirty="0" err="1"/>
              <a:t>червоних</a:t>
            </a:r>
            <a:r>
              <a:rPr lang="ru-RU" dirty="0"/>
              <a:t>, </a:t>
            </a:r>
            <a:r>
              <a:rPr lang="ru-RU" dirty="0" err="1"/>
              <a:t>піднятих</a:t>
            </a:r>
            <a:r>
              <a:rPr lang="ru-RU" dirty="0"/>
              <a:t> над </a:t>
            </a:r>
            <a:r>
              <a:rPr lang="ru-RU" dirty="0" err="1"/>
              <a:t>поверхнею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 </a:t>
            </a:r>
            <a:r>
              <a:rPr lang="ru-RU" dirty="0" err="1"/>
              <a:t>плям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хворі</a:t>
            </a:r>
            <a:r>
              <a:rPr lang="ru-RU" dirty="0"/>
              <a:t> на </a:t>
            </a:r>
            <a:r>
              <a:rPr lang="ru-RU" dirty="0" err="1"/>
              <a:t>псоріаз</a:t>
            </a:r>
            <a:r>
              <a:rPr lang="ru-RU" dirty="0"/>
              <a:t> не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ніяких</a:t>
            </a:r>
            <a:r>
              <a:rPr lang="ru-RU" dirty="0"/>
              <a:t> </a:t>
            </a:r>
            <a:r>
              <a:rPr lang="ru-RU" dirty="0" err="1"/>
              <a:t>видимих</a:t>
            </a:r>
            <a:r>
              <a:rPr lang="ru-RU" dirty="0"/>
              <a:t> </a:t>
            </a:r>
            <a:r>
              <a:rPr lang="ru-RU" dirty="0" err="1"/>
              <a:t>уражень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844" y="332656"/>
            <a:ext cx="5904656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030" y="4149080"/>
            <a:ext cx="1824203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0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Висип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Висип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раптова</a:t>
            </a:r>
            <a:r>
              <a:rPr lang="ru-RU" dirty="0"/>
              <a:t> </a:t>
            </a:r>
            <a:r>
              <a:rPr lang="ru-RU" dirty="0" err="1"/>
              <a:t>поява</a:t>
            </a:r>
            <a:r>
              <a:rPr lang="ru-RU" dirty="0"/>
              <a:t> на </a:t>
            </a:r>
            <a:r>
              <a:rPr lang="ru-RU" dirty="0" err="1"/>
              <a:t>шкірі</a:t>
            </a:r>
            <a:r>
              <a:rPr lang="ru-RU" dirty="0"/>
              <a:t> і </a:t>
            </a:r>
            <a:r>
              <a:rPr lang="ru-RU" dirty="0" err="1"/>
              <a:t>слизових</a:t>
            </a:r>
            <a:r>
              <a:rPr lang="ru-RU" dirty="0"/>
              <a:t> </a:t>
            </a:r>
            <a:r>
              <a:rPr lang="ru-RU" dirty="0" err="1"/>
              <a:t>оболонках</a:t>
            </a:r>
            <a:r>
              <a:rPr lang="ru-RU" dirty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відрізняються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нормальної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 за </a:t>
            </a:r>
            <a:r>
              <a:rPr lang="ru-RU" dirty="0" err="1"/>
              <a:t>кольором</a:t>
            </a:r>
            <a:r>
              <a:rPr lang="ru-RU" dirty="0"/>
              <a:t> і </a:t>
            </a:r>
            <a:r>
              <a:rPr lang="ru-RU" dirty="0" err="1"/>
              <a:t>зовнішнім</a:t>
            </a:r>
            <a:r>
              <a:rPr lang="ru-RU" dirty="0"/>
              <a:t> </a:t>
            </a:r>
            <a:r>
              <a:rPr lang="ru-RU" dirty="0" err="1"/>
              <a:t>виглядом</a:t>
            </a:r>
            <a:r>
              <a:rPr lang="ru-RU" dirty="0"/>
              <a:t> і часто </a:t>
            </a:r>
            <a:r>
              <a:rPr lang="ru-RU" dirty="0" err="1"/>
              <a:t>супроводжуються</a:t>
            </a:r>
            <a:r>
              <a:rPr lang="ru-RU" dirty="0"/>
              <a:t> </a:t>
            </a:r>
            <a:r>
              <a:rPr lang="ru-RU" dirty="0" err="1"/>
              <a:t>почервонінням</a:t>
            </a:r>
            <a:r>
              <a:rPr lang="ru-RU" dirty="0"/>
              <a:t> і </a:t>
            </a:r>
            <a:r>
              <a:rPr lang="ru-RU" dirty="0" err="1"/>
              <a:t>свербінням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Поява</a:t>
            </a:r>
            <a:r>
              <a:rPr lang="ru-RU" dirty="0"/>
              <a:t> </a:t>
            </a:r>
            <a:r>
              <a:rPr lang="ru-RU" dirty="0" err="1"/>
              <a:t>висипки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місцевою</a:t>
            </a:r>
            <a:r>
              <a:rPr lang="ru-RU" dirty="0"/>
              <a:t> </a:t>
            </a:r>
            <a:r>
              <a:rPr lang="ru-RU" dirty="0" err="1"/>
              <a:t>реакцією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 на будь-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зовнішній</a:t>
            </a:r>
            <a:r>
              <a:rPr lang="ru-RU" dirty="0"/>
              <a:t> </a:t>
            </a:r>
            <a:r>
              <a:rPr lang="ru-RU" dirty="0" err="1"/>
              <a:t>подразник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ж вона </a:t>
            </a:r>
            <a:r>
              <a:rPr lang="ru-RU" dirty="0" err="1"/>
              <a:t>може</a:t>
            </a:r>
            <a:r>
              <a:rPr lang="ru-RU" dirty="0"/>
              <a:t> бути 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симптомів</a:t>
            </a:r>
            <a:r>
              <a:rPr lang="ru-RU" dirty="0"/>
              <a:t> </a:t>
            </a:r>
            <a:r>
              <a:rPr lang="ru-RU" dirty="0" err="1"/>
              <a:t>якого-небудь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десятків</a:t>
            </a:r>
            <a:r>
              <a:rPr lang="ru-RU" dirty="0"/>
              <a:t> </a:t>
            </a:r>
            <a:r>
              <a:rPr lang="ru-RU" dirty="0" err="1"/>
              <a:t>шкірних</a:t>
            </a:r>
            <a:r>
              <a:rPr lang="ru-RU" dirty="0"/>
              <a:t>, </a:t>
            </a:r>
            <a:r>
              <a:rPr lang="ru-RU" dirty="0" err="1"/>
              <a:t>інфекційних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хвороб, при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висип</a:t>
            </a:r>
            <a:r>
              <a:rPr lang="ru-RU" dirty="0"/>
              <a:t> </a:t>
            </a:r>
            <a:r>
              <a:rPr lang="ru-RU" dirty="0" err="1"/>
              <a:t>буває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, і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сотень</a:t>
            </a:r>
            <a:r>
              <a:rPr lang="ru-RU" dirty="0"/>
              <a:t>, при </a:t>
            </a:r>
            <a:r>
              <a:rPr lang="ru-RU" dirty="0" err="1"/>
              <a:t>яких</a:t>
            </a:r>
            <a:r>
              <a:rPr lang="ru-RU" dirty="0"/>
              <a:t> вона </a:t>
            </a:r>
            <a:r>
              <a:rPr lang="ru-RU" dirty="0" err="1"/>
              <a:t>теж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з'явитися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19" y="476672"/>
            <a:ext cx="674040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99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Дерматоміозит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Дерматоміозит</a:t>
            </a:r>
            <a:r>
              <a:rPr lang="ru-RU" dirty="0"/>
              <a:t> - </a:t>
            </a:r>
            <a:r>
              <a:rPr lang="ru-RU" dirty="0" err="1"/>
              <a:t>дифузне</a:t>
            </a:r>
            <a:r>
              <a:rPr lang="ru-RU" dirty="0"/>
              <a:t> </a:t>
            </a:r>
            <a:r>
              <a:rPr lang="ru-RU" dirty="0" err="1"/>
              <a:t>прогресуюче</a:t>
            </a:r>
            <a:r>
              <a:rPr lang="ru-RU" dirty="0"/>
              <a:t> </a:t>
            </a:r>
            <a:r>
              <a:rPr lang="ru-RU" dirty="0" err="1"/>
              <a:t>запальне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</a:t>
            </a:r>
            <a:r>
              <a:rPr lang="ru-RU" dirty="0" err="1"/>
              <a:t>сполучної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 з </a:t>
            </a:r>
            <a:r>
              <a:rPr lang="ru-RU" dirty="0" err="1"/>
              <a:t>переважним</a:t>
            </a:r>
            <a:r>
              <a:rPr lang="ru-RU" dirty="0"/>
              <a:t> </a:t>
            </a:r>
            <a:r>
              <a:rPr lang="ru-RU" dirty="0" err="1"/>
              <a:t>ураженням</a:t>
            </a:r>
            <a:r>
              <a:rPr lang="ru-RU" dirty="0"/>
              <a:t> поперечно-</a:t>
            </a:r>
            <a:r>
              <a:rPr lang="ru-RU" dirty="0" err="1"/>
              <a:t>смугастої</a:t>
            </a:r>
            <a:r>
              <a:rPr lang="ru-RU" dirty="0"/>
              <a:t> і </a:t>
            </a:r>
            <a:r>
              <a:rPr lang="ru-RU" dirty="0" err="1"/>
              <a:t>гладкої</a:t>
            </a:r>
            <a:r>
              <a:rPr lang="ru-RU" dirty="0"/>
              <a:t> </a:t>
            </a:r>
            <a:r>
              <a:rPr lang="ru-RU" dirty="0" err="1"/>
              <a:t>мускулатури</a:t>
            </a:r>
            <a:r>
              <a:rPr lang="ru-RU" dirty="0"/>
              <a:t> з </a:t>
            </a:r>
            <a:r>
              <a:rPr lang="ru-RU" dirty="0" err="1"/>
              <a:t>порушенням</a:t>
            </a:r>
            <a:r>
              <a:rPr lang="ru-RU" dirty="0"/>
              <a:t> </a:t>
            </a:r>
            <a:r>
              <a:rPr lang="ru-RU" dirty="0" err="1"/>
              <a:t>рухової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еритеми</a:t>
            </a:r>
            <a:r>
              <a:rPr lang="ru-RU" dirty="0"/>
              <a:t> і </a:t>
            </a:r>
            <a:r>
              <a:rPr lang="ru-RU" dirty="0" err="1"/>
              <a:t>набряку</a:t>
            </a:r>
            <a:r>
              <a:rPr lang="ru-RU" dirty="0"/>
              <a:t>, з частим </a:t>
            </a:r>
            <a:r>
              <a:rPr lang="ru-RU" dirty="0" err="1"/>
              <a:t>ураженням</a:t>
            </a:r>
            <a:r>
              <a:rPr lang="ru-RU" dirty="0"/>
              <a:t>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651452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94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Жирна </a:t>
            </a:r>
            <a:r>
              <a:rPr lang="ru-RU" dirty="0" err="1"/>
              <a:t>шкіра</a:t>
            </a:r>
            <a:r>
              <a:rPr lang="ru-RU" dirty="0"/>
              <a:t> </a:t>
            </a:r>
            <a:r>
              <a:rPr lang="ru-RU" dirty="0" err="1"/>
              <a:t>обличчя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Жирна </a:t>
            </a:r>
            <a:r>
              <a:rPr lang="ru-RU" dirty="0" err="1"/>
              <a:t>шкіра</a:t>
            </a:r>
            <a:r>
              <a:rPr lang="ru-RU" dirty="0"/>
              <a:t>, </a:t>
            </a:r>
            <a:r>
              <a:rPr lang="ru-RU" dirty="0" err="1"/>
              <a:t>мабуть</a:t>
            </a:r>
            <a:r>
              <a:rPr lang="ru-RU" dirty="0"/>
              <a:t>,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проблемна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вона </a:t>
            </a:r>
            <a:r>
              <a:rPr lang="ru-RU" dirty="0" err="1"/>
              <a:t>відмінна</a:t>
            </a:r>
            <a:r>
              <a:rPr lang="ru-RU" dirty="0"/>
              <a:t>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висушують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вітру</a:t>
            </a:r>
            <a:r>
              <a:rPr lang="ru-RU" dirty="0"/>
              <a:t> і морозу: </a:t>
            </a:r>
            <a:r>
              <a:rPr lang="ru-RU" dirty="0" err="1"/>
              <a:t>виділяє</a:t>
            </a:r>
            <a:r>
              <a:rPr lang="ru-RU" dirty="0"/>
              <a:t> </a:t>
            </a:r>
            <a:r>
              <a:rPr lang="ru-RU" dirty="0" err="1"/>
              <a:t>стільки</a:t>
            </a:r>
            <a:r>
              <a:rPr lang="ru-RU" dirty="0"/>
              <a:t> </a:t>
            </a:r>
            <a:r>
              <a:rPr lang="ru-RU" dirty="0" err="1"/>
              <a:t>мастила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вистачає</a:t>
            </a:r>
            <a:r>
              <a:rPr lang="ru-RU" dirty="0"/>
              <a:t> з </a:t>
            </a:r>
            <a:r>
              <a:rPr lang="ru-RU" dirty="0" err="1"/>
              <a:t>надлишком</a:t>
            </a:r>
            <a:r>
              <a:rPr lang="ru-RU" dirty="0"/>
              <a:t> і в </a:t>
            </a:r>
            <a:r>
              <a:rPr lang="ru-RU" dirty="0" err="1"/>
              <a:t>екстремальних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5206803" cy="480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4005064"/>
            <a:ext cx="421957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88640"/>
            <a:ext cx="1709316" cy="170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1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3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4</TotalTime>
  <Words>285</Words>
  <Application>Microsoft Office PowerPoint</Application>
  <PresentationFormat>Экран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Тема3</vt:lpstr>
      <vt:lpstr>Захворювання шкіри</vt:lpstr>
      <vt:lpstr>Псоріаз</vt:lpstr>
      <vt:lpstr>Висип</vt:lpstr>
      <vt:lpstr>Дерматоміозит</vt:lpstr>
      <vt:lpstr>Жирна шкіра обличчя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Захворювання шкіри</dc:title>
  <dc:creator>Наталья</dc:creator>
  <cp:lastModifiedBy>User</cp:lastModifiedBy>
  <cp:revision>2</cp:revision>
  <dcterms:created xsi:type="dcterms:W3CDTF">2014-12-16T20:44:16Z</dcterms:created>
  <dcterms:modified xsi:type="dcterms:W3CDTF">2014-12-16T20:59:37Z</dcterms:modified>
</cp:coreProperties>
</file>