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B653AD-8A28-4417-834F-E7EA5DED63B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D31F40-F4B7-4E78-A36E-D309C4F71DD7}">
      <dgm:prSet phldrT="[Текст]" custT="1"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en-US" sz="115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The end</a:t>
          </a:r>
          <a:endParaRPr lang="ru-RU" sz="11500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8677E9E2-9875-4330-A092-EA7C53C13A96}" type="parTrans" cxnId="{4EC4DF59-91D9-4B2C-BBE5-F132AF4B7B2A}">
      <dgm:prSet/>
      <dgm:spPr/>
      <dgm:t>
        <a:bodyPr/>
        <a:lstStyle/>
        <a:p>
          <a:endParaRPr lang="ru-RU"/>
        </a:p>
      </dgm:t>
    </dgm:pt>
    <dgm:pt modelId="{284785D9-991F-4832-AF58-E4E4F221BA51}" type="sibTrans" cxnId="{4EC4DF59-91D9-4B2C-BBE5-F132AF4B7B2A}">
      <dgm:prSet/>
      <dgm:spPr/>
      <dgm:t>
        <a:bodyPr/>
        <a:lstStyle/>
        <a:p>
          <a:endParaRPr lang="ru-RU"/>
        </a:p>
      </dgm:t>
    </dgm:pt>
    <dgm:pt modelId="{FFC530AC-A887-46A6-8F4A-454A019E32ED}" type="pres">
      <dgm:prSet presAssocID="{EDB653AD-8A28-4417-834F-E7EA5DED63B2}" presName="cycle" presStyleCnt="0">
        <dgm:presLayoutVars>
          <dgm:dir/>
          <dgm:resizeHandles val="exact"/>
        </dgm:presLayoutVars>
      </dgm:prSet>
      <dgm:spPr/>
    </dgm:pt>
    <dgm:pt modelId="{18F0A1C7-CA16-45E6-A967-F290094FD7D0}" type="pres">
      <dgm:prSet presAssocID="{B0D31F40-F4B7-4E78-A36E-D309C4F71DD7}" presName="node" presStyleLbl="node1" presStyleIdx="0" presStyleCnt="1" custRadScaleRad="99431" custRadScaleInc="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154948-CF39-4F73-A393-E0E26EBC9D8D}" type="presOf" srcId="{B0D31F40-F4B7-4E78-A36E-D309C4F71DD7}" destId="{18F0A1C7-CA16-45E6-A967-F290094FD7D0}" srcOrd="0" destOrd="0" presId="urn:microsoft.com/office/officeart/2005/8/layout/cycle2"/>
    <dgm:cxn modelId="{E97BB0E8-BA79-4D2D-8314-634172BFFBC8}" type="presOf" srcId="{EDB653AD-8A28-4417-834F-E7EA5DED63B2}" destId="{FFC530AC-A887-46A6-8F4A-454A019E32ED}" srcOrd="0" destOrd="0" presId="urn:microsoft.com/office/officeart/2005/8/layout/cycle2"/>
    <dgm:cxn modelId="{4EC4DF59-91D9-4B2C-BBE5-F132AF4B7B2A}" srcId="{EDB653AD-8A28-4417-834F-E7EA5DED63B2}" destId="{B0D31F40-F4B7-4E78-A36E-D309C4F71DD7}" srcOrd="0" destOrd="0" parTransId="{8677E9E2-9875-4330-A092-EA7C53C13A96}" sibTransId="{284785D9-991F-4832-AF58-E4E4F221BA51}"/>
    <dgm:cxn modelId="{CFB3AFAB-DED5-4F09-9752-F5F7CA636723}" type="presParOf" srcId="{FFC530AC-A887-46A6-8F4A-454A019E32ED}" destId="{18F0A1C7-CA16-45E6-A967-F290094FD7D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0A1C7-CA16-45E6-A967-F290094FD7D0}">
      <dsp:nvSpPr>
        <dsp:cNvPr id="0" name=""/>
        <dsp:cNvSpPr/>
      </dsp:nvSpPr>
      <dsp:spPr>
        <a:xfrm>
          <a:off x="1368175" y="0"/>
          <a:ext cx="4871442" cy="48714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146050" rIns="146050" bIns="146050" numCol="1" spcCol="1270" anchor="ctr" anchorCtr="0">
          <a:noAutofit/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pPr lvl="0" algn="ctr" defTabSz="5111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The end</a:t>
          </a:r>
          <a:endParaRPr lang="ru-RU" sz="11500" b="1" kern="1200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sp:txBody>
      <dsp:txXfrm>
        <a:off x="2081581" y="713406"/>
        <a:ext cx="3444630" cy="3444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028CF5-5B9B-448D-B780-C3E83F1B2A37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646999-3E20-4E12-A1D6-02048D56B1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332656"/>
            <a:ext cx="6172200" cy="18943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King's School, Canterbury</a:t>
            </a:r>
            <a:br>
              <a:rPr lang="en-US" sz="48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8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55568" y="6093297"/>
            <a:ext cx="3888432" cy="43204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prepared: </a:t>
            </a:r>
            <a:r>
              <a:rPr lang="en-US" sz="2000" dirty="0" err="1" smtClean="0"/>
              <a:t>Alena</a:t>
            </a:r>
            <a:r>
              <a:rPr lang="en-US" sz="2000" dirty="0" smtClean="0"/>
              <a:t> </a:t>
            </a:r>
            <a:r>
              <a:rPr lang="en-US" sz="2000" dirty="0" err="1" smtClean="0"/>
              <a:t>Rudenko</a:t>
            </a:r>
            <a:endParaRPr lang="ru-RU" sz="2000" dirty="0"/>
          </a:p>
        </p:txBody>
      </p:sp>
      <p:pic>
        <p:nvPicPr>
          <p:cNvPr id="1027" name="Picture 3" descr="C:\Documents and Settings\Admin\Мои документы\shs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7"/>
            <a:ext cx="6551318" cy="43204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66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Мои документы\dfhdrh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897" y="3068960"/>
            <a:ext cx="3805630" cy="28405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e4ye4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64" y="0"/>
            <a:ext cx="3744006" cy="25031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King's School </a:t>
            </a:r>
            <a:r>
              <a:rPr lang="en-US" sz="32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includes: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Live and learn in the grounds of Canterbury Cathedral</a:t>
            </a:r>
          </a:p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Safe and secure campus</a:t>
            </a:r>
          </a:p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Excellent sporting and leisure facilities</a:t>
            </a:r>
          </a:p>
        </p:txBody>
      </p:sp>
      <p:pic>
        <p:nvPicPr>
          <p:cNvPr id="2052" name="Picture 4" descr="C:\Documents and Settings\Admin\Мои документы\tgjf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4106450" cy="2735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68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7467600" cy="487375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>
                <a:ln/>
                <a:solidFill>
                  <a:schemeClr val="accent3"/>
                </a:solidFill>
              </a:rPr>
              <a:t>Modern rooms, teaching, and recreation in the medieval school buildings  offer a magical experience. Sporting facilities school include an indoor swimming pool, gym, tennis and squash courts, and outdoor playing fields.</a:t>
            </a:r>
          </a:p>
        </p:txBody>
      </p:sp>
      <p:pic>
        <p:nvPicPr>
          <p:cNvPr id="3074" name="Picture 2" descr="C:\Documents and Settings\Admin\Мои документы\hd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5760640" cy="38182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913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One full day and one half-day excursion per week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Full day excursions include London Sightseeing, Cambridge, Stonehenge, Brighton</a:t>
            </a:r>
          </a:p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Half-day excursions include Windsor Castle, historic Hastings and Leeds Castle, Dover</a:t>
            </a:r>
          </a:p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full afternoon and evening activity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programme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is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organised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which will include a choice of sports (swimming, table tennis, basketball, volleyball, football) as well as other activities such as movie nights, drum workshops, karaoke night, student discos and bowling.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5348594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467600" cy="487375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King’s School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Britain’s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oldest boarding school. The school is in the grounds of Canterbury Cathedral and St Augustine’s Abbey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Admin\Мои документы\gsde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44824"/>
            <a:ext cx="3171960" cy="4470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Admin\Мои документы\tfdjhf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9" r="8042" b="14622"/>
          <a:stretch/>
        </p:blipFill>
        <p:spPr bwMode="auto">
          <a:xfrm>
            <a:off x="1259632" y="4225311"/>
            <a:ext cx="3456384" cy="2353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Admin\Мои документы\shsr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0" b="5440"/>
          <a:stretch/>
        </p:blipFill>
        <p:spPr bwMode="auto">
          <a:xfrm>
            <a:off x="1259633" y="1844825"/>
            <a:ext cx="3456384" cy="2398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33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63176931"/>
              </p:ext>
            </p:extLst>
          </p:nvPr>
        </p:nvGraphicFramePr>
        <p:xfrm>
          <a:off x="467544" y="980728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889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168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The King's School, Canterbury </vt:lpstr>
      <vt:lpstr>The King's School includes:</vt:lpstr>
      <vt:lpstr>Презентация PowerPoint</vt:lpstr>
      <vt:lpstr> One full day and one half-day excursion per week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King's School, Canterbury </dc:title>
  <dc:creator>Демонстрационная версия</dc:creator>
  <cp:lastModifiedBy>Демонстрационная версия</cp:lastModifiedBy>
  <cp:revision>5</cp:revision>
  <dcterms:created xsi:type="dcterms:W3CDTF">2013-11-05T17:00:00Z</dcterms:created>
  <dcterms:modified xsi:type="dcterms:W3CDTF">2013-11-05T18:11:29Z</dcterms:modified>
</cp:coreProperties>
</file>