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8" r:id="rId4"/>
    <p:sldId id="261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08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1B1D09-0D04-42C8-BC4F-8FF313000418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D27E5CF-CA96-4EB2-ABD6-03215448C8CF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uk-UA" sz="3200" b="1" dirty="0" smtClean="0">
              <a:solidFill>
                <a:schemeClr val="tx2">
                  <a:lumMod val="50000"/>
                </a:schemeClr>
              </a:solidFill>
            </a:rPr>
            <a:t>РАННІЙ  ВІК</a:t>
          </a:r>
          <a:endParaRPr lang="uk-UA" sz="3200" b="1" dirty="0">
            <a:solidFill>
              <a:schemeClr val="tx2">
                <a:lumMod val="50000"/>
              </a:schemeClr>
            </a:solidFill>
          </a:endParaRPr>
        </a:p>
      </dgm:t>
    </dgm:pt>
    <dgm:pt modelId="{4D6D3865-73F9-4252-8B3C-627B32560D8A}" type="parTrans" cxnId="{824A9CB8-47B0-4ED1-8B5F-E525A2FC11C7}">
      <dgm:prSet/>
      <dgm:spPr/>
      <dgm:t>
        <a:bodyPr/>
        <a:lstStyle/>
        <a:p>
          <a:endParaRPr lang="uk-UA"/>
        </a:p>
      </dgm:t>
    </dgm:pt>
    <dgm:pt modelId="{550B3436-58E5-43B6-A4BD-66E0A6D40D1B}" type="sibTrans" cxnId="{824A9CB8-47B0-4ED1-8B5F-E525A2FC11C7}">
      <dgm:prSet/>
      <dgm:spPr/>
      <dgm:t>
        <a:bodyPr/>
        <a:lstStyle/>
        <a:p>
          <a:endParaRPr lang="uk-UA"/>
        </a:p>
      </dgm:t>
    </dgm:pt>
    <dgm:pt modelId="{45F9E9F1-8DFE-4FA3-B21E-927388BC315A}">
      <dgm:prSet phldrT="[Текст]" custT="1"/>
      <dgm:spPr>
        <a:solidFill>
          <a:srgbClr val="FFC000"/>
        </a:solidFill>
      </dgm:spPr>
      <dgm:t>
        <a:bodyPr/>
        <a:lstStyle/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b="1" dirty="0" smtClean="0">
            <a:solidFill>
              <a:schemeClr val="accent4">
                <a:lumMod val="50000"/>
              </a:schemeClr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3200" b="1" dirty="0" smtClean="0">
              <a:solidFill>
                <a:schemeClr val="tx2">
                  <a:lumMod val="50000"/>
                </a:schemeClr>
              </a:solidFill>
            </a:rPr>
            <a:t>НАВЧАННЯ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3200" b="1" dirty="0" smtClean="0">
              <a:solidFill>
                <a:schemeClr val="tx2">
                  <a:lumMod val="50000"/>
                </a:schemeClr>
              </a:solidFill>
            </a:rPr>
            <a:t>(ШКОЛІ, ВУЗІ)</a:t>
          </a: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dirty="0"/>
        </a:p>
      </dgm:t>
    </dgm:pt>
    <dgm:pt modelId="{7314143B-7D5F-4A72-BE8D-F48A47EF5549}" type="parTrans" cxnId="{81D3D4B9-D689-463E-B6B1-1278D82FEED7}">
      <dgm:prSet/>
      <dgm:spPr/>
      <dgm:t>
        <a:bodyPr/>
        <a:lstStyle/>
        <a:p>
          <a:endParaRPr lang="uk-UA"/>
        </a:p>
      </dgm:t>
    </dgm:pt>
    <dgm:pt modelId="{21696DF5-04AB-4223-8AC5-33097F990945}" type="sibTrans" cxnId="{81D3D4B9-D689-463E-B6B1-1278D82FEED7}">
      <dgm:prSet/>
      <dgm:spPr/>
      <dgm:t>
        <a:bodyPr/>
        <a:lstStyle/>
        <a:p>
          <a:endParaRPr lang="uk-UA"/>
        </a:p>
      </dgm:t>
    </dgm:pt>
    <dgm:pt modelId="{77A5DEC8-AE01-4CC9-A436-0E7607FCFE52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smtClean="0">
              <a:solidFill>
                <a:schemeClr val="accent4">
                  <a:lumMod val="50000"/>
                </a:schemeClr>
              </a:solidFill>
            </a:rPr>
            <a:t>ВІДСУТНІСТЬ НАЛЕЖНИХ ПОБУТОВИХ УМОВ, МАТЕРІАЛЬНОГО ЗАБЕЗПЕЧЕННЯ</a:t>
          </a:r>
        </a:p>
        <a:p>
          <a:pPr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dirty="0"/>
        </a:p>
      </dgm:t>
    </dgm:pt>
    <dgm:pt modelId="{35B3AD57-7040-4D4B-ADF5-55F7B87AE95B}" type="parTrans" cxnId="{8EEE78E8-908F-4697-BC00-C0272AEB66CA}">
      <dgm:prSet/>
      <dgm:spPr/>
      <dgm:t>
        <a:bodyPr/>
        <a:lstStyle/>
        <a:p>
          <a:endParaRPr lang="uk-UA"/>
        </a:p>
      </dgm:t>
    </dgm:pt>
    <dgm:pt modelId="{49E981FE-B107-458D-82C6-B5711FED26A0}" type="sibTrans" cxnId="{8EEE78E8-908F-4697-BC00-C0272AEB66CA}">
      <dgm:prSet/>
      <dgm:spPr/>
      <dgm:t>
        <a:bodyPr/>
        <a:lstStyle/>
        <a:p>
          <a:endParaRPr lang="uk-UA"/>
        </a:p>
      </dgm:t>
    </dgm:pt>
    <dgm:pt modelId="{1F6F5AED-7E5F-4BAD-9238-BA422C5274E5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uk-UA" b="1" dirty="0" smtClean="0">
              <a:solidFill>
                <a:srgbClr val="FF0000"/>
              </a:solidFill>
            </a:rPr>
            <a:t>МЕДИЧНІ ПОКАЗАННЯ (ХВОРОБИ)</a:t>
          </a:r>
          <a:endParaRPr lang="uk-UA" b="1" dirty="0">
            <a:solidFill>
              <a:srgbClr val="FF0000"/>
            </a:solidFill>
          </a:endParaRPr>
        </a:p>
      </dgm:t>
    </dgm:pt>
    <dgm:pt modelId="{0B48522B-A3DA-4CA9-B3C2-D6955482BF63}" type="parTrans" cxnId="{F36EC0D4-E1A0-44C5-9BA4-F444C4D7B613}">
      <dgm:prSet/>
      <dgm:spPr/>
      <dgm:t>
        <a:bodyPr/>
        <a:lstStyle/>
        <a:p>
          <a:endParaRPr lang="uk-UA"/>
        </a:p>
      </dgm:t>
    </dgm:pt>
    <dgm:pt modelId="{FEDF5E90-6E88-47A4-B120-F06B6D45EB72}" type="sibTrans" cxnId="{F36EC0D4-E1A0-44C5-9BA4-F444C4D7B613}">
      <dgm:prSet/>
      <dgm:spPr/>
      <dgm:t>
        <a:bodyPr/>
        <a:lstStyle/>
        <a:p>
          <a:endParaRPr lang="uk-UA"/>
        </a:p>
      </dgm:t>
    </dgm:pt>
    <dgm:pt modelId="{BBABC7FB-9353-4058-9A82-2D76F5B93BF7}" type="pres">
      <dgm:prSet presAssocID="{801B1D09-0D04-42C8-BC4F-8FF313000418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E2F49DD-111C-44BF-B38C-EC6FFDE43FC7}" type="pres">
      <dgm:prSet presAssocID="{801B1D09-0D04-42C8-BC4F-8FF313000418}" presName="diamond" presStyleLbl="bgShp" presStyleIdx="0" presStyleCnt="1"/>
      <dgm:spPr/>
    </dgm:pt>
    <dgm:pt modelId="{C4B0DDBF-0554-4A2E-AC14-6B62625258CC}" type="pres">
      <dgm:prSet presAssocID="{801B1D09-0D04-42C8-BC4F-8FF313000418}" presName="quad1" presStyleLbl="node1" presStyleIdx="0" presStyleCnt="4" custScaleX="188786" custLinFactNeighborX="-49853" custLinFactNeighborY="-1268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ED4448D-B2A4-4DB5-8756-661A8E8A0551}" type="pres">
      <dgm:prSet presAssocID="{801B1D09-0D04-42C8-BC4F-8FF313000418}" presName="quad2" presStyleLbl="node1" presStyleIdx="1" presStyleCnt="4" custScaleX="198758" custLinFactNeighborX="53694" custLinFactNeighborY="-87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BB31CD8-1A09-4118-B507-935109E43063}" type="pres">
      <dgm:prSet presAssocID="{801B1D09-0D04-42C8-BC4F-8FF313000418}" presName="quad3" presStyleLbl="node1" presStyleIdx="2" presStyleCnt="4" custScaleX="190016" custScaleY="117900" custLinFactNeighborX="-47821" custLinFactNeighborY="-36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6A4D238-3195-44BD-BBA4-E5F64F766B14}" type="pres">
      <dgm:prSet presAssocID="{801B1D09-0D04-42C8-BC4F-8FF313000418}" presName="quad4" presStyleLbl="node1" presStyleIdx="3" presStyleCnt="4" custScaleX="205413" custLinFactNeighborX="59501" custLinFactNeighborY="5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D05C88D-77C3-4A1D-B09C-519B76E259E6}" type="presOf" srcId="{0D27E5CF-CA96-4EB2-ABD6-03215448C8CF}" destId="{C4B0DDBF-0554-4A2E-AC14-6B62625258CC}" srcOrd="0" destOrd="0" presId="urn:microsoft.com/office/officeart/2005/8/layout/matrix3"/>
    <dgm:cxn modelId="{4053B192-85BD-4A11-9D80-344A1E185960}" type="presOf" srcId="{1F6F5AED-7E5F-4BAD-9238-BA422C5274E5}" destId="{F6A4D238-3195-44BD-BBA4-E5F64F766B14}" srcOrd="0" destOrd="0" presId="urn:microsoft.com/office/officeart/2005/8/layout/matrix3"/>
    <dgm:cxn modelId="{36BCBBF1-207D-4BFE-9D78-D53726174BD8}" type="presOf" srcId="{801B1D09-0D04-42C8-BC4F-8FF313000418}" destId="{BBABC7FB-9353-4058-9A82-2D76F5B93BF7}" srcOrd="0" destOrd="0" presId="urn:microsoft.com/office/officeart/2005/8/layout/matrix3"/>
    <dgm:cxn modelId="{8EEE78E8-908F-4697-BC00-C0272AEB66CA}" srcId="{801B1D09-0D04-42C8-BC4F-8FF313000418}" destId="{77A5DEC8-AE01-4CC9-A436-0E7607FCFE52}" srcOrd="2" destOrd="0" parTransId="{35B3AD57-7040-4D4B-ADF5-55F7B87AE95B}" sibTransId="{49E981FE-B107-458D-82C6-B5711FED26A0}"/>
    <dgm:cxn modelId="{F36EC0D4-E1A0-44C5-9BA4-F444C4D7B613}" srcId="{801B1D09-0D04-42C8-BC4F-8FF313000418}" destId="{1F6F5AED-7E5F-4BAD-9238-BA422C5274E5}" srcOrd="3" destOrd="0" parTransId="{0B48522B-A3DA-4CA9-B3C2-D6955482BF63}" sibTransId="{FEDF5E90-6E88-47A4-B120-F06B6D45EB72}"/>
    <dgm:cxn modelId="{074F5E55-411B-47E8-8E2D-0BA8D4FD1E3C}" type="presOf" srcId="{77A5DEC8-AE01-4CC9-A436-0E7607FCFE52}" destId="{BBB31CD8-1A09-4118-B507-935109E43063}" srcOrd="0" destOrd="0" presId="urn:microsoft.com/office/officeart/2005/8/layout/matrix3"/>
    <dgm:cxn modelId="{81D3D4B9-D689-463E-B6B1-1278D82FEED7}" srcId="{801B1D09-0D04-42C8-BC4F-8FF313000418}" destId="{45F9E9F1-8DFE-4FA3-B21E-927388BC315A}" srcOrd="1" destOrd="0" parTransId="{7314143B-7D5F-4A72-BE8D-F48A47EF5549}" sibTransId="{21696DF5-04AB-4223-8AC5-33097F990945}"/>
    <dgm:cxn modelId="{0138576D-57A6-4A91-9760-0AFE3B24EAB2}" type="presOf" srcId="{45F9E9F1-8DFE-4FA3-B21E-927388BC315A}" destId="{4ED4448D-B2A4-4DB5-8756-661A8E8A0551}" srcOrd="0" destOrd="0" presId="urn:microsoft.com/office/officeart/2005/8/layout/matrix3"/>
    <dgm:cxn modelId="{824A9CB8-47B0-4ED1-8B5F-E525A2FC11C7}" srcId="{801B1D09-0D04-42C8-BC4F-8FF313000418}" destId="{0D27E5CF-CA96-4EB2-ABD6-03215448C8CF}" srcOrd="0" destOrd="0" parTransId="{4D6D3865-73F9-4252-8B3C-627B32560D8A}" sibTransId="{550B3436-58E5-43B6-A4BD-66E0A6D40D1B}"/>
    <dgm:cxn modelId="{E1BDED11-9B56-4902-8763-751362FFC15E}" type="presParOf" srcId="{BBABC7FB-9353-4058-9A82-2D76F5B93BF7}" destId="{9E2F49DD-111C-44BF-B38C-EC6FFDE43FC7}" srcOrd="0" destOrd="0" presId="urn:microsoft.com/office/officeart/2005/8/layout/matrix3"/>
    <dgm:cxn modelId="{B0355E02-B86E-448F-8851-A2651B800A3F}" type="presParOf" srcId="{BBABC7FB-9353-4058-9A82-2D76F5B93BF7}" destId="{C4B0DDBF-0554-4A2E-AC14-6B62625258CC}" srcOrd="1" destOrd="0" presId="urn:microsoft.com/office/officeart/2005/8/layout/matrix3"/>
    <dgm:cxn modelId="{14863E4C-6388-4162-BDEC-DBB0C39629D2}" type="presParOf" srcId="{BBABC7FB-9353-4058-9A82-2D76F5B93BF7}" destId="{4ED4448D-B2A4-4DB5-8756-661A8E8A0551}" srcOrd="2" destOrd="0" presId="urn:microsoft.com/office/officeart/2005/8/layout/matrix3"/>
    <dgm:cxn modelId="{9A5AFFDC-820C-4C02-A1E0-BED5F7F73A5B}" type="presParOf" srcId="{BBABC7FB-9353-4058-9A82-2D76F5B93BF7}" destId="{BBB31CD8-1A09-4118-B507-935109E43063}" srcOrd="3" destOrd="0" presId="urn:microsoft.com/office/officeart/2005/8/layout/matrix3"/>
    <dgm:cxn modelId="{BF1CBEB3-1A13-4D49-8745-281344982CA0}" type="presParOf" srcId="{BBABC7FB-9353-4058-9A82-2D76F5B93BF7}" destId="{F6A4D238-3195-44BD-BBA4-E5F64F766B14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868628-08E5-456A-80FB-507D1C542FC5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uk-UA"/>
        </a:p>
      </dgm:t>
    </dgm:pt>
    <dgm:pt modelId="{87CDBF31-627E-4F31-A956-1C585ACF744E}">
      <dgm:prSet phldrT="[Текст]" custT="1"/>
      <dgm:spPr/>
      <dgm:t>
        <a:bodyPr/>
        <a:lstStyle/>
        <a:p>
          <a:pPr algn="ctr"/>
          <a:r>
            <a:rPr lang="uk-UA" sz="3200" b="1" dirty="0" smtClean="0">
              <a:solidFill>
                <a:srgbClr val="FFFF00"/>
              </a:solidFill>
            </a:rPr>
            <a:t>Фізично перешкоджають заплідненню чи руху зиготи в матку</a:t>
          </a:r>
          <a:endParaRPr lang="uk-UA" sz="3200" b="1" dirty="0">
            <a:solidFill>
              <a:srgbClr val="FFFF00"/>
            </a:solidFill>
          </a:endParaRPr>
        </a:p>
      </dgm:t>
    </dgm:pt>
    <dgm:pt modelId="{411E94B4-3778-4DF0-9F5B-2F5E9402A521}" type="parTrans" cxnId="{35480E4E-5DD1-44F4-A2EF-68AA1E70ED2C}">
      <dgm:prSet/>
      <dgm:spPr/>
      <dgm:t>
        <a:bodyPr/>
        <a:lstStyle/>
        <a:p>
          <a:endParaRPr lang="uk-UA"/>
        </a:p>
      </dgm:t>
    </dgm:pt>
    <dgm:pt modelId="{4EB568A9-2255-42D3-B9BD-391DC7253E5C}" type="sibTrans" cxnId="{35480E4E-5DD1-44F4-A2EF-68AA1E70ED2C}">
      <dgm:prSet/>
      <dgm:spPr/>
      <dgm:t>
        <a:bodyPr/>
        <a:lstStyle/>
        <a:p>
          <a:endParaRPr lang="uk-UA"/>
        </a:p>
      </dgm:t>
    </dgm:pt>
    <dgm:pt modelId="{DF4634BB-3205-4A9D-B601-F186950BFAE2}">
      <dgm:prSet phldrT="[Текст]" custT="1"/>
      <dgm:spPr/>
      <dgm:t>
        <a:bodyPr/>
        <a:lstStyle/>
        <a:p>
          <a:pPr algn="ctr"/>
          <a:r>
            <a:rPr lang="uk-UA" sz="3200" b="1" dirty="0" smtClean="0">
              <a:solidFill>
                <a:srgbClr val="008000"/>
              </a:solidFill>
            </a:rPr>
            <a:t>Прості, доступні, ефективні. </a:t>
          </a:r>
        </a:p>
        <a:p>
          <a:pPr algn="ctr"/>
          <a:r>
            <a:rPr lang="uk-UA" sz="3200" b="1" dirty="0" smtClean="0">
              <a:solidFill>
                <a:srgbClr val="008000"/>
              </a:solidFill>
            </a:rPr>
            <a:t>Деякі - рекомендовані молоді</a:t>
          </a:r>
          <a:endParaRPr lang="uk-UA" sz="3200" b="1" dirty="0">
            <a:solidFill>
              <a:srgbClr val="008000"/>
            </a:solidFill>
          </a:endParaRPr>
        </a:p>
      </dgm:t>
    </dgm:pt>
    <dgm:pt modelId="{E63848E1-82D4-4462-B2F1-470DD9ADF425}" type="parTrans" cxnId="{8ABC795A-79C8-4785-A28C-B2CE9783640B}">
      <dgm:prSet/>
      <dgm:spPr/>
      <dgm:t>
        <a:bodyPr/>
        <a:lstStyle/>
        <a:p>
          <a:endParaRPr lang="uk-UA"/>
        </a:p>
      </dgm:t>
    </dgm:pt>
    <dgm:pt modelId="{810E6AB0-8FA3-47BB-B727-513D5AC80E5C}" type="sibTrans" cxnId="{8ABC795A-79C8-4785-A28C-B2CE9783640B}">
      <dgm:prSet/>
      <dgm:spPr/>
      <dgm:t>
        <a:bodyPr/>
        <a:lstStyle/>
        <a:p>
          <a:endParaRPr lang="uk-UA"/>
        </a:p>
      </dgm:t>
    </dgm:pt>
    <dgm:pt modelId="{EFD3A4E6-2AB7-41A3-9A9D-62B4A2C0DD28}">
      <dgm:prSet phldrT="[Текст]" custT="1"/>
      <dgm:spPr/>
      <dgm:t>
        <a:bodyPr/>
        <a:lstStyle/>
        <a:p>
          <a:pPr algn="ctr"/>
          <a:r>
            <a:rPr lang="uk-UA" sz="3200" b="1" dirty="0" smtClean="0">
              <a:solidFill>
                <a:srgbClr val="FF0000"/>
              </a:solidFill>
            </a:rPr>
            <a:t>- </a:t>
          </a:r>
          <a:r>
            <a:rPr lang="uk-UA" sz="3200" b="1" dirty="0" smtClean="0">
              <a:solidFill>
                <a:srgbClr val="C00000"/>
              </a:solidFill>
            </a:rPr>
            <a:t>презервативи, ковпачки, спіралі</a:t>
          </a:r>
          <a:endParaRPr lang="uk-UA" sz="3200" b="1" dirty="0">
            <a:solidFill>
              <a:srgbClr val="C00000"/>
            </a:solidFill>
          </a:endParaRPr>
        </a:p>
      </dgm:t>
    </dgm:pt>
    <dgm:pt modelId="{F73F35F5-2B7D-4AEC-A07F-919658EDA7BC}" type="parTrans" cxnId="{F0EEF6E8-9D2B-42A5-8E5E-DD7F00C8ACCE}">
      <dgm:prSet/>
      <dgm:spPr/>
      <dgm:t>
        <a:bodyPr/>
        <a:lstStyle/>
        <a:p>
          <a:endParaRPr lang="uk-UA"/>
        </a:p>
      </dgm:t>
    </dgm:pt>
    <dgm:pt modelId="{F3111A09-1FD5-46BF-BF0A-5EA60BE00ACA}" type="sibTrans" cxnId="{F0EEF6E8-9D2B-42A5-8E5E-DD7F00C8ACCE}">
      <dgm:prSet/>
      <dgm:spPr/>
      <dgm:t>
        <a:bodyPr/>
        <a:lstStyle/>
        <a:p>
          <a:endParaRPr lang="uk-UA"/>
        </a:p>
      </dgm:t>
    </dgm:pt>
    <dgm:pt modelId="{60BB02AF-54E9-468E-BE61-A4A5BD4F965C}" type="pres">
      <dgm:prSet presAssocID="{D5868628-08E5-456A-80FB-507D1C542FC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894229D-87B6-4A15-8768-9A3A22E3475C}" type="pres">
      <dgm:prSet presAssocID="{87CDBF31-627E-4F31-A956-1C585ACF744E}" presName="parentLin" presStyleCnt="0"/>
      <dgm:spPr/>
    </dgm:pt>
    <dgm:pt modelId="{3FD1448B-FAC7-4C9B-A3D9-5127F79CC393}" type="pres">
      <dgm:prSet presAssocID="{87CDBF31-627E-4F31-A956-1C585ACF744E}" presName="parentLeftMargin" presStyleLbl="node1" presStyleIdx="0" presStyleCnt="3"/>
      <dgm:spPr/>
      <dgm:t>
        <a:bodyPr/>
        <a:lstStyle/>
        <a:p>
          <a:endParaRPr lang="uk-UA"/>
        </a:p>
      </dgm:t>
    </dgm:pt>
    <dgm:pt modelId="{9E7D5AC3-A7E8-4ED3-A3E1-97E595744EDD}" type="pres">
      <dgm:prSet presAssocID="{87CDBF31-627E-4F31-A956-1C585ACF744E}" presName="parentText" presStyleLbl="node1" presStyleIdx="0" presStyleCnt="3" custScaleX="141073" custScaleY="207555" custLinFactNeighborX="-14069" custLinFactNeighborY="-4754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CA5836C-D602-4855-A3CD-AABAAB3F2E99}" type="pres">
      <dgm:prSet presAssocID="{87CDBF31-627E-4F31-A956-1C585ACF744E}" presName="negativeSpace" presStyleCnt="0"/>
      <dgm:spPr/>
    </dgm:pt>
    <dgm:pt modelId="{880535BD-FE50-424D-B868-5B02EF1FBE1E}" type="pres">
      <dgm:prSet presAssocID="{87CDBF31-627E-4F31-A956-1C585ACF744E}" presName="childText" presStyleLbl="conFgAcc1" presStyleIdx="0" presStyleCnt="3">
        <dgm:presLayoutVars>
          <dgm:bulletEnabled val="1"/>
        </dgm:presLayoutVars>
      </dgm:prSet>
      <dgm:spPr/>
    </dgm:pt>
    <dgm:pt modelId="{D23CE66E-B299-4D80-92D3-04CFB3049343}" type="pres">
      <dgm:prSet presAssocID="{4EB568A9-2255-42D3-B9BD-391DC7253E5C}" presName="spaceBetweenRectangles" presStyleCnt="0"/>
      <dgm:spPr/>
    </dgm:pt>
    <dgm:pt modelId="{A18FF672-2C90-4151-B7EE-1D863AD1BFD8}" type="pres">
      <dgm:prSet presAssocID="{DF4634BB-3205-4A9D-B601-F186950BFAE2}" presName="parentLin" presStyleCnt="0"/>
      <dgm:spPr/>
    </dgm:pt>
    <dgm:pt modelId="{45417213-71DC-415C-8714-B0C5C22DC7DB}" type="pres">
      <dgm:prSet presAssocID="{DF4634BB-3205-4A9D-B601-F186950BFAE2}" presName="parentLeftMargin" presStyleLbl="node1" presStyleIdx="0" presStyleCnt="3"/>
      <dgm:spPr/>
      <dgm:t>
        <a:bodyPr/>
        <a:lstStyle/>
        <a:p>
          <a:endParaRPr lang="uk-UA"/>
        </a:p>
      </dgm:t>
    </dgm:pt>
    <dgm:pt modelId="{4B70F7DE-D3A3-4394-B625-6B3117C9AE9C}" type="pres">
      <dgm:prSet presAssocID="{DF4634BB-3205-4A9D-B601-F186950BFAE2}" presName="parentText" presStyleLbl="node1" presStyleIdx="1" presStyleCnt="3" custScaleX="145259" custScaleY="21161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3D68113-B20F-4D30-905E-9F669A70DC5D}" type="pres">
      <dgm:prSet presAssocID="{DF4634BB-3205-4A9D-B601-F186950BFAE2}" presName="negativeSpace" presStyleCnt="0"/>
      <dgm:spPr/>
    </dgm:pt>
    <dgm:pt modelId="{EE2C73B2-7AC6-4F59-BCA5-562B79706570}" type="pres">
      <dgm:prSet presAssocID="{DF4634BB-3205-4A9D-B601-F186950BFAE2}" presName="childText" presStyleLbl="conFgAcc1" presStyleIdx="1" presStyleCnt="3">
        <dgm:presLayoutVars>
          <dgm:bulletEnabled val="1"/>
        </dgm:presLayoutVars>
      </dgm:prSet>
      <dgm:spPr/>
    </dgm:pt>
    <dgm:pt modelId="{B96A4949-9F63-479D-9920-7E4740CE54C6}" type="pres">
      <dgm:prSet presAssocID="{810E6AB0-8FA3-47BB-B727-513D5AC80E5C}" presName="spaceBetweenRectangles" presStyleCnt="0"/>
      <dgm:spPr/>
    </dgm:pt>
    <dgm:pt modelId="{8C0A4B0B-50EE-4D15-AB70-6A0A8E0A5C5D}" type="pres">
      <dgm:prSet presAssocID="{EFD3A4E6-2AB7-41A3-9A9D-62B4A2C0DD28}" presName="parentLin" presStyleCnt="0"/>
      <dgm:spPr/>
    </dgm:pt>
    <dgm:pt modelId="{6CEB7ED7-355C-4587-A078-413DAE79E85A}" type="pres">
      <dgm:prSet presAssocID="{EFD3A4E6-2AB7-41A3-9A9D-62B4A2C0DD28}" presName="parentLeftMargin" presStyleLbl="node1" presStyleIdx="1" presStyleCnt="3"/>
      <dgm:spPr/>
      <dgm:t>
        <a:bodyPr/>
        <a:lstStyle/>
        <a:p>
          <a:endParaRPr lang="uk-UA"/>
        </a:p>
      </dgm:t>
    </dgm:pt>
    <dgm:pt modelId="{DA57AD89-13A5-41DB-821A-FD36D3AF4A0A}" type="pres">
      <dgm:prSet presAssocID="{EFD3A4E6-2AB7-41A3-9A9D-62B4A2C0DD28}" presName="parentText" presStyleLbl="node1" presStyleIdx="2" presStyleCnt="3" custScaleX="141209" custScaleY="19615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5705E94-86CC-48EF-8905-8BC9CB50E8AF}" type="pres">
      <dgm:prSet presAssocID="{EFD3A4E6-2AB7-41A3-9A9D-62B4A2C0DD28}" presName="negativeSpace" presStyleCnt="0"/>
      <dgm:spPr/>
    </dgm:pt>
    <dgm:pt modelId="{3D37E306-E8AF-4915-A476-5DB114F91603}" type="pres">
      <dgm:prSet presAssocID="{EFD3A4E6-2AB7-41A3-9A9D-62B4A2C0DD2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5480E4E-5DD1-44F4-A2EF-68AA1E70ED2C}" srcId="{D5868628-08E5-456A-80FB-507D1C542FC5}" destId="{87CDBF31-627E-4F31-A956-1C585ACF744E}" srcOrd="0" destOrd="0" parTransId="{411E94B4-3778-4DF0-9F5B-2F5E9402A521}" sibTransId="{4EB568A9-2255-42D3-B9BD-391DC7253E5C}"/>
    <dgm:cxn modelId="{48AA4CDE-AC2F-4268-965D-D3C94303A3C9}" type="presOf" srcId="{EFD3A4E6-2AB7-41A3-9A9D-62B4A2C0DD28}" destId="{6CEB7ED7-355C-4587-A078-413DAE79E85A}" srcOrd="0" destOrd="0" presId="urn:microsoft.com/office/officeart/2005/8/layout/list1"/>
    <dgm:cxn modelId="{8ABC795A-79C8-4785-A28C-B2CE9783640B}" srcId="{D5868628-08E5-456A-80FB-507D1C542FC5}" destId="{DF4634BB-3205-4A9D-B601-F186950BFAE2}" srcOrd="1" destOrd="0" parTransId="{E63848E1-82D4-4462-B2F1-470DD9ADF425}" sibTransId="{810E6AB0-8FA3-47BB-B727-513D5AC80E5C}"/>
    <dgm:cxn modelId="{AA1CAC0F-31B1-4114-A554-A77D0BE4D8F6}" type="presOf" srcId="{D5868628-08E5-456A-80FB-507D1C542FC5}" destId="{60BB02AF-54E9-468E-BE61-A4A5BD4F965C}" srcOrd="0" destOrd="0" presId="urn:microsoft.com/office/officeart/2005/8/layout/list1"/>
    <dgm:cxn modelId="{21874202-58C9-46AE-ABA6-F24B30E8AB26}" type="presOf" srcId="{87CDBF31-627E-4F31-A956-1C585ACF744E}" destId="{3FD1448B-FAC7-4C9B-A3D9-5127F79CC393}" srcOrd="0" destOrd="0" presId="urn:microsoft.com/office/officeart/2005/8/layout/list1"/>
    <dgm:cxn modelId="{4D028B82-9630-428F-80D2-326F1D135792}" type="presOf" srcId="{EFD3A4E6-2AB7-41A3-9A9D-62B4A2C0DD28}" destId="{DA57AD89-13A5-41DB-821A-FD36D3AF4A0A}" srcOrd="1" destOrd="0" presId="urn:microsoft.com/office/officeart/2005/8/layout/list1"/>
    <dgm:cxn modelId="{F0EEF6E8-9D2B-42A5-8E5E-DD7F00C8ACCE}" srcId="{D5868628-08E5-456A-80FB-507D1C542FC5}" destId="{EFD3A4E6-2AB7-41A3-9A9D-62B4A2C0DD28}" srcOrd="2" destOrd="0" parTransId="{F73F35F5-2B7D-4AEC-A07F-919658EDA7BC}" sibTransId="{F3111A09-1FD5-46BF-BF0A-5EA60BE00ACA}"/>
    <dgm:cxn modelId="{B19F0A2F-B2FD-4AC7-84E1-895E287D9139}" type="presOf" srcId="{87CDBF31-627E-4F31-A956-1C585ACF744E}" destId="{9E7D5AC3-A7E8-4ED3-A3E1-97E595744EDD}" srcOrd="1" destOrd="0" presId="urn:microsoft.com/office/officeart/2005/8/layout/list1"/>
    <dgm:cxn modelId="{159347C1-4712-4389-9DF6-5ADAEF0366F6}" type="presOf" srcId="{DF4634BB-3205-4A9D-B601-F186950BFAE2}" destId="{45417213-71DC-415C-8714-B0C5C22DC7DB}" srcOrd="0" destOrd="0" presId="urn:microsoft.com/office/officeart/2005/8/layout/list1"/>
    <dgm:cxn modelId="{1CC6062D-F264-4BBC-9752-28D2BEF6972F}" type="presOf" srcId="{DF4634BB-3205-4A9D-B601-F186950BFAE2}" destId="{4B70F7DE-D3A3-4394-B625-6B3117C9AE9C}" srcOrd="1" destOrd="0" presId="urn:microsoft.com/office/officeart/2005/8/layout/list1"/>
    <dgm:cxn modelId="{8F3B0A9D-0A94-4E49-ADC7-3BEB8129859A}" type="presParOf" srcId="{60BB02AF-54E9-468E-BE61-A4A5BD4F965C}" destId="{0894229D-87B6-4A15-8768-9A3A22E3475C}" srcOrd="0" destOrd="0" presId="urn:microsoft.com/office/officeart/2005/8/layout/list1"/>
    <dgm:cxn modelId="{11D2054B-1A92-41FB-9109-72E147F12CB6}" type="presParOf" srcId="{0894229D-87B6-4A15-8768-9A3A22E3475C}" destId="{3FD1448B-FAC7-4C9B-A3D9-5127F79CC393}" srcOrd="0" destOrd="0" presId="urn:microsoft.com/office/officeart/2005/8/layout/list1"/>
    <dgm:cxn modelId="{CD4F3042-8DB9-4A86-A1B6-E1E7DA0E3A7D}" type="presParOf" srcId="{0894229D-87B6-4A15-8768-9A3A22E3475C}" destId="{9E7D5AC3-A7E8-4ED3-A3E1-97E595744EDD}" srcOrd="1" destOrd="0" presId="urn:microsoft.com/office/officeart/2005/8/layout/list1"/>
    <dgm:cxn modelId="{B1C14A6A-8C65-4150-BFBD-33B4DF70058A}" type="presParOf" srcId="{60BB02AF-54E9-468E-BE61-A4A5BD4F965C}" destId="{0CA5836C-D602-4855-A3CD-AABAAB3F2E99}" srcOrd="1" destOrd="0" presId="urn:microsoft.com/office/officeart/2005/8/layout/list1"/>
    <dgm:cxn modelId="{8A72B828-0635-40B0-9F19-2D6E9E9A2A7F}" type="presParOf" srcId="{60BB02AF-54E9-468E-BE61-A4A5BD4F965C}" destId="{880535BD-FE50-424D-B868-5B02EF1FBE1E}" srcOrd="2" destOrd="0" presId="urn:microsoft.com/office/officeart/2005/8/layout/list1"/>
    <dgm:cxn modelId="{68C04ADD-F1FE-4077-A377-3E07C2AE2530}" type="presParOf" srcId="{60BB02AF-54E9-468E-BE61-A4A5BD4F965C}" destId="{D23CE66E-B299-4D80-92D3-04CFB3049343}" srcOrd="3" destOrd="0" presId="urn:microsoft.com/office/officeart/2005/8/layout/list1"/>
    <dgm:cxn modelId="{DAE7261A-3A33-4855-B078-09BF9A6C59FE}" type="presParOf" srcId="{60BB02AF-54E9-468E-BE61-A4A5BD4F965C}" destId="{A18FF672-2C90-4151-B7EE-1D863AD1BFD8}" srcOrd="4" destOrd="0" presId="urn:microsoft.com/office/officeart/2005/8/layout/list1"/>
    <dgm:cxn modelId="{30B24754-5336-4802-9FD7-6D90A3FABD41}" type="presParOf" srcId="{A18FF672-2C90-4151-B7EE-1D863AD1BFD8}" destId="{45417213-71DC-415C-8714-B0C5C22DC7DB}" srcOrd="0" destOrd="0" presId="urn:microsoft.com/office/officeart/2005/8/layout/list1"/>
    <dgm:cxn modelId="{C1CF0C0B-1F42-4A60-9A4B-B113C4033BFE}" type="presParOf" srcId="{A18FF672-2C90-4151-B7EE-1D863AD1BFD8}" destId="{4B70F7DE-D3A3-4394-B625-6B3117C9AE9C}" srcOrd="1" destOrd="0" presId="urn:microsoft.com/office/officeart/2005/8/layout/list1"/>
    <dgm:cxn modelId="{4582B2F0-643A-44C0-9466-2F892E95B9C2}" type="presParOf" srcId="{60BB02AF-54E9-468E-BE61-A4A5BD4F965C}" destId="{A3D68113-B20F-4D30-905E-9F669A70DC5D}" srcOrd="5" destOrd="0" presId="urn:microsoft.com/office/officeart/2005/8/layout/list1"/>
    <dgm:cxn modelId="{6BA62C1B-FE93-4BDC-8F3A-EB806EADF4AC}" type="presParOf" srcId="{60BB02AF-54E9-468E-BE61-A4A5BD4F965C}" destId="{EE2C73B2-7AC6-4F59-BCA5-562B79706570}" srcOrd="6" destOrd="0" presId="urn:microsoft.com/office/officeart/2005/8/layout/list1"/>
    <dgm:cxn modelId="{FDE7CEDB-F712-4DB7-94D2-7C513630FA2B}" type="presParOf" srcId="{60BB02AF-54E9-468E-BE61-A4A5BD4F965C}" destId="{B96A4949-9F63-479D-9920-7E4740CE54C6}" srcOrd="7" destOrd="0" presId="urn:microsoft.com/office/officeart/2005/8/layout/list1"/>
    <dgm:cxn modelId="{666AB1C6-2B2A-4707-B375-9F6889422DEA}" type="presParOf" srcId="{60BB02AF-54E9-468E-BE61-A4A5BD4F965C}" destId="{8C0A4B0B-50EE-4D15-AB70-6A0A8E0A5C5D}" srcOrd="8" destOrd="0" presId="urn:microsoft.com/office/officeart/2005/8/layout/list1"/>
    <dgm:cxn modelId="{C93FD5A3-8346-4A4B-80B5-F57AC50FFC87}" type="presParOf" srcId="{8C0A4B0B-50EE-4D15-AB70-6A0A8E0A5C5D}" destId="{6CEB7ED7-355C-4587-A078-413DAE79E85A}" srcOrd="0" destOrd="0" presId="urn:microsoft.com/office/officeart/2005/8/layout/list1"/>
    <dgm:cxn modelId="{AF3D4D35-BAB6-4621-80AA-1071F84D6F29}" type="presParOf" srcId="{8C0A4B0B-50EE-4D15-AB70-6A0A8E0A5C5D}" destId="{DA57AD89-13A5-41DB-821A-FD36D3AF4A0A}" srcOrd="1" destOrd="0" presId="urn:microsoft.com/office/officeart/2005/8/layout/list1"/>
    <dgm:cxn modelId="{356ECB49-8640-41AA-A647-1D0A15A79049}" type="presParOf" srcId="{60BB02AF-54E9-468E-BE61-A4A5BD4F965C}" destId="{A5705E94-86CC-48EF-8905-8BC9CB50E8AF}" srcOrd="9" destOrd="0" presId="urn:microsoft.com/office/officeart/2005/8/layout/list1"/>
    <dgm:cxn modelId="{EEE0D1C9-287D-486F-9089-984961B2CAA4}" type="presParOf" srcId="{60BB02AF-54E9-468E-BE61-A4A5BD4F965C}" destId="{3D37E306-E8AF-4915-A476-5DB114F9160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2F49DD-111C-44BF-B38C-EC6FFDE43FC7}">
      <dsp:nvSpPr>
        <dsp:cNvPr id="0" name=""/>
        <dsp:cNvSpPr/>
      </dsp:nvSpPr>
      <dsp:spPr>
        <a:xfrm>
          <a:off x="1469239" y="0"/>
          <a:ext cx="4706942" cy="4706942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B0DDBF-0554-4A2E-AC14-6B62625258CC}">
      <dsp:nvSpPr>
        <dsp:cNvPr id="0" name=""/>
        <dsp:cNvSpPr/>
      </dsp:nvSpPr>
      <dsp:spPr>
        <a:xfrm>
          <a:off x="186317" y="214318"/>
          <a:ext cx="3465558" cy="1835707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chemeClr val="tx2">
                  <a:lumMod val="50000"/>
                </a:schemeClr>
              </a:solidFill>
            </a:rPr>
            <a:t>РАННІЙ  ВІК</a:t>
          </a:r>
          <a:endParaRPr lang="uk-UA" sz="3200" b="1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275929" y="303930"/>
        <a:ext cx="3286334" cy="1656483"/>
      </dsp:txXfrm>
    </dsp:sp>
    <dsp:sp modelId="{4ED4448D-B2A4-4DB5-8756-661A8E8A0551}">
      <dsp:nvSpPr>
        <dsp:cNvPr id="0" name=""/>
        <dsp:cNvSpPr/>
      </dsp:nvSpPr>
      <dsp:spPr>
        <a:xfrm>
          <a:off x="3972524" y="285745"/>
          <a:ext cx="3648615" cy="1835707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b="1" kern="1200" dirty="0" smtClean="0">
            <a:solidFill>
              <a:schemeClr val="accent4">
                <a:lumMod val="50000"/>
              </a:schemeClr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3200" b="1" kern="1200" dirty="0" smtClean="0">
              <a:solidFill>
                <a:schemeClr val="tx2">
                  <a:lumMod val="50000"/>
                </a:schemeClr>
              </a:solidFill>
            </a:rPr>
            <a:t>НАВЧАННЯ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3200" b="1" kern="1200" dirty="0" smtClean="0">
              <a:solidFill>
                <a:schemeClr val="tx2">
                  <a:lumMod val="50000"/>
                </a:schemeClr>
              </a:solidFill>
            </a:rPr>
            <a:t>(ШКОЛІ, ВУЗІ)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 dirty="0"/>
        </a:p>
      </dsp:txBody>
      <dsp:txXfrm>
        <a:off x="4062136" y="375357"/>
        <a:ext cx="3469391" cy="1656483"/>
      </dsp:txXfrm>
    </dsp:sp>
    <dsp:sp modelId="{BBB31CD8-1A09-4118-B507-935109E43063}">
      <dsp:nvSpPr>
        <dsp:cNvPr id="0" name=""/>
        <dsp:cNvSpPr/>
      </dsp:nvSpPr>
      <dsp:spPr>
        <a:xfrm>
          <a:off x="212329" y="2193418"/>
          <a:ext cx="3488137" cy="2164299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kern="1200" dirty="0" smtClean="0">
              <a:solidFill>
                <a:schemeClr val="accent4">
                  <a:lumMod val="50000"/>
                </a:schemeClr>
              </a:solidFill>
            </a:rPr>
            <a:t>ВІДСУТНІСТЬ НАЛЕЖНИХ ПОБУТОВИХ УМОВ, МАТЕРІАЛЬНОГО ЗАБЕЗПЕЧЕННЯ</a:t>
          </a:r>
        </a:p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kern="1200" dirty="0"/>
        </a:p>
      </dsp:txBody>
      <dsp:txXfrm>
        <a:off x="317981" y="2299070"/>
        <a:ext cx="3276833" cy="1952995"/>
      </dsp:txXfrm>
    </dsp:sp>
    <dsp:sp modelId="{F6A4D238-3195-44BD-BBA4-E5F64F766B14}">
      <dsp:nvSpPr>
        <dsp:cNvPr id="0" name=""/>
        <dsp:cNvSpPr/>
      </dsp:nvSpPr>
      <dsp:spPr>
        <a:xfrm>
          <a:off x="4015960" y="2433767"/>
          <a:ext cx="3770781" cy="1835707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rgbClr val="FF0000"/>
              </a:solidFill>
            </a:rPr>
            <a:t>МЕДИЧНІ ПОКАЗАННЯ (ХВОРОБИ)</a:t>
          </a:r>
          <a:endParaRPr lang="uk-UA" sz="3200" b="1" kern="1200" dirty="0">
            <a:solidFill>
              <a:srgbClr val="FF0000"/>
            </a:solidFill>
          </a:endParaRPr>
        </a:p>
      </dsp:txBody>
      <dsp:txXfrm>
        <a:off x="4105572" y="2523379"/>
        <a:ext cx="3591557" cy="16564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535BD-FE50-424D-B868-5B02EF1FBE1E}">
      <dsp:nvSpPr>
        <dsp:cNvPr id="0" name=""/>
        <dsp:cNvSpPr/>
      </dsp:nvSpPr>
      <dsp:spPr>
        <a:xfrm>
          <a:off x="0" y="1026432"/>
          <a:ext cx="742955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7D5AC3-A7E8-4ED3-A3E1-97E595744EDD}">
      <dsp:nvSpPr>
        <dsp:cNvPr id="0" name=""/>
        <dsp:cNvSpPr/>
      </dsp:nvSpPr>
      <dsp:spPr>
        <a:xfrm>
          <a:off x="307368" y="0"/>
          <a:ext cx="7064501" cy="134794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574" tIns="0" rIns="196574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rgbClr val="FFFF00"/>
              </a:solidFill>
            </a:rPr>
            <a:t>Фізично перешкоджають заплідненню чи руху зиготи в матку</a:t>
          </a:r>
          <a:endParaRPr lang="uk-UA" sz="3200" b="1" kern="1200" dirty="0">
            <a:solidFill>
              <a:srgbClr val="FFFF00"/>
            </a:solidFill>
          </a:endParaRPr>
        </a:p>
      </dsp:txBody>
      <dsp:txXfrm>
        <a:off x="373169" y="65801"/>
        <a:ext cx="6932899" cy="1216343"/>
      </dsp:txXfrm>
    </dsp:sp>
    <dsp:sp modelId="{EE2C73B2-7AC6-4F59-BCA5-562B79706570}">
      <dsp:nvSpPr>
        <dsp:cNvPr id="0" name=""/>
        <dsp:cNvSpPr/>
      </dsp:nvSpPr>
      <dsp:spPr>
        <a:xfrm>
          <a:off x="0" y="2749218"/>
          <a:ext cx="742955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70F7DE-D3A3-4394-B625-6B3117C9AE9C}">
      <dsp:nvSpPr>
        <dsp:cNvPr id="0" name=""/>
        <dsp:cNvSpPr/>
      </dsp:nvSpPr>
      <dsp:spPr>
        <a:xfrm>
          <a:off x="347897" y="1699632"/>
          <a:ext cx="7074933" cy="137430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574" tIns="0" rIns="196574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rgbClr val="008000"/>
              </a:solidFill>
            </a:rPr>
            <a:t>Прості, доступні, ефективні.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rgbClr val="008000"/>
              </a:solidFill>
            </a:rPr>
            <a:t>Деякі - рекомендовані молоді</a:t>
          </a:r>
          <a:endParaRPr lang="uk-UA" sz="3200" b="1" kern="1200" dirty="0">
            <a:solidFill>
              <a:srgbClr val="008000"/>
            </a:solidFill>
          </a:endParaRPr>
        </a:p>
      </dsp:txBody>
      <dsp:txXfrm>
        <a:off x="414985" y="1766720"/>
        <a:ext cx="6940757" cy="1240129"/>
      </dsp:txXfrm>
    </dsp:sp>
    <dsp:sp modelId="{3D37E306-E8AF-4915-A476-5DB114F91603}">
      <dsp:nvSpPr>
        <dsp:cNvPr id="0" name=""/>
        <dsp:cNvSpPr/>
      </dsp:nvSpPr>
      <dsp:spPr>
        <a:xfrm>
          <a:off x="0" y="4371614"/>
          <a:ext cx="742955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57AD89-13A5-41DB-821A-FD36D3AF4A0A}">
      <dsp:nvSpPr>
        <dsp:cNvPr id="0" name=""/>
        <dsp:cNvSpPr/>
      </dsp:nvSpPr>
      <dsp:spPr>
        <a:xfrm>
          <a:off x="357692" y="3422418"/>
          <a:ext cx="7071312" cy="127391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574" tIns="0" rIns="196574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rgbClr val="FF0000"/>
              </a:solidFill>
            </a:rPr>
            <a:t>- </a:t>
          </a:r>
          <a:r>
            <a:rPr lang="uk-UA" sz="3200" b="1" kern="1200" dirty="0" smtClean="0">
              <a:solidFill>
                <a:srgbClr val="C00000"/>
              </a:solidFill>
            </a:rPr>
            <a:t>презервативи, ковпачки, спіралі</a:t>
          </a:r>
          <a:endParaRPr lang="uk-UA" sz="3200" b="1" kern="1200" dirty="0">
            <a:solidFill>
              <a:srgbClr val="C00000"/>
            </a:solidFill>
          </a:endParaRPr>
        </a:p>
      </dsp:txBody>
      <dsp:txXfrm>
        <a:off x="419879" y="3484605"/>
        <a:ext cx="6946938" cy="11495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36B3-CAC3-4523-833A-81353C835A98}" type="datetimeFigureOut">
              <a:rPr lang="uk-UA" smtClean="0"/>
              <a:pPr/>
              <a:t>25.01.2015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144B-ACED-473A-A529-33427FEF0BA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36B3-CAC3-4523-833A-81353C835A98}" type="datetimeFigureOut">
              <a:rPr lang="uk-UA" smtClean="0"/>
              <a:pPr/>
              <a:t>25.01.2015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144B-ACED-473A-A529-33427FEF0BA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36B3-CAC3-4523-833A-81353C835A98}" type="datetimeFigureOut">
              <a:rPr lang="uk-UA" smtClean="0"/>
              <a:pPr/>
              <a:t>25.01.2015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144B-ACED-473A-A529-33427FEF0BA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36B3-CAC3-4523-833A-81353C835A98}" type="datetimeFigureOut">
              <a:rPr lang="uk-UA" smtClean="0"/>
              <a:pPr/>
              <a:t>25.01.2015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144B-ACED-473A-A529-33427FEF0BA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36B3-CAC3-4523-833A-81353C835A98}" type="datetimeFigureOut">
              <a:rPr lang="uk-UA" smtClean="0"/>
              <a:pPr/>
              <a:t>25.01.2015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144B-ACED-473A-A529-33427FEF0BA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36B3-CAC3-4523-833A-81353C835A98}" type="datetimeFigureOut">
              <a:rPr lang="uk-UA" smtClean="0"/>
              <a:pPr/>
              <a:t>25.01.2015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144B-ACED-473A-A529-33427FEF0BA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36B3-CAC3-4523-833A-81353C835A98}" type="datetimeFigureOut">
              <a:rPr lang="uk-UA" smtClean="0"/>
              <a:pPr/>
              <a:t>25.01.2015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144B-ACED-473A-A529-33427FEF0BA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36B3-CAC3-4523-833A-81353C835A98}" type="datetimeFigureOut">
              <a:rPr lang="uk-UA" smtClean="0"/>
              <a:pPr/>
              <a:t>25.01.2015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144B-ACED-473A-A529-33427FEF0BA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36B3-CAC3-4523-833A-81353C835A98}" type="datetimeFigureOut">
              <a:rPr lang="uk-UA" smtClean="0"/>
              <a:pPr/>
              <a:t>25.01.2015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144B-ACED-473A-A529-33427FEF0BA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36B3-CAC3-4523-833A-81353C835A98}" type="datetimeFigureOut">
              <a:rPr lang="uk-UA" smtClean="0"/>
              <a:pPr/>
              <a:t>25.01.2015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144B-ACED-473A-A529-33427FEF0BA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36B3-CAC3-4523-833A-81353C835A98}" type="datetimeFigureOut">
              <a:rPr lang="uk-UA" smtClean="0"/>
              <a:pPr/>
              <a:t>25.01.2015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144B-ACED-473A-A529-33427FEF0BA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F36B3-CAC3-4523-833A-81353C835A98}" type="datetimeFigureOut">
              <a:rPr lang="uk-UA" smtClean="0"/>
              <a:pPr/>
              <a:t>25.01.2015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9144B-ACED-473A-A529-33427FEF0BA4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7.gi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1857364"/>
            <a:ext cx="80851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ЗАПОБІГАННЯ  ВАГІТНОСТІ</a:t>
            </a:r>
            <a:endParaRPr lang="ru-RU" sz="5400" b="1" cap="none" spc="0" dirty="0">
              <a:ln w="24500" cmpd="dbl">
                <a:solidFill>
                  <a:srgbClr val="FF0000"/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785786" y="1214422"/>
          <a:ext cx="7786742" cy="4706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71604" y="428604"/>
            <a:ext cx="5786478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НЕБАЖАНА   ВАГІТНІСТЬ</a:t>
            </a:r>
            <a:endParaRPr lang="uk-UA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85918" y="1643050"/>
            <a:ext cx="588872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778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ЩО  ПІДВИЩУЄ  РИЗИК</a:t>
            </a:r>
          </a:p>
          <a:p>
            <a:pPr algn="ctr"/>
            <a:r>
              <a:rPr lang="ru-RU" sz="4000" b="1" dirty="0" smtClean="0">
                <a:ln w="1778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НЕБАЖАНОЇ  ВАГІТНОСТІ?</a:t>
            </a:r>
            <a:endParaRPr lang="ru-RU" sz="4000" b="1" cap="none" spc="0" dirty="0">
              <a:ln w="17780" cmpd="sng">
                <a:solidFill>
                  <a:srgbClr val="00206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285728"/>
            <a:ext cx="3429024" cy="135732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НЕРОЗБІРЛИВІ СТАТЕВІ ВІДНОСИНИ</a:t>
            </a:r>
            <a:endParaRPr lang="uk-UA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143504" y="285728"/>
            <a:ext cx="3571900" cy="1285884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АЛКОГОЛЬНЕ, НАРКОТИЧНЕ СП</a:t>
            </a:r>
            <a:r>
              <a:rPr lang="en-US" sz="2800" b="1" dirty="0" smtClean="0"/>
              <a:t>’</a:t>
            </a:r>
            <a:r>
              <a:rPr lang="uk-UA" sz="2800" b="1" dirty="0" smtClean="0"/>
              <a:t>ЯНІННЯ</a:t>
            </a:r>
            <a:endParaRPr lang="uk-UA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2928934"/>
            <a:ext cx="3714776" cy="1285884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НЕ ЗНАННЯ ЗАСОБІВ КОНТРАЦЕПЦІЇ</a:t>
            </a:r>
            <a:endParaRPr lang="uk-UA" sz="2800" b="1" dirty="0"/>
          </a:p>
        </p:txBody>
      </p:sp>
      <p:pic>
        <p:nvPicPr>
          <p:cNvPr id="8" name="Рисунок 7" descr="наркотик 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4500570"/>
            <a:ext cx="3214695" cy="2143130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Рисунок 8" descr="усталось 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4214818"/>
            <a:ext cx="2282602" cy="2420942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носка со стрелкой вниз 4"/>
          <p:cNvSpPr/>
          <p:nvPr/>
        </p:nvSpPr>
        <p:spPr>
          <a:xfrm>
            <a:off x="2143108" y="214290"/>
            <a:ext cx="4857784" cy="1785950"/>
          </a:xfrm>
          <a:prstGeom prst="downArrowCallou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НЕБАЖАНА  ВАГІТНІСТЬ</a:t>
            </a:r>
            <a:endParaRPr lang="uk-UA" sz="2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57290" y="2000240"/>
            <a:ext cx="6643734" cy="214314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i="1" dirty="0" smtClean="0">
                <a:solidFill>
                  <a:srgbClr val="FFFF00"/>
                </a:solidFill>
              </a:rPr>
              <a:t>АБОРТ</a:t>
            </a:r>
            <a:r>
              <a:rPr lang="uk-UA" sz="3200" b="1" i="1" dirty="0" smtClean="0">
                <a:solidFill>
                  <a:schemeClr val="tx1"/>
                </a:solidFill>
              </a:rPr>
              <a:t> – хірургічна операція, під час якої вміст матки видаляється за допомогою хірургічних інструментів </a:t>
            </a:r>
            <a:endParaRPr lang="uk-UA" sz="3200" b="1" i="1" dirty="0">
              <a:solidFill>
                <a:schemeClr val="tx1"/>
              </a:solidFill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0" y="4286232"/>
            <a:ext cx="8858280" cy="2571768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uk-UA" sz="2800" b="1" dirty="0" smtClean="0">
                <a:solidFill>
                  <a:schemeClr val="tx2">
                    <a:lumMod val="50000"/>
                  </a:schemeClr>
                </a:solidFill>
              </a:rPr>
              <a:t>Ризик кровотечі, інфікування матки</a:t>
            </a:r>
          </a:p>
          <a:p>
            <a:pPr algn="ctr">
              <a:buFontTx/>
              <a:buChar char="-"/>
            </a:pPr>
            <a:r>
              <a:rPr lang="uk-UA" sz="2800" b="1" dirty="0" smtClean="0">
                <a:solidFill>
                  <a:schemeClr val="tx2">
                    <a:lumMod val="50000"/>
                  </a:schemeClr>
                </a:solidFill>
              </a:rPr>
              <a:t>Ризик бездітності (особливо при першому аборті)</a:t>
            </a:r>
          </a:p>
          <a:p>
            <a:pPr algn="ctr">
              <a:buFontTx/>
              <a:buChar char="-"/>
            </a:pPr>
            <a:r>
              <a:rPr lang="uk-UA" sz="2800" b="1" dirty="0" smtClean="0">
                <a:solidFill>
                  <a:schemeClr val="tx2">
                    <a:lumMod val="50000"/>
                  </a:schemeClr>
                </a:solidFill>
              </a:rPr>
              <a:t>Порушення менструального циклу</a:t>
            </a:r>
          </a:p>
          <a:p>
            <a:pPr algn="ctr">
              <a:buFontTx/>
              <a:buChar char="-"/>
            </a:pPr>
            <a:r>
              <a:rPr lang="uk-UA" sz="2800" b="1" dirty="0" smtClean="0">
                <a:solidFill>
                  <a:schemeClr val="tx2">
                    <a:lumMod val="50000"/>
                  </a:schemeClr>
                </a:solidFill>
              </a:rPr>
              <a:t>Пригнічений стан, безсоння</a:t>
            </a:r>
            <a:endParaRPr lang="uk-UA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357686" y="4214818"/>
            <a:ext cx="500066" cy="500066"/>
          </a:xfrm>
          <a:prstGeom prst="down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642918"/>
            <a:ext cx="8001056" cy="206210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200" b="1" i="1" dirty="0" smtClean="0"/>
              <a:t>Засоби   контрацепції</a:t>
            </a:r>
          </a:p>
          <a:p>
            <a:pPr marL="514350" indent="-514350" algn="ctr">
              <a:buAutoNum type="arabicPeriod"/>
            </a:pPr>
            <a:r>
              <a:rPr lang="uk-UA" sz="3200" b="1" i="1" dirty="0" smtClean="0">
                <a:solidFill>
                  <a:schemeClr val="accent1">
                    <a:lumMod val="50000"/>
                  </a:schemeClr>
                </a:solidFill>
              </a:rPr>
              <a:t>Механічні </a:t>
            </a:r>
            <a:r>
              <a:rPr lang="uk-UA" sz="3200" b="1" i="1" dirty="0" smtClean="0">
                <a:solidFill>
                  <a:schemeClr val="accent1">
                    <a:lumMod val="50000"/>
                  </a:schemeClr>
                </a:solidFill>
              </a:rPr>
              <a:t>засоби </a:t>
            </a:r>
            <a:endParaRPr lang="uk-UA" sz="3200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uk-UA" sz="3200" b="1" i="1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uk-UA" sz="3200" b="1" i="1" dirty="0" smtClean="0">
                <a:solidFill>
                  <a:schemeClr val="accent1">
                    <a:lumMod val="50000"/>
                  </a:schemeClr>
                </a:solidFill>
              </a:rPr>
              <a:t>. Хімічні засоби </a:t>
            </a:r>
          </a:p>
          <a:p>
            <a:pPr algn="ctr"/>
            <a:r>
              <a:rPr lang="uk-UA" sz="3200" b="1" i="1" dirty="0" smtClean="0">
                <a:solidFill>
                  <a:schemeClr val="accent1">
                    <a:lumMod val="50000"/>
                  </a:schemeClr>
                </a:solidFill>
              </a:rPr>
              <a:t>3. Фізіологічні методи </a:t>
            </a:r>
            <a:endParaRPr lang="uk-UA" sz="32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Рисунок 4" descr="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54" y="3429000"/>
            <a:ext cx="2557464" cy="3214710"/>
          </a:xfrm>
          <a:prstGeom prst="rect">
            <a:avLst/>
          </a:prstGeom>
          <a:ln w="88900" cap="sq" cmpd="thickThin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26" name="Picture 2" descr="C:\Users\Людмила\Desktop\фото\Книги\шггг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644851">
            <a:off x="6640960" y="4447778"/>
            <a:ext cx="1879143" cy="1290496"/>
          </a:xfrm>
          <a:prstGeom prst="rect">
            <a:avLst/>
          </a:prstGeom>
          <a:noFill/>
        </p:spPr>
      </p:pic>
      <p:pic>
        <p:nvPicPr>
          <p:cNvPr id="1027" name="Picture 3" descr="C:\Users\Людмила\Desktop\фото\Книги\35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629623">
            <a:off x="665597" y="3899161"/>
            <a:ext cx="1598170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357166"/>
            <a:ext cx="6000792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200" b="1" i="1" dirty="0" smtClean="0">
                <a:solidFill>
                  <a:schemeClr val="tx2">
                    <a:lumMod val="50000"/>
                  </a:schemeClr>
                </a:solidFill>
              </a:rPr>
              <a:t>Механічні  засоби </a:t>
            </a:r>
            <a:endParaRPr lang="uk-UA" sz="32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857224" y="1214422"/>
          <a:ext cx="7429552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колпачек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4876" y="5643578"/>
            <a:ext cx="1283498" cy="1000128"/>
          </a:xfrm>
          <a:prstGeom prst="rect">
            <a:avLst/>
          </a:prstGeom>
          <a:ln w="38100" cap="sq">
            <a:solidFill>
              <a:srgbClr val="FFFF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Рисунок 6" descr="презерватив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000232" y="5500702"/>
            <a:ext cx="1767840" cy="1179576"/>
          </a:xfrm>
          <a:prstGeom prst="rect">
            <a:avLst/>
          </a:prstGeom>
          <a:ln w="38100" cap="sq">
            <a:solidFill>
              <a:srgbClr val="FFFF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Рисунок 7" descr="спираль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5400000">
            <a:off x="6698138" y="5517704"/>
            <a:ext cx="1071546" cy="1180418"/>
          </a:xfrm>
          <a:prstGeom prst="rect">
            <a:avLst/>
          </a:prstGeom>
          <a:ln w="38100" cap="sq">
            <a:solidFill>
              <a:srgbClr val="FFFF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6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4414" y="500042"/>
            <a:ext cx="6929486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200" b="1" i="1" dirty="0" smtClean="0">
                <a:solidFill>
                  <a:srgbClr val="008000"/>
                </a:solidFill>
              </a:rPr>
              <a:t>Хімічні  засоби</a:t>
            </a:r>
            <a:endParaRPr lang="uk-UA" sz="3200" b="1" i="1" dirty="0">
              <a:solidFill>
                <a:srgbClr val="008000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1785918" y="1214422"/>
            <a:ext cx="1143008" cy="500066"/>
          </a:xfrm>
          <a:prstGeom prst="straightConnector1">
            <a:avLst/>
          </a:prstGeom>
          <a:ln w="571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6000760" y="1142984"/>
            <a:ext cx="1143008" cy="500066"/>
          </a:xfrm>
          <a:prstGeom prst="straightConnector1">
            <a:avLst/>
          </a:prstGeom>
          <a:ln w="571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428596" y="1857364"/>
            <a:ext cx="4071966" cy="350046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800" b="1" u="sng" dirty="0" smtClean="0">
              <a:solidFill>
                <a:srgbClr val="002060"/>
              </a:solidFill>
            </a:endParaRPr>
          </a:p>
          <a:p>
            <a:pPr algn="ctr"/>
            <a:r>
              <a:rPr lang="uk-UA" sz="3200" b="1" u="sng" dirty="0" smtClean="0">
                <a:solidFill>
                  <a:srgbClr val="002060"/>
                </a:solidFill>
              </a:rPr>
              <a:t>Місцевої дії –</a:t>
            </a:r>
          </a:p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(</a:t>
            </a:r>
            <a:r>
              <a:rPr lang="uk-UA" sz="3200" b="1" dirty="0" err="1" smtClean="0">
                <a:solidFill>
                  <a:srgbClr val="002060"/>
                </a:solidFill>
              </a:rPr>
              <a:t>знерухомлюють</a:t>
            </a:r>
            <a:r>
              <a:rPr lang="uk-UA" sz="3200" b="1" dirty="0" smtClean="0">
                <a:solidFill>
                  <a:srgbClr val="002060"/>
                </a:solidFill>
              </a:rPr>
              <a:t> сперматозоїди):</a:t>
            </a:r>
          </a:p>
          <a:p>
            <a:pPr algn="ctr">
              <a:buFontTx/>
              <a:buChar char="-"/>
            </a:pPr>
            <a:r>
              <a:rPr lang="uk-UA" sz="3200" b="1" dirty="0" smtClean="0">
                <a:solidFill>
                  <a:srgbClr val="00B0F0"/>
                </a:solidFill>
              </a:rPr>
              <a:t>Свічки</a:t>
            </a:r>
          </a:p>
          <a:p>
            <a:pPr algn="ctr">
              <a:buFontTx/>
              <a:buChar char="-"/>
            </a:pPr>
            <a:r>
              <a:rPr lang="uk-UA" sz="3200" b="1" dirty="0" smtClean="0">
                <a:solidFill>
                  <a:srgbClr val="00B0F0"/>
                </a:solidFill>
              </a:rPr>
              <a:t>пасти</a:t>
            </a:r>
          </a:p>
          <a:p>
            <a:pPr algn="ctr">
              <a:buFontTx/>
              <a:buChar char="-"/>
            </a:pPr>
            <a:r>
              <a:rPr lang="uk-UA" sz="3200" b="1" dirty="0">
                <a:solidFill>
                  <a:srgbClr val="00B0F0"/>
                </a:solidFill>
              </a:rPr>
              <a:t> </a:t>
            </a:r>
            <a:r>
              <a:rPr lang="uk-UA" sz="3200" b="1" dirty="0" smtClean="0">
                <a:solidFill>
                  <a:srgbClr val="00B0F0"/>
                </a:solidFill>
              </a:rPr>
              <a:t>кульки</a:t>
            </a:r>
            <a:r>
              <a:rPr lang="uk-UA" sz="3200" b="1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uk-UA" sz="2800" b="1" u="sng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endParaRPr lang="uk-UA" sz="2800" b="1" u="sng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214942" y="1928802"/>
            <a:ext cx="3429024" cy="33575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u="sng" dirty="0" smtClean="0">
                <a:solidFill>
                  <a:schemeClr val="accent2">
                    <a:lumMod val="75000"/>
                  </a:schemeClr>
                </a:solidFill>
              </a:rPr>
              <a:t>Загальної дії</a:t>
            </a:r>
          </a:p>
          <a:p>
            <a:pPr algn="ctr"/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(пригнічують овуляцію): </a:t>
            </a:r>
          </a:p>
          <a:p>
            <a:pPr algn="ctr"/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- гормональні препарати</a:t>
            </a:r>
          </a:p>
          <a:p>
            <a:pPr algn="ctr"/>
            <a:endParaRPr lang="uk-UA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Рисунок 6" descr="таблетк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4643446"/>
            <a:ext cx="2749544" cy="2062158"/>
          </a:xfrm>
          <a:prstGeom prst="ellipse">
            <a:avLst/>
          </a:prstGeom>
          <a:ln w="63500" cap="rnd">
            <a:solidFill>
              <a:srgbClr val="00B0F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500042"/>
            <a:ext cx="6215106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Фізіологічні  методи </a:t>
            </a:r>
            <a:endParaRPr lang="uk-UA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2000240"/>
            <a:ext cx="3714776" cy="17145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i="1" dirty="0" smtClean="0">
                <a:solidFill>
                  <a:srgbClr val="0070C0"/>
                </a:solidFill>
              </a:rPr>
              <a:t>Календарний </a:t>
            </a:r>
          </a:p>
          <a:p>
            <a:pPr algn="ctr"/>
            <a:r>
              <a:rPr lang="uk-UA" sz="3200" b="1" i="1" dirty="0" smtClean="0">
                <a:solidFill>
                  <a:srgbClr val="0070C0"/>
                </a:solidFill>
              </a:rPr>
              <a:t>метод</a:t>
            </a:r>
            <a:endParaRPr lang="uk-UA" sz="3200" b="1" i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00562" y="2071678"/>
            <a:ext cx="4000528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i="1" dirty="0" smtClean="0">
                <a:solidFill>
                  <a:srgbClr val="FFFF00"/>
                </a:solidFill>
              </a:rPr>
              <a:t>Температурний </a:t>
            </a:r>
          </a:p>
          <a:p>
            <a:pPr algn="ctr"/>
            <a:r>
              <a:rPr lang="uk-UA" sz="3200" b="1" i="1" dirty="0" smtClean="0">
                <a:solidFill>
                  <a:srgbClr val="FFFF00"/>
                </a:solidFill>
              </a:rPr>
              <a:t>метод</a:t>
            </a:r>
            <a:endParaRPr lang="uk-UA" sz="3200" b="1" i="1" dirty="0">
              <a:solidFill>
                <a:srgbClr val="FFFF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2500298" y="1142984"/>
            <a:ext cx="928694" cy="714380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072198" y="1142984"/>
            <a:ext cx="857256" cy="785818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 descr="градусни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3929066"/>
            <a:ext cx="2384255" cy="17811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Рисунок 8" descr="цикл менстр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3429000"/>
            <a:ext cx="3483692" cy="32718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500"/>
                            </p:stCondLst>
                            <p:childTnLst>
                              <p:par>
                                <p:cTn id="2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147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Мосьпан</dc:creator>
  <cp:lastModifiedBy>user</cp:lastModifiedBy>
  <cp:revision>22</cp:revision>
  <dcterms:created xsi:type="dcterms:W3CDTF">2011-02-08T15:11:51Z</dcterms:created>
  <dcterms:modified xsi:type="dcterms:W3CDTF">2015-01-25T20:38:20Z</dcterms:modified>
</cp:coreProperties>
</file>